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media/image4.jpg" ContentType="image/jpg"/>
  <Override PartName="/ppt/ink/ink10.xml" ContentType="application/inkml+xml"/>
  <Override PartName="/ppt/media/image5.jpg" ContentType="image/jpg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media/image6.jpg" ContentType="image/jpg"/>
  <Override PartName="/ppt/media/image7.jpg" ContentType="image/jpg"/>
  <Override PartName="/ppt/media/image8.jpg" ContentType="image/jpg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media/image9.jpg" ContentType="image/jpg"/>
  <Override PartName="/ppt/ink/ink21.xml" ContentType="application/inkml+xml"/>
  <Override PartName="/ppt/media/image21.jpg" ContentType="image/jpg"/>
  <Override PartName="/ppt/ink/ink22.xml" ContentType="application/inkml+xml"/>
  <Override PartName="/ppt/ink/ink23.xml" ContentType="application/inkml+xml"/>
  <Override PartName="/ppt/media/image22.jpg" ContentType="image/jpg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media/image53.jpg" ContentType="image/jpg"/>
  <Override PartName="/ppt/ink/ink39.xml" ContentType="application/inkml+xml"/>
  <Override PartName="/ppt/ink/ink40.xml" ContentType="application/inkml+xml"/>
  <Override PartName="/ppt/ink/ink41.xml" ContentType="application/inkml+xml"/>
  <Override PartName="/ppt/media/image70.jpg" ContentType="image/jpg"/>
  <Override PartName="/ppt/ink/ink42.xml" ContentType="application/inkml+xml"/>
  <Override PartName="/ppt/ink/ink43.xml" ContentType="application/inkml+xml"/>
  <Override PartName="/ppt/media/image73.jpg" ContentType="image/jpg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6" r:id="rId4"/>
  </p:sldMasterIdLst>
  <p:notesMasterIdLst>
    <p:notesMasterId r:id="rId53"/>
  </p:notesMasterIdLst>
  <p:sldIdLst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7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8" r:id="rId26"/>
    <p:sldId id="269" r:id="rId27"/>
    <p:sldId id="270" r:id="rId28"/>
    <p:sldId id="271" r:id="rId29"/>
    <p:sldId id="30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80" r:id="rId47"/>
    <p:sldId id="281" r:id="rId48"/>
    <p:sldId id="282" r:id="rId49"/>
    <p:sldId id="283" r:id="rId50"/>
    <p:sldId id="284" r:id="rId51"/>
    <p:sldId id="285" r:id="rId52"/>
  </p:sldIdLst>
  <p:sldSz cx="10058400" cy="7772400"/>
  <p:notesSz cx="10058400" cy="7772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78BAA-7130-C7CC-6F29-F545C3CE82AB}" v="2" dt="2025-04-30T06:15:23.71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neha Annappanavar" userId="S::sneha.annappanavar@vit.edu.in::248cbd1e-a700-4a75-b6fd-c2c79cf76744" providerId="AD" clId="Web-{3DB78BAA-7130-C7CC-6F29-F545C3CE82AB}"/>
    <pc:docChg chg="modSld">
      <pc:chgData name="Sneha Annappanavar" userId="S::sneha.annappanavar@vit.edu.in::248cbd1e-a700-4a75-b6fd-c2c79cf76744" providerId="AD" clId="Web-{3DB78BAA-7130-C7CC-6F29-F545C3CE82AB}" dt="2025-04-30T06:15:23.711" v="1" actId="1076"/>
      <pc:docMkLst>
        <pc:docMk/>
      </pc:docMkLst>
      <pc:sldChg chg="modSp">
        <pc:chgData name="Sneha Annappanavar" userId="S::sneha.annappanavar@vit.edu.in::248cbd1e-a700-4a75-b6fd-c2c79cf76744" providerId="AD" clId="Web-{3DB78BAA-7130-C7CC-6F29-F545C3CE82AB}" dt="2025-04-30T06:15:23.711" v="1" actId="1076"/>
        <pc:sldMkLst>
          <pc:docMk/>
          <pc:sldMk cId="0" sldId="286"/>
        </pc:sldMkLst>
        <pc:grpChg chg="mod">
          <ac:chgData name="Sneha Annappanavar" userId="S::sneha.annappanavar@vit.edu.in::248cbd1e-a700-4a75-b6fd-c2c79cf76744" providerId="AD" clId="Web-{3DB78BAA-7130-C7CC-6F29-F545C3CE82AB}" dt="2025-04-30T06:15:23.711" v="1" actId="1076"/>
          <ac:grpSpMkLst>
            <pc:docMk/>
            <pc:sldMk cId="0" sldId="286"/>
            <ac:grpSpMk id="4" creationId="{00000000-0000-0000-0000-000000000000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44:5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 17563 901 0,'0'0'96'0,"0"0"-29"16,0 0 6-16,0 0-26 15,0 0-25-15,0 0-8 16,0 0 25-16,1 55-15 16,6-33-19-16,-3-6-4 15,2 0 0-15,-4-7 0 16,0-3-1-16,1-4-1 0,-3-2 1 16,3 0 0-1,2 0 0-15,5-8 0 0,0-17-9 16,3-11 7-16,-3-8 2 15,0 6-2-15,-3 6 2 16,-2 4 3-16,-2 17-1 16,-3-3 3-16,0 9 6 15,0 5 19-15,0 0-11 16,0 0-7-16,0 0-12 16,0 24-1-16,0 8 1 15,0 8 1-15,0 4-1 16,0 1 0-16,0-3-68 15,0-6-185-15,0-12-750 16</inkml:trace>
  <inkml:trace contextRef="#ctx0" brushRef="#br0" timeOffset="1856.59">1365 17633 839 0,'0'0'129'0,"0"0"-39"16,0 0 33-16,0 0-34 16,0 0-48-16,0 0-22 15,0 0-6-15,0 37-9 16,-4 15 14-16,-9 11-6 0,1 9-5 16,-3 0 1-16,1-2-6 15,-3-2 0-15,7-13 0 16,3-15-2-16,4-10-8 15,3-9-15-15,0-16-14 16,0-5-33-16,0 0-56 16,0-19 49-16,0-22-59 15,0-17-77-15,0-8 118 16,0-3 23-16,0 1 44 16,0 4 28-16,0 12 21 15,2 6 72-15,-1 8-19 16,-1 6 59-16,12 2-21 0,-7 5-50 15,10 3-4 1,1-1 3-16,3 7-4 0,5 5-14 16,-1 1-7-16,6 10-18 15,0 0-3-15,1 0-11 16,-3 26 5-16,-5 5-1 16,-3 7-3-16,-13 6 4 15,-6 4-2-15,0-2-7 16,0-4 5-16,-22 0-4 15,-10-2 2-15,-4-6-3 16,0-9 0-16,0-2 0 16,10-11-12-16,3-6 2 15,1-6-6-15,3 0 6 16,7 0 8-16,-1 0-8 16,9-4 8-16,0 0 2 0,4 1 2 15,0 3 3 1,0 0-5-16,0 0-8 0,22 16 8 15,5 13 3-15,5 8-1 16,0-1 3-16,-5 3 1 16,4 0-6-16,1-10 1 15,-4-4 2-15,-6-7-3 16,-4-9 0-16,-4-4 5 16,0-5-4-16,-1 0-1 15,2-24 7-15,3-9-5 16,0-10-1-16,1-3 0 15,-4 6-1-15,-6 5 0 0,-2 15 1 16,-7 13 2-16,0 4-3 16,0 3 0-16,0 0-3 15,0 0 1-15,0 16-4 16,0 9 6-16,0 5 0 16,0 0 0-16,12-3 1 15,4-4-1-15,1-7 0 16,1-8 0-16,2-5 1 15,6-3 1-15,6 0 0 16,5-17-1-16,7-18 3 16,-7-15-4-16,-1 3 0 15,-6-6 0-15,-12 5 2 16,-5 10 0-16,-11 8-1 0,-2 16 1 16,0 6 0-1,-8 8-1-15,-15 0-1 0,0 0 0 16,-1 14 0-16,6 5-4 15,9 2 3-15,6 1-7 16,3-2 6-16,0-1 0 16,5 0 2-16,17-2 0 15,9-1 1-15,4 1 0 16,-2-1-1-16,-2-3 2 16,7 2-2-16,-13 1-4 15,-9-3 4-15,-2 4-2 16,-9-1 4-16,-5-2-4 15,0 1 3-15,-3 1-4 16,-21-2 4-16,-4-4-2 0,0-4-4 16,-1-6-20-16,7 0-14 15,5 0-11-15,6-2 7 16,5-12 16-16,6 2 16 16,0-6-8-16,13-2-1 15,20-2 7-15,8-6 12 16,7 1 1-16,-1-7 7 15,4 2 4-15,6-6-5 16,-9 2 6-16,-11-4 2 16,-3 0 7-16,-10 2-6 15,-8-2 6-15,-10 4 5 16,-6 2 7-16,0 2 8 16,0 7-14-16,0 11-2 0,0 6-9 15,0 5 5 1,0 3-7-16,0 0-7 0,0 0-7 15,-1 20-3-15,-9 21 3 16,9 5 0-16,1 11 0 16,0 7 0-16,0-4 0 15,0 6 0-15,6-8 0 16,0-6-1-16,0-7-2 16,4-11-12-16,-5-7-5 15,1-10-38-15,-4-11-74 16,1-6-39-16,0 0-194 15</inkml:trace>
  <inkml:trace contextRef="#ctx0" brushRef="#br0" timeOffset="2232.44">2849 17767 929 0,'0'0'114'15,"0"0"-63"-15,0 0 43 16,0 0-14-16,0 0-57 16,0 0-13-16,-147 54-5 15,98-22-5-15,8 0 1 16,6-4 4-16,8-8-5 0,10-4-2 16,7-7 2-16,10-2 0 15,0-3 0-15,0-4 0 16,0 10 0-16,16-4 8 15,16 3 9-15,7 2-8 16,0 5 3-16,7 6-3 16,0 2-6-16,-4 4-2 15,1 3 1-15,-13 3-4 16,-8-4 0-16,-9-2 2 16,-10-10-11-16,-3-3-12 15,0 2-21-15,-9-9-58 16,-22 0-77-16,-7-8-209 0</inkml:trace>
  <inkml:trace contextRef="#ctx0" brushRef="#br0" timeOffset="2539">1679 17656 593 0,'0'0'152'15,"0"0"-47"1,0 0 15-16,0 0-8 0,0 0-36 15,0 0-40-15,0-27-19 16,0 27-17-16,-2 0-2 16,-3 0-85-16,-4 0-115 15,9 6-467-15</inkml:trace>
  <inkml:trace contextRef="#ctx0" brushRef="#br0" timeOffset="2869.55">3351 18262 754 0,'0'0'41'16,"0"0"118"-16,0 0-82 0,0 0 32 16,0 0-62-1,0 0 49-15,0 82-70 0,-22-57-19 16,-26 6-7-16,-28-2-20 15,-7 0-328-15</inkml:trace>
  <inkml:trace contextRef="#ctx0" brushRef="#br0" timeOffset="6013.95">4022 18213 599 0,'0'0'61'0,"0"0"56"16,0 0 46-16,0 0-75 15,0 0-28-15,0 0-23 16,146-132-24-16,-121 82-6 16,-9 2-5-16,1-2-2 15,-11 4 5-15,-5 8-5 16,-1 6 0-16,0 14 0 15,0 4 0-15,0 6-3 0,-11 5-14 16,5 0 16-16,-2 3-13 16,0 0-17-16,1 0 18 15,1 0 9-15,5 14-1 16,1-2 0-16,0-2 0 16,0-6 2-16,0-2 0 15,0 4 3-15,3-1 0 16,7 2 0-16,-3-1 2 15,-4 0-1-15,4 2 0 16,-2 0-1-16,0 9 5 16,5 2 2-16,-3 3 0 15,4 3-4-15,-8 0 1 16,11 2-2-16,-3-6-1 0,-4 7 0 16,5-11 0-1,-1-3 5-15,-1-7-2 0,0 2 0 16,-3-7 1-16,6 1 4 15,0-3 0-15,7 0 9 16,8-5 0-16,3-15-2 16,4-7-4-16,-5-3-8 15,-5-2 0-15,1-5-2 16,-13 8-2-16,-6-8 2 16,-5 10 0-16,-2 2-2 15,0 2 4-15,0 11-3 16,0 0-1-16,-8 7-5 15,-3 5-1-15,-2 0-3 16,-3 0 0-16,0 19 3 0,4 7-2 16,1 6 2-16,8 2 3 15,3 3 1-15,0-4 0 16,7 0 2-16,12-6 0 16,7-7 0-16,3-1 1 15,-4-8 0-15,8-9 1 16,1-2 1-16,-1 0 3 15,5-7-2-15,-7-10 5 16,-4-13-8-16,-1-2 0 16,-4-5 2-16,-7 6-3 15,-4-4 0-15,-10 6 0 16,-1 4 0-16,0 8 0 16,0 7 0-16,0 6 0 0,0 4-3 15,-3 0 0-15,-10 0-6 16,2 8 6-16,-5 12-6 15,13 4 5-15,3 4-1 16,0 2-4-16,0 2-1 16,13 2 5-16,6-2 0 15,-5 1-3-15,-1-2-2 16,-5-1 5-16,-8-5 3 16,0-5 0-16,0-2-4 15,0-6 6-15,0-2-7 16,-15-2 4-16,-1-6-14 15,6-2 3-15,-4 0-5 0,1 0-3 16,5-20 2-16,3-3 13 16,5-2-2-16,0-2 1 15,0-1 4-15,27-4 3 16,5 10-1-16,3-6 1 16,1 8-2-16,8-1 3 15,0 6 0-15,-4 1 10 16,-5 2 1-16,-5 10-6 15,-14 2 4-15,-5 0-5 16,-9 0 0-16,0 2-4 16,-2 20 23-16,0-3 2 15,0 14-6-15,0-2-10 16,0 1-2-16,0-2-4 0,0-5 1 16,0-6 0-16,4-2-4 15,5-8 8-15,3-2 1 16,0-7 5-16,11 0 2 15,2 0 9-15,6-7-6 16,-3-13-15-16,1-3 7 16,-10-3 1-16,-6 1 3 15,-9-6-7-15,-4-3 6 16,0 2-8-16,0 0 4 16,-17 10 0-16,2 5-1 15,-2 12-4-15,1 1 1 16,-1 4-2-16,-4 0-4 15,0 0-1-15,4 4-1 16,2 15 0-16,8 2-1 0,5 1-5 16,2 4 7-16,0-4 0 15,4 0 0-15,16-3 1 16,7-3 0-16,5-10 0 16,-2-4 0-16,5-2 2 15,1 0-2-15,0-14-2 16,9-10 2-16,-13-1-1 15,-5 3 1-15,-8-2-1 16,-12 4 0-16,0 0 0 16,-3 8 1-16,-4 3 2 15,0 9-2-15,0 0-1 0,0 0-5 16,0 0-8 0,0 21 6-16,0 9 8 0,0-1-1 15,0 3 0-15,2-3 1 16,9-4 2-16,-3-11 0 15,8-5-2-15,-3-5 1 16,0-4-1-16,1 0 8 16,8-4 8-16,10-20-9 15,-2-6-5-15,3-2-1 16,-11 0 0-16,-6 8 3 16,-3 2-4-16,-13 11 0 15,0 6 1-15,0 5 0 16,0 0-1-16,0 0-10 15,0 0 4-15,0 22-1 0,0 2 7 16,-3 4 0-16,3-4-3 16,0 1 3-16,0-4 0 15,3-6 1-15,9-3 1 16,4-10 1-16,2-2 4 16,4 0-5-16,10-6 8 15,1-21 0-15,0-6-5 16,-4 0-4-16,-5-6-1 15,-15 2-1-15,3 3-1 16,-12 9-4-16,0 12 4 16,0 7-4-16,0 6-7 15,0 0-3-15,-3 0 3 16,-9 0 6-16,1 12-1 0,-4 2 4 16,10 0 1-1,5-2 0-15,0 2 0 0,0-2 3 16,0 0-1-16,0 0 1 15,5-4 0-15,4 4 1 16,2-2 1-16,-2 0-2 16,3 4 1-16,-5 2-1 15,6-5 2-15,-5 4 3 16,-3-5 2-16,-2 4-5 16,1-8-4-16,3 2 2 15,-1-7-12-15,2-1-46 16,3 0-38-16,13 0-5 15,1-10-48-15,2-9-24 16,2 3-78-16</inkml:trace>
  <inkml:trace contextRef="#ctx0" brushRef="#br0" timeOffset="6464.71">6327 17833 488 0,'0'0'84'15,"0"0"19"-15,0 0 43 16,0 0-8-16,0 0-72 15,0 0 9-15,-10-36-12 16,6 36-19-16,-7 0-19 16,3 0-1-16,-1 0-11 15,0 14-2-15,0 4-4 16,1 6-3-16,3 6 1 16,5 2-2-16,0-3-2 0,0 4-1 15,0-6 0-15,0-7 0 16,14-4 0-16,-1-5 1 15,6-6-1-15,-2-5 1 16,6 0-2-16,5-2 0 16,3-21-5-16,0-4-4 15,-1-3 8-15,-11-2-9 16,-3 1 1-16,-14-2 5 16,-2 14-1-16,0 3 2 15,0 6 4-15,0 10 0 16,-2 0 0-16,-14 0 0 15,-1 18-1-15,2 9 1 0,2 10 2 16,13-3-2-16,0 7 0 16,0-10-1-16,15 2 1 15,12-8 0-15,6-9-2 16,5-5-21-16,15-11-47 16,3 0-46-16,2-6-111 15,-1-20-407-15</inkml:trace>
  <inkml:trace contextRef="#ctx0" brushRef="#br0" timeOffset="7933.1">7450 17949 811 0,'0'0'90'0,"0"0"-9"16,0 0 27-16,0 0-26 16,0 0-38-16,0 0-29 15,0-27 10-15,-2 8-7 16,-9 3-5-16,2-2-2 15,-4 8 0-15,0 0-7 16,-4 6-4-16,1 4 2 16,-13 0-2-16,5 2-1 15,-6 18 1-15,2 5 0 16,3 5 0-16,2 1 2 16,6 6-2-16,14-3-5 0,3-7 5 15,0-7-1-15,0-10-2 16,0-6 1-16,0-4 2 15,13 0 0-15,6-4 5 16,1-19-3-16,10-6-1 16,-3-4 0-16,-5 4-2 15,-4 1-2-15,-7 6 2 16,-5 8 1-16,1 10 0 16,-7 2 0-16,0 2-5 15,0 0 4-15,0 0-5 16,0 4-2-16,0 17 5 15,4 1 2-15,2 1 1 0,5 0-2 16,1-5 2-16,4 1 0 16,0-11 1-16,-7-8-1 15,7 0 4-15,1 0-4 16,6-6 5-16,-1-18-1 16,-3-7-1-16,6-5-3 15,-10-10 1-15,-6-9 2 16,-6-8-1-16,1 1-2 15,-4 6 1-15,4 23 1 16,-4 16-1-16,0 12-1 16,0 5 0-16,0 0 0 15,0 0-6-15,0 9-2 16,0 21 7-16,0 6 0 0,0 10 1 16,0-1-2-1,0 9 1-15,0-6 0 0,0-6 1 16,15-9 0-16,-1-10 0 15,5-5 0-15,-3-9 0 16,6-7 0-16,2-2 2 16,2 0-2-16,3-11 0 15,1-13-3-15,-8-6 1 16,-5-2 0-16,-1-8 1 16,-9-6-2-16,-7-9 3 15,0-4 0-15,0 5 4 16,0 8-4-16,-11 12 0 0,-1 18 3 15,8 7 3 1,-3 5-4-16,1 4 2 0,6 0 2 16,-6 2-6-16,-5 23-1 15,8 16-1-15,1 11 2 16,2 3 0-16,0 1 1 16,0 6 1-16,15-8-2 15,7-2 0-15,3-10 0 16,-3-9 0-16,-1-9 0 15,2-12 1-15,-3-12-3 16,0 0 2-16,6-11-12 16,-1-14-7-16,2-11-10 15,-6-5-6-15,0-3 13 16,-12 4 11-16,6 12 10 16,-6 10 1-16,-9 12-1 0,0 6 1 15,0 0-1 1,0 0 1-16,0 10-2 0,0 16 2 15,0 4 9-15,0 4-6 16,0-2-2-16,0-3 2 16,2-4-3-16,7-7 1 15,5-4 0-15,9-10-1 16,-12-4 0-16,11 0 7 16,-3-4 1-16,1-21-2 15,-2-2-3-15,0-11-1 16,-3-2 2-16,-15-2 0 15,0 0-2-15,0 8-2 0,-15 14 0 16,-8 14-2-16,-10 6-8 16,1 0-20-16,-1 10-4 15,0 13-88-15,10 0-84 16,14-1-154-16</inkml:trace>
  <inkml:trace contextRef="#ctx0" brushRef="#br0" timeOffset="9719.1">8682 17685 500 0,'0'0'310'16,"0"0"-224"-1,0 0 38-15,0 0-14 0,0 0-50 16,0 0-21-16,0 0-3 15,-2-40-17-15,-7 40-13 16,-3 1 3-16,-11 15 20 16,4 5-10-16,-8 2 3 15,11 2-13-15,-2 5-1 16,3 0 2-16,7 3-6 16,7 0-4-16,1-5 1 15,0-2-1-15,3-4-1 16,18-6 1-16,7-7-2 15,5-6-10-15,5-3 7 16,5 0-8-16,-3-12 4 0,3-8-7 16,-8-6 6-16,-10 8 0 15,-4-8 7-15,-10 4-6 16,-8-2 8-16,1 4 1 16,-4 10 4-16,0 4-3 15,0 6-1-15,-4 0 0 16,-12 0-1-16,-14 20 1 15,1 7 1-15,7 0 0 16,-5 0-1-16,19-2 0 16,0 1 0-16,8-6-2 15,0-8 2-15,0-6-3 16,2-4 1-16,12-2 2 16,11 0 0-16,-4-8 0 0,8-14 0 15,-2 0-4-15,-1 0 4 16,-1-6 0-16,-8 6 0 15,-1 3 0-15,-11 10 0 16,-4 5 0-16,-1 4 0 16,0 0 0-16,0 0-2 15,0 0-1-15,0 4 2 16,0 12 1-16,0 2 0 16,0 4 1-16,0-6-1 15,11 4 4-15,5-7-4 16,-1-2 0-16,3-5 1 15,0-6-1-15,1 0 1 0,7-1 3 16,0-24-2-16,6-10-1 16,-2 0-1-16,-10-9 0 15,3-8 0-15,-14-10 2 16,0-13-1-16,-9-5 0 16,0 3 3-16,0 16 5 15,0 9 8-15,-12 20 0 16,3 10-10-16,2 12 3 15,1 10-1-15,-1 0-7 16,4 0-2-16,-1 0-1 16,-7 14-6-16,2 22 7 15,0 14 0-15,6 8 0 16,3 14 0-16,0 2 1 0,0 0-1 16,0-9 0-16,3-7-3 15,11-11 3-15,-1-8 0 16,-4-10-1-16,4-10-5 15,2-13-6-15,-1-4 7 16,5-2-13-16,1 0 6 16,8-8-4-16,3-14 6 15,-5-2-5-15,-1-4 0 16,0-2 3-16,-7 6 12 16,-5 8-1-16,-4 4 0 15,-8 10 1-15,-1 2 2 16,0 0 1-16,0 0-1 0,0 5 0 15,0 16 6 1,0 1 3-16,0 1-4 0,0 0 1 16,9-7-5-16,-2-3 5 15,2-6-4-15,0-3 3 16,2-2 0-16,2-2 2 16,8 0 5-16,4-16-7 15,1-10-7-15,3 0 0 16,-3-2 3-16,-6 2-3 15,-7 4 2-15,-3 5-1 16,-10 8-1-16,0 9 0 16,0 0 0-16,0 0-2 15,0 9-2-15,0 14 1 0,-15 5 3 16,7 4 2 0,1 0-2-16,3-6-3 0,4-3 3 15,0-4 0 1,0-11 0-16,4-5-1 0,16-3 1 15,2 0 2-15,5-9 0 16,-2-15-2-16,1 0-1 16,-4-8 0-16,-12 6-2 15,-8 0 2-15,-2 3-4 16,0 10 3-16,-9 5-2 16,-10 6 0-16,-3 2 2 15,-7 0-3-15,9 0 3 16,6 0 1-16,3 6 0 15,9-6 1-15,2 0 0 0,0 0 0 16,0 0 0-16,0 0 0 16,13 0 1-16,15 0 1 15,4 0 1-15,4 0 0 16,-1 0 3-16,0 0-2 16,0 0 4-16,-2 12-4 15,-5 2-1-15,-10 0-6 16,-5-2 4-16,-10-2-1 15,0 0 3-15,5-4-3 16,-8-1 2-16,0-5 0 16,0 0-1-16,6 0 2 15,4-3 3-15,9-19-6 16,10-14-2-16,4-5-3 16,5-5-1-16,-6 15 5 15,1 7-9-15,-3 13 7 0,-12 7 2 16,-4 4 1-16,-1 0 4 15,1 3-4-15,-5 17 4 16,7 7-3-16,-1 4 4 16,-4 1-5-16,-8-4 1 15,1-4-3-15,-4-4 2 16,0-8-8-16,-4-2-12 16,-15-10-16-16,-9 0-92 15,0 0-94-15,-5 0-312 16</inkml:trace>
  <inkml:trace contextRef="#ctx0" brushRef="#br0" timeOffset="9941.57">9441 17513 764 0,'0'0'233'0,"0"0"-215"15,0 0 42-15,0 0 18 16,0 0-49-16,0 0-24 16,0-5 2-16,7 5 3 15,-5 0-10-15,3 0-44 0,-3 0-86 16,-2 0-125-16,0-8-342 16</inkml:trace>
  <inkml:trace contextRef="#ctx0" brushRef="#br0" timeOffset="10106.93">8680 17528 57 0,'0'0'1033'0,"0"0"-1012"16,0 0-19-16,0 0 36 15,0 0-19-15,138-4-19 16,-48-14-81-16,2 2-105 15</inkml:trace>
  <inkml:trace contextRef="#ctx0" brushRef="#br0" timeOffset="11450.41">10888 17745 195 0,'0'0'689'16,"0"0"-645"-16,0 0 31 0,0 0 13 15,-139 2-42-15,102-2-34 16,0 4-9-16,10-2 0 15,12-2-1-15,11 0-2 16,4 0 1-16,0 0-4 16,0-16-2-16,0-10-12 15,20-9 10-15,12 1 7 16,9-4 0-16,-3-1 0 16,-3 10 0-16,-2 1 6 15,-10 3 5-15,-7 4 9 16,-7 1-7-16,-9 9 5 15,0 2 12-15,0 5-9 16,-9 1-11-16,-15 3-9 0,-8 0-1 16,0 5 0-16,0 23 0 15,1 2 0-15,9 11 2 16,7 0 1-16,9 3 1 16,6-3-1-16,0-1 6 15,2 2-1-15,20-2 0 16,10 0 4-16,-4 2 1 15,-6-2 0-15,4 2-2 16,-10-4-10-16,-9 1 4 16,-7-7-4-16,0-5 4 15,0 1-4-15,-19-9-2 16,-8-2-7-16,7-8-32 16,7-9-126-16,11 0-128 0</inkml:trace>
  <inkml:trace contextRef="#ctx0" brushRef="#br0" timeOffset="13999.6">11181 17949 801 0,'0'0'92'0,"0"0"-64"16,0 0 78-1,0 0-16-15,0 0-36 0,0 0 14 16,44 18-16-16,-20-27-16 16,9-16-30-16,-3-5-1 15,2-4 3-15,0-6 1 16,-12-8-3-16,-4-11-2 16,-3-1-2-16,-2 2 2 15,-8 6-4-15,-3 10 0 16,0 10-1-16,0 14 1 15,0 6 2-15,0 4-2 16,0 6 0-16,0 2-2 16,0 0 0-16,-14 4-3 15,1 24-3-15,-3 8 5 16,-2 12 0-16,11 4 3 0,-1 4 0 16,8-1 0-16,0-1 0 15,0-1 0-15,0-8 4 16,15-5-7-16,3-11 3 15,8-12 0-15,-4-9 1 16,5-6 4-16,2-2-5 16,6-2 2-16,-2-22 0 15,2-4-2-15,-8-10-1 16,-8-2-6-16,-6 0 5 16,-8 2 0-16,-5 11-2 15,0 14 2-15,0 9 0 16,0 4-2-16,-14 0 2 0,-3 1-7 15,-5 28 6 1,-4 4 1-16,10 6 2 0,12 7 0 16,2-8 2-16,2 0 2 15,0-10 0-15,2-6 1 16,11-6-1-16,-1-12 1 16,9-1 4-16,4-3 3 15,10-3 1-15,10-21-10 16,-1-4-3-16,-9 0 0 15,-2 0-1-15,-13 4-7 16,-5 8 5-16,-2 8-1 16,-12 6 2-16,-1 2-1 15,0 0-7-15,0 0 2 16,0 12 3-16,0 14 2 16,0 6 5-16,0-5-3 0,0-2 1 15,0-6 0 1,0-8 3-16,0-5-3 0,9-1 0 15,-4-5 1-15,10 0 3 16,8-11 5-16,9-14-9 16,12-10 0-16,-7-1-2 15,1 2 1-15,-14 5 1 16,-5 10-1-16,-6 11 0 16,-13 6 0-16,0 2-2 15,0 0-3-15,1 0-3 16,9 13 8-16,-3 8 1 15,3-1 2-15,-3-2 1 0,7-4-1 16,0 0-1-16,-1-8 5 16,4-1 2-16,5-5-1 15,7 0-4-15,6-9-1 16,-5-15-1-16,-8-2 2 16,3-8-5-16,-17-2 3 15,2-2-2-15,-10 10-2 16,0 9-4-16,0 12 7 15,0 7 1-15,-3 0-1 16,-23 0-2-16,6 21 1 16,0 8 1-16,-3 8 0 15,14 1 0-15,8 3-1 16,1 3 3-16,0-11-1 16,1 0-1-16,18-11 2 15,1-11 0-15,8-6 1 0,3-5 2 16,4 0 4-16,0-7-5 15,1-18-3-15,4-9 1 16,-10-4-2-16,-5-10-3 16,-7-8-2-16,-4-4-4 15,-3-4 8-15,-6 4-4 16,-5 11 1-16,0 13 3 16,0 15 1-16,0 12-1 15,0 9 1-15,0 0-1 16,0 0-4-16,-7 11-5 0,-8 24 7 15,-1 12 2-15,6 13 1 16,7 1 1-16,3 5 0 16,0-1 0-16,0-3 3 15,10-10-3-15,9-9 2 16,-10-10 2-16,9-16 0 16,-3-3-1-16,1-14 2 15,9 0-1-15,-2-7 3 16,7-25-8-16,3-4-3 15,-7-14-8-15,-4-12 8 16,-8-8-4-16,-2-2-1 16,-8 3-1-16,-4 22 2 15,0 12 5-15,0 21 2 16,0 8-1-16,0 6 1 16,0 0-2-16,-3 6-1 0,-11 24 1 15,-7 16 2-15,9 6 3 16,1 5 4-16,9 2-1 15,2-7 3-15,0-3 1 16,0-11-6-16,4-11 2 16,12-7-2-16,-1-15 1 15,10-5 6-15,1 0-4 16,12-7-1-16,-1-22-5 16,-2-8-2-16,-4-4-2 15,-6-1-3-15,-13 12-1 16,0 8 2-16,-12 8-1 15,0 14-1-15,0 0 4 0,0 0-8 16,0 18 1-16,0 11 9 16,-3 7-1-16,-6 3 3 15,8-1-2-15,1-3 2 16,0-8-1-16,0-2 0 16,14-11 0-16,9-8 0 15,-1-6 0-15,11 0 0 16,1-9-9-16,10-21-13 15,-8-1-28-15,-2-10-3 16,-4 3 23-16,-10 0 23 16,-4 5 7-16,-14 14 2 15,-1 15 13-15,-1 4 27 16,0 0-12-16,0 0 0 0,0 0-12 16,-3 16-13-1,-10 16 27-15,6 0-13 0,-3-4 1 16,7 0-4-16,3-7-5 15,0-7-2-15,0-8-9 16,0-4 8-16,0-2-7 16,0 0 12-16,0 0-1 15,3-13 1-15,22-12-11 16,-1-4-2-16,5 3-3 16,-1 1-2-16,-11 16-1 15,-1 7-1-15,-4 2-6 16,-6 0 3-16,7 16 8 15,-5 4 1-15,5 10-1 16,-1-2-2-16,1 1 4 0,-1-6 0 16,4-2-2-16,10-11 1 15,-4-3-3-15,11-7 2 16,4 0 0-16,4-3-3 16,-8-18-2-16,0-7 1 15,-5-6-2-15,-10-2-3 16,-1 2 3-16,-6 6 1 15,-8 14 7-15,-3 10 0 16,0 4 5-16,0 0-3 16,-18 0 1-16,-15 14-2 15,-2 12 2-15,-2 7-3 0,15 3 0 16,4-4 0 0,6-9 0-16,9-5 0 0,3-6 0 15,0-12 2 1,0 0-2-16,0 0 4 0,19 0 5 15,17-14-7-15,3-5 3 16,-4-1-4-16,-4-1-1 16,-7 1 3-16,-3 9-3 15,-15 4 8-15,-2 7 5 16,-4 0-1-16,0 0-6 16,0 13-1-16,0 33 0 15,0 15 7-15,0 12-5 16,-5 7-1-16,-13 4-4 15,-10-3 3-15,-3-10-5 0,1-15-11 16,2-17 10-16,5-18 0 16,9-7-2-16,6-12-1 15,-3-2 3-15,5-2-5 16,-4-19-11-16,-3-3-3 16,7-5 1-16,-5-7-1 15,8-5 1-15,-12-4-15 16,-2-1-64-16,9 0-12 15,-7 0-66-15,2 0-182 16</inkml:trace>
  <inkml:trace contextRef="#ctx0" brushRef="#br0" timeOffset="14201.06">13257 17363 746 0,'0'0'386'0,"0"0"-355"16,0 0 73-16,0 0-5 16,0 0-64-16,0 0-30 15,0 0-5-15,-13-21-2 16,13 21-29-16,0 4-99 16,3 13-151-16,11 6-425 15</inkml:trace>
  <inkml:trace contextRef="#ctx0" brushRef="#br0" timeOffset="14548.73">14313 18133 370 0,'0'0'678'0,"0"0"-644"16,0 0 71-16,0 0 33 15,0 0-79-15,0 0-21 16,6 59-26-16,-6-49-10 16,0-4-2-16,-33-4-10 15,-33-2-61-15,-23 0-377 16</inkml:trace>
  <inkml:trace contextRef="#ctx0" brushRef="#br0" timeOffset="17447.72">1686 19128 688 0,'0'0'73'0,"0"0"32"15,0 0 10-15,0 0-38 16,0 0-30-16,0 0 20 16,0 0-31-16,66-86-22 15,-32 34-3-15,-4-12 4 16,-5-2-4-16,-8-5 3 16,-2 10 1-16,-10 9-6 15,-5 7-4-15,0 11-2 16,0 9 2-16,-5 11-5 0,0 5 3 15,-5 5-2 1,3 4-1-16,-1 0-1 0,-4 0-5 16,-3 11-6-16,-1 16-3 15,9 3-5-15,7 0-18 16,0 6 23-16,10-6-2 16,12 6 7-16,4 2 2 15,5-4 8-15,-2 3 0 16,-4-6 0-16,-4-1 0 15,-6-5-3-15,-9-3 3 16,-5-1 0-16,-1-7 1 16,0 5-1-16,-11-7 0 0,-7-5-6 15,-5-7-47-15,-4 0-36 16,0 0-56-16,9-23-104 16,1-8-242-16</inkml:trace>
  <inkml:trace contextRef="#ctx0" brushRef="#br0" timeOffset="19479.93">2163 18669 687 0,'0'0'82'0,"0"0"46"15,0 0-8-15,0 0-37 16,0 0-29-16,0 0-3 15,-4-6-10-15,-14 10-32 0,-7 22-8 16,0 7 3-16,2 8-4 16,8 0-1-16,5-5 1 15,3 1-1-15,7-8-2 16,0-4 0-16,7-4-1 16,18-1 4-16,8-9 3 15,4-11 0-15,7 0-2 16,4-23 1-16,-3-15 0 15,1-7-1-15,-9-5-2 16,-6-6-1-16,-6 4 1 16,-14 8 1-16,-11-2 2 15,0 8-2-15,0 8 1 16,0 10 1-16,-2 12-1 0,-4 2 2 16,-2 6-3-16,0 0 0 15,-4 25-3-15,-3 14 0 16,2 15 1-16,13 6 1 15,0 9 1-15,0 2 2 16,11-10-1-16,4-1-1 16,-1-18 0-16,2-12 0 15,-8-11-1-15,7-14 0 16,-13-5 1-16,8 0 3 16,6 0-1-16,4-24-2 15,5-6 0-15,-1-1-4 0,-1-2 3 16,-2 9-1-16,-8 6 0 15,-3 8-3 1,-10 6 0-16,8 4-5 0,-3 0-4 16,5 12 7-16,-1 15 7 15,13 4 0-15,-3-1 1 16,0 0-2-16,8-3 1 16,-6-10 0-16,-1-1 1 15,-1-10 0-15,4-6 0 16,-3 0 1-16,-1-6 2 15,5-15 1-15,-2-12-3 16,-1-5 0-16,-9-2-2 16,-7-6 1-16,-5 5-1 0,0 7 0 15,0 8-1 1,0 17 1-16,0 9 0 0,-5 0-4 16,-7 14-15-16,4 13 14 15,-2 9 0-15,6 3 2 16,4 1-7-16,0 5 8 15,4-7-8-15,20-9-11 16,3-5-2-16,6-14 8 16,4-7 1-16,-2-3-1 15,4 0 10-15,-4-21-14 16,1-4 7-16,-10-2 9 16,-2 2 1-16,-14 0 2 15,-2 5 0-15,-8 1 1 0,0 6 24 16,0 6 1-16,-15 0-18 15,-12 7-2-15,8 0-1 16,-9 19-5-16,4 8 0 16,5 7-2-16,8-2 1 15,8 4 1-15,3-2-2 16,0-2 0-16,3-9-1 16,17-5 3-16,-1-11 0 15,7-7 0-15,-4 0 3 16,5-14-3-16,0-16-5 15,0-10 4-15,-6-6 1 16,-9-6 0-16,-4-9 0 16,-8-13 1-16,0-6-1 15,-4 14 0-15,-10 10 1 0,-1 20 0 16,2 20-1-16,3 6 5 16,4 10 1-16,5 0 0 15,-4 0-6-15,-3 6-16 16,3 25 9-16,-3 17 7 15,8 9-1-15,0 9 1 16,0 0 0-16,23 0 0 16,-6-10 0-16,1-10 0 15,-3-13 0-15,1-5 0 16,-10-16 1-16,10-10 0 16,-3-2 1-16,7 0-2 15,3-22 0-15,0-12 0 16,-5-8-2-16,1 2-6 0,-4 1 5 15,-4 9 1-15,-4 12 2 16,-3 12 0-16,-4 3 0 16,0 3-3-16,0 0-10 15,0 17 0-15,3 12 13 16,5 1 0-16,5 10 0 16,-1-8 0-16,-4-5-1 15,5-10 1-15,-2-5 1 16,-8-8 0-16,8-4-1 15,5 0 9-15,0-20-8 16,8 0 3-16,4-14-4 16,1 2-1-16,-3-1-4 0,-2 0 0 15,-16 14 5-15,2 5 0 16,-10 11-1-16,0 3 1 16,0 0-12-16,0 18 6 15,0 11 6-15,4 6 0 16,5 1 2-16,1-6 0 15,8-5-2-15,6-10 1 16,-8-5-1-16,5-10 0 16,-3 0 6-16,10-6 2 15,6-18 1-15,1-10-8 16,-2-7 4-16,-6-11-3 16,-12-9 2-16,-9-10 1 0,-6-5-3 15,0 0-1 1,0 15-1-16,0 11 0 15,-8 15 3-15,-3 15 2 0,-2 11-1 16,9 7 6-16,4 2-1 16,-12 0-9-16,11 11-7 15,-12 23 6-15,11 9 1 16,2 10-2-16,0 5 2 16,0 11 2-16,12-8-2 15,4 0-1-15,4-9 1 16,5-11 1-16,-1-8 0 15,9-17-1-15,-2-7 1 16,0-9-1-16,4 0 8 16,8-23-6-16,5-14-4 15,-9-7 1-15,-5-7-2 0,-20 10-2 16,-3-5 4-16,-11 8-5 16,0 6 6-16,-2 12-1 15,-11 18 0-15,1 2-4 16,-7 0-19-16,2 27 17 15,-1 13 5-15,6 7 2 16,7 11 1-16,5-6 0 16,0 0 0-16,13-6 4 15,13-9 0-15,22-10-3 16,8-12 5-16,11-5 4 16,1-10-4-16,-11 0-7 15,-11-14-26-15,-21-11-52 16,-25 0-288-16</inkml:trace>
  <inkml:trace contextRef="#ctx0" brushRef="#br0" timeOffset="20395.88">2858 18869 553 0,'0'0'50'16,"0"0"-37"-16,0 0 52 16,0 0-36-16,0 0-17 15,0 0 8-15,6 8 11 16,-1-4 0-16,-2 0 19 0,-1-4-25 16,2 0-3-1,3 0-8-15,-1 0-3 0,7 0 9 16,1 0 8-1,-3 0-10-15,5-6-2 16,-2-8-2-16,-1 4-3 0,-3-1 1 16,0-2-2-16,1-3-6 15,-6-5-1-15,-3 0-1 16,-2-1 4-16,0 4-2 16,0 0 5-16,-7 4-6 15,-10 10 0-15,-1 2-2 16,-5 2-1-16,-2 6-8 15,-5 21-24-15,-2 14-14 16,5 7-27-16,5 0-96 16,9 4-85-16</inkml:trace>
  <inkml:trace contextRef="#ctx0" brushRef="#br0" timeOffset="22331.97">2823 18709 162 0,'0'0'73'0,"0"0"-73"16,0 0-2-16,0 0 2 16,0 0 0-16,0 0 0 15,19 0 0-15,-17 4 2 16,-2-2 1-16,0-2 15 0,0 0 9 15,0 0 9-15,0 0-2 16,0 0-18-16,0 0-15 16,1 0-2-16,-1 0-13 15,4 0-36-15,-1 0-16 16,1 0 56-16,-2 0 10 16,1 0 39-16,-3 0 29 15,0 0 6-15,0 0-2 16,0 0-22-16,0 0-7 15,0 0 0-15,0 0-24 16,0 4 3-16,0 26-2 16,-3 9 2-16,-6 11 7 15,5 3-15-15,4-1-5 0,0-5-9 16,0-4 0-16,9-10-3 16,15-11-72-16,10-18-121 15</inkml:trace>
  <inkml:trace contextRef="#ctx0" brushRef="#br0" timeOffset="24392.06">5248 19022 576 0,'0'0'102'16,"0"0"-49"-16,0 0 72 15,0 0-39-15,0 0-54 16,0 0-12-16,0-6-2 16,0 6-8-16,8 0-1 0,-2 4-9 15,4 14 7 1,-5 6 3-16,-5 6-1 0,0 6-6 15,-13 3-3-15,-24 7-14 16,-23-5-141-16,-5-10-348 16</inkml:trace>
  <inkml:trace contextRef="#ctx0" brushRef="#br0" timeOffset="25896.33">6053 18525 461 0,'0'0'249'0,"0"0"-201"15,0 0 69-15,0 0-14 16,0 0-35-16,0 0-46 0,-13-19-18 15,-6 38-3-15,0 7 2 16,2 14 0-16,4 6 1 16,8 10-1-16,5 2-2 15,0-1 0-15,8-7-1 16,17-7 0-16,0-15 0 16,4-7 0-16,-2-15 0 15,-2-6 2-15,0 0 2 16,-1-8 1-16,10-25-5 15,-1-11-1-15,-3-2-1 16,-6-4-7-16,-13 8 4 16,2 4 1-16,-11 10 4 15,4 4 0-15,-6 17 0 0,0 2 1 16,0 5 0-16,0 0-1 16,0 0-5-16,0 12-3 15,0 19 5-15,0 17 1 16,0 5 2-16,0 5 2 15,5-6-1-15,9-6-1 16,5-10 0-16,-3-11 0 16,1-9 0-16,-2-8 0 15,-1-8 0-15,5-6 0 16,3-28-4-16,-1-11-3 16,-9-7 0-16,-4-8-6 15,-8 4-6-15,-11-4-1 0,-14 10 17 16,-5 10 2-16,1 14 0 15,7 11 2-15,2 10-2 16,2 5 0-16,3 0-2 16,3 9 2-16,-2 20 0 15,12 3 0-15,2 12 1 16,0 3-1-16,6 0 1 16,13-5 1-16,13-5 0 15,0-14-1-15,1-15 0 16,2-8 1-16,6 0 0 15,-1-8 0-15,6-29-1 16,-5-9-1-16,-2-3-1 16,-5-1-3-16,-4-2-11 0,-15 6 9 15,-14 10 5-15,-1 10 1 16,0 9 0-16,-6 11 1 16,-15 6-1-16,2 0-2 15,10 0 2-15,-5 3-4 16,5 17 5-16,9 3-1 15,0 2-3-15,0 0 4 16,9-2 0-16,13-1-2 16,3-1 3-16,1-2-2 15,2-3 2-15,-8 3 0 16,3 4 0-16,-11 1-1 16,-4-7 1-16,-8 2 2 0,0-3 8 15,-3 1 3 1,-22 4-6-16,-7-5-3 0,1-1-5 15,11-10-6-15,1-5-75 16,7 0-147-16,4-27-271 16</inkml:trace>
  <inkml:trace contextRef="#ctx0" brushRef="#br0" timeOffset="26173">6962 18467 660 0,'0'0'161'0,"0"0"-156"16,0 0 29-1,0 0 26-15,0 0-41 0,0 0 20 16,0 0-7-16,20 124-5 16,-9-72-11-16,-9 0-1 15,2 2-5-15,6-4-8 16,-4-5-1-16,9-4 1 15,-4-9-2-15,-4-12 0 16,6-10-1-16,2-10-24 16,5 0-41-16,3-23-61 15,-3-16-82-15,-7-6-247 16</inkml:trace>
  <inkml:trace contextRef="#ctx0" brushRef="#br0" timeOffset="26352.28">6929 18608 660 0,'0'0'145'0,"0"0"-91"15,0 0 22-15,0 0-30 16,0 0-36-16,0 0-10 16,109-41 0-16,-64 36-6 15,1 5-72-15,2 0-99 16,-15 0-93-16</inkml:trace>
  <inkml:trace contextRef="#ctx0" brushRef="#br0" timeOffset="26566.78">7531 19001 662 0,'0'0'266'0,"0"0"-255"16,0 0 28-16,0 0 2 16,0 0 72-16,0 0-81 15,0 93-1-15,-11-53-14 16,-16 4-17-16,-16 2-4 16,-3-7-199-16</inkml:trace>
  <inkml:trace contextRef="#ctx0" brushRef="#br0" timeOffset="27582.78">8159 18303 680 0,'0'0'95'0,"0"0"-78"15,0 0 77-15,0 0-34 16,0 0-36-16,0 0-13 15,-65 112 11-15,57-54-3 16,8 8 0-16,0 3 11 16,0 2-13-16,0-3-3 0,15-9 1 15,10-7-3 1,1-16-2-16,3-9-6 0,6-17 6 16,9-10 1-16,7 0 9 15,1-21 6-15,10-20-10 16,-10-9-15-16,-7-4-2 15,-11-2 1-15,-12-2-14 16,-13-2 10-16,-9-6 0 16,0-1-6-16,-13 3-8 15,-15 10 6-15,-2 8 10 16,-9 14 1-16,2 8 1 16,-9 14-1-16,3 4 1 15,-3 6-3-15,7 0 2 16,-1 6-4-16,-1 17 1 0,15-2 3 15,1-1 1-15,10 3-1 16,8-2-4-16,7 3 2 16,0 4 2-16,0-3-1 15,7 6 2-15,17 1 0 16,0-2 0-16,9 3 0 16,0 0 0-16,0 0 2 15,-4 9-2-15,5 4 2 16,-6 6-1-16,0 2 3 15,-6 1 1-15,-4-3-2 16,-5-8-2-16,-8 3 2 16,5-11 0-16,-9-7-3 15,5-5 0-15,1-9 0 0,1-8-18 16,5-7-36-16,5 0-48 16,1 0-109-16,12-9-79 15</inkml:trace>
  <inkml:trace contextRef="#ctx0" brushRef="#br0" timeOffset="30230.47">8777 18699 657 0,'0'0'69'0,"0"0"27"16,0 0 60-16,0 0-72 16,0 0-50-16,0 0-17 15,-9 0-1-15,9 2-10 16,0 16 3-16,0 3 18 16,0 4-2-16,0-2-14 15,5 2 3-15,6-5 3 16,-3-13-7-16,-5-3-3 15,8-4-2-15,-1 0 3 16,4 0 2-16,10-13-5 16,-3-12 0-16,-1-3-4 0,-4-1 0 15,1-1-1 1,-4 6 0-16,-10 5-2 0,1 10 2 16,-4 9 3-16,0 0-3 15,0 0-1-15,0 0-5 16,6 0 1-16,1 16-2 15,3 4 7-15,-2 3 0 16,13-2 0-16,1 1 0 16,-3-2 0-16,1-10 0 15,6-1 1-15,-6-9 1 16,12-5 1-16,-1-15-2 16,2-2-1-16,-2 1-4 15,-9-6 0-15,-7-3-7 16,-4 4 7-16,-11 2 1 0,0 8 1 15,0 7-4-15,-11 4 4 16,-11 5 2-16,-4 0-2 16,1 0-3-16,-1 19 4 15,3 2-1-15,7 5-1 16,5 4 1-16,3-1-1 16,8-4 0-16,0 0 1 15,0-4 2-15,4-7 0 16,3-8 0-16,7-6 5 15,2 0 21-15,1-13 10 16,6-13-20-16,3-3-9 16,-9 4-3-16,-3-2-2 15,3 2-2-15,-7 4 1 0,-5 5 1 16,-4 7-1 0,-1 5 1-16,0 4-2 0,0 0-2 15,0 0-2-15,0 0-3 16,0 9 1-16,0 15 5 15,0 2 0-15,0 4 1 16,0-6 0-16,0 0-1 16,4-7 1-16,9-7 0 15,2-9 0-15,-2-1 1 16,4 0 1-16,6-14 1 16,6-16 0-16,-2-6-1 15,-5-10-2-15,-4 0-6 0,-4-1 2 16,0-13-8-16,-9 2 0 15,-1-6 6-15,-4 4 3 16,0 16 3-16,0 14 0 16,-7 8 0-16,0 14 11 15,-2 2-9-15,6 4 8 16,2 2-10-16,-3 0-3 16,-5 6-2-16,3 28 0 15,6 11 1-15,0 14 4 16,0 5 0-16,9-3 10 15,5 1 0-15,5-12 2 16,4-4-4-16,-1-1-7 16,3-16 2-16,-4-13-2 15,-1-9-1-15,0-7 11 16,8 0-9-16,5-17-1 0,0-5-1 16,-7-8-6-16,-2-4 1 15,-2 2-1-15,-11-1 1 16,-1 10 0-16,-7 9 2 15,-2 10 3-15,-1 4 0 16,0 0-1-16,0 0-12 16,0 6 4-16,0 15 9 15,0 4-1-15,0 2 2 16,0-1-2-16,0-1 3 16,14-7-2-16,8-2 1 15,6-4 0-15,-1-10 3 16,-1-2-4-16,6 0 5 0,-1-26-5 15,2-8-4-15,-2-7-10 16,-13-11-10-16,7-9 0 16,-12-15-7-16,-7-1 16 15,-6-3 5-15,0 10 8 16,0 20 2-16,-12 14 1 16,1 11 6-16,4 15 10 15,0 6 4-15,7 4-14 16,-9 0-7-16,8 14-11 15,-2 29 8-15,1 11 3 16,2 12 2-16,0 12 1 16,2-8 1-16,14-2 5 15,-1-8-2-15,0-13-4 0,2-11 1 16,-1-6-3 0,-1-12 1-16,5-12 0 0,0-6 4 15,9 0-4-15,5-10-2 16,0-20-32-16,11 0 7 15,-10-1 2-15,-2 0 5 16,-5 12 2-16,-10 8 8 16,-15 1 0-16,1 10 7 15,-4 0 0-15,0 11 1 16,0 15 0-16,0 8 22 16,0 1-10-16,0-9 4 15,5-6-2-15,2-6-7 16,2-8-3-16,-2-6 3 0,3 0 1 15,4 0 10-15,9-6-4 16,4-18-5-16,-5-6-6 16,6 5-1-16,-5-8 0 15,9 9 4-15,-5 5 2 16,-8 8 7-16,-9 7 11 16,-7 4-9-16,-3 0-11 15,0 15-1-15,0 26 18 16,0 13-1-16,-11 12-5 15,4 5-5-15,-7 14-8 16,0-2-1-16,-12-7 2 16,2-10-5-16,-9-16 0 0,-8-4 0 15,1-15-1 1,-4-6-2-16,-1-15-12 0,10-2-19 16,2-8-23-16,11 0-64 15,-8-18-29-15,-1-14-150 16,-16 0-320-16</inkml:trace>
  <inkml:trace contextRef="#ctx0" brushRef="#br0" timeOffset="30491.86">9726 18328 933 0,'0'0'62'0,"0"0"-49"16,0 0 68-16,0 0 1 16,0 0-57-16,0 0-21 15,177-34 5-15,-103 32-4 16,-9-2-2-16,-10 0-1 16,-7-2-2-16,-15 0-21 15,-18 6-19-15,-6-2-40 16,-9 2-17-16,0-2-47 15,-26-8-260-15</inkml:trace>
  <inkml:trace contextRef="#ctx0" brushRef="#br0" timeOffset="30723.26">9736 18192 101 0,'0'0'821'0,"0"0"-805"16,0 0-4-16,0 0 58 16,0 0-22-16,0 0-37 15,0 0 4-15,0 0 7 16,14 0-16-16,3 0-6 16,-10 0-1-16,-6-9-30 15,-1 4-34-15,0-1-101 0,-8 6-159 16</inkml:trace>
  <inkml:trace contextRef="#ctx0" brushRef="#br0" timeOffset="31084.16">11136 18794 437 0,'0'0'751'16,"0"0"-622"-16,0 0-80 16,0 0 10-16,0 0-13 15,0 0-24-15,-33-2-17 16,33-2-5-16,0-1-24 16,0 5-45-16,0 0-124 0,-2 0-331 15</inkml:trace>
  <inkml:trace contextRef="#ctx0" brushRef="#br0" timeOffset="31763.55">9774 19362 958 0,'0'0'86'0,"0"0"-77"16,0 0 70-16,0 0 34 15,0 0-66-15,0 0-11 0,144-47-8 16,-43 26-6-16,9-4-8 15,0 6-3-15,-17-1-9 16,-19 7 1-16,-24 1-2 16,-20 10 0-16,-14-1-1 15,-16 1 6-15,0 2-6 16,0 0 0-16,-28 0-8 16,-17 0 0-16,-28 5-23 15,-9 11-5-15,-3 7-7 16,-7 4 1-16,14-6 9 15,17 4 29-15,15-9 2 16,17-5 0-16,13-4 2 16,6-5 0-16,7-2 8 15,3 0 18-15,0 0 1 16,16 0-10-16,30 0-4 0,8-2-2 16,18-16-6-16,-1 6-5 15,-3-1-1-15,2 1-18 16,-6 6-80-16,-4 1-48 15,3 5-32-15,-15-3-56 16,-2 3-142-16</inkml:trace>
  <inkml:trace contextRef="#ctx0" brushRef="#br0" timeOffset="31885.75">10600 19302 551 0,'0'0'161'0,"0"0"-62"15,0 0 43-15,0 0-39 16,0 0-12-16,0 0-57 0,0 2-20 15,0-2-14-15,0 0-97 16,0 0-624-16</inkml:trace>
  <inkml:trace contextRef="#ctx0" brushRef="#br0" timeOffset="40429.32">5700 15313 194 0,'0'0'149'16,"0"0"-110"-16,0 0-15 0,0 0 78 16,0 0-34-16,0 0-38 15,0 0-16-15,-19 0-7 16,19 0 1-16,-3 0-6 15,-4-4-2-15,3 4-2 16,1 0 2-16,0 0-4 16,1 0 8-16,2-6-3 15,-6 6 4-15,6-2 4 16,-5 0 12-16,0 0 5 16,0 0 4-16,-2-1-1 15,-4 1-16-15,4-1-4 16,-7-1 0-16,1 2-4 0,-1-1 13 15,-4-2 9-15,-1 1 14 16,-1-2-8-16,-4 0-2 16,5 2-5-16,3 2 0 15,0 0 0-15,3 0 5 16,12-2 0-16,-2 1-1 16,1 1-11-16,2 2-5 15,0-3-5-15,0 3 7 16,0-2-5-16,0 2-2 15,0 0 0-15,0 0-1 16,0 0 5-16,22 0 4 16,21 0 5-16,19 0 1 15,8 0-11-15,14 0 1 0,14 0-3 16,6 0-5-16,-6 0-4 16,-13 0 1-16,-17 0-2 15,-20 0-3-15,-19 0 2 16,-16 0 0-16,-13-2-3 15,0 0-5-15,0-1-4 16,-32 1-16-16,-17 2-55 16,-22 0-10-16,-4 0-30 15,-6 0-118-15,-2 0-65 16</inkml:trace>
  <inkml:trace contextRef="#ctx0" brushRef="#br0" timeOffset="41116.68">5231 15172 670 0,'0'0'139'16,"0"0"-100"-16,0 0 55 15,0 0 12-15,0 0-20 16,0 0-53-16,-65-46-19 16,65 42-1-16,0 4 7 15,0 0 0-15,17 0 3 16,29 4 16-16,13 7-8 15,12 1-8-15,13-6-1 16,12 4-5-16,10-6-7 16,14 4 3-16,4-2-9 15,-5-3 0-15,-9 2-4 0,-25-5-4 16,-20 0 3-16,-20 0 0 16,-23 0 1-16,-9 0-1 15,-12 0-4-15,-1 0-11 16,0 0-6-16,0 0-1 15,-29 0-2-15,-23 0-28 16,-13 0-43-16,-16 0-9 16,-1 8 22-16,-12 0-25 15,-7-2-25-15,-10 7 17 16,8-6-47-16,3 3-80 16,18-6 195-16,11-2 48 0,6-2 76 15,16 0 101 1,14 0-52-16,4 0-12 0,16 0-1 15,13 0 13-15,2 0-52 16,0-5-28-16,0 4-7 16,0-4-12-16,26 5 26 15,25 0 19-15,21 0-5 16,19 0-30-16,12 0-11 16,11 0-2-16,15 0 1 15,2 0-9-15,6 0-8 16,-10 0 2-16,-21 0-9 15,-15-7 3-15,-20-3-1 16,-22 2 0-16,-16-2-1 16,-15 2 0-16,-10 1-2 15,-6 2-1-15,-2 0 1 0,2 1-11 16,-2-1 0 0,0 5-7-16,-2-2-12 0,-26 2-41 15,2 0-29-15,0 0-15 16,-7 0-39-16,5 0-117 15,10 0-316-15</inkml:trace>
  <inkml:trace contextRef="#ctx0" brushRef="#br0" timeOffset="42332.25">7646 14433 311 0,'0'0'111'0,"0"0"-27"16,0 0 6-16,0 0-11 15,0 0-24-15,0 0 3 0,0-7-3 16,0 7-9-16,0 0-13 16,-14 0-15-16,-18 0 5 15,-1 5-11-15,-8 4-3 16,-15 0 1-16,-2-2-8 15,-7-2 7-15,-4-1-4 16,9 0 5-16,4 2 4 16,16-4 0-16,12 0 6 15,14-2-3-15,11 0-1 16,3 0 12-16,0 0-11 16,0 0-11-16,19 0 11 15,30 0 24-15,18 0 13 0,22 0-21 16,-1 0-12-1,0 0-9-15,-1 0-4 0,-5 0 5 16,-5 0-8-16,-7 2-1 16,-6-2-1-16,-16 2-2 15,-13 0-1-15,-18-2 0 16,-4 3-4-16,-13-3 4 16,0 0 0-16,0 0 0 15,0 0-5-15,-30 0 3 16,-25 0-15-16,-23 0-15 15,-8 0 9-15,-3 0-11 16,8 1 6-16,0 4 12 16,10-2 12-16,3-3 4 0,12 0 0 15,14 0 3 1,16 0-1-16,12 0 20 0,12 0 22 16,2 0-7-16,0 0-17 15,9 0-8-15,33 0 3 16,32 0-9-16,16 0 3 15,12 0 1-15,-3 0-4 16,-9 0 0-16,2 0-1 16,-20 0-5-16,-14 0 0 15,-24 0-5-15,-24 0-2 16,-10 0-18-16,-6 0-13 16,-44 0-51-16,-29 0-118 15,-23 0-222-15</inkml:trace>
  <inkml:trace contextRef="#ctx0" brushRef="#br0" timeOffset="43512.87">2533 15139 188 0,'0'0'444'16,"0"0"-418"-16,0 0-26 16,0 0 39-16,0 0 98 0,0 0-62 15,39 0-34-15,-32 0-12 16,-5 2 5-16,-2-2-1 16,0 0 5-16,0 0-2 15,0 0-3-15,0 0-6 16,0 0 0-16,-4 0-12 15,-17 0-11-15,-12 0-4 16,-8 0-1-16,-1 0 0 16,2 0 1-16,1 0 0 15,14 0 1-15,1-2 0 16,18 2 0-16,4 0 14 16,2 0-1-16,0 0 2 0,0 0-6 15,15 0-7 1,32-2 2-16,27 2 8 0,19-2 2 15,10 2-1-15,16-2-7 16,3 2 2-16,2-2-2 16,-8-3 0-16,-18 5 0 15,-27 0-2-15,-26 0-4 16,-25 0-1-16,-20 0-1 16,0 0-1-16,0 0 2 15,0 0-1-15,-22 0 1 16,-26 0 0-16,-23 0 0 15,-15 0 0-15,-2 0 0 16,-8 0 0-16,1 0 0 16,8 0-1-16,11 0 0 15,11 0 1-15,14 0 2 0,18 0-1 16,13 0-1-16,10 0 4 16,10 0 6-16,0 0 0 15,0 0-5-15,0 0-2 16,0 0-1-16,0 0 1 15,1 0-3-15,34 0 2 16,21 0 2-16,23-1 5 16,14-2 1-16,14 1-4 15,7 2 0-15,0 0-1 16,-3 0-4-16,-11 5 1 16,-16-4-2-16,-22 2 1 15,-20-3-2-15,-22 2 0 0,-15-2-8 16,-5 0-19-16,-33 0-21 15,-47 0-77-15,-33-16-344 16</inkml:trace>
  <inkml:trace contextRef="#ctx0" brushRef="#br0" timeOffset="88828.99">18120 13874 93 0,'0'0'0'0,"0"0"0"16,0 0-1-16,0 0 1 0,0 0 0 15,-141-27 0-15,112 27 7 16,-6 0-7-16,-11 0 0 16,-7 0-6-16,-14 0-45 15</inkml:trace>
  <inkml:trace contextRef="#ctx0" brushRef="#br0" timeOffset="191005.36">11977 8820 29 0,'0'0'321'16,"0"0"-221"-16,0 0-42 15,0 0 6-15,0 0 2 16,0 0-17-16,0 0 21 16,0 0-10-16,3-60-43 15,-3 60-14-15,0 0 3 16,0 0-5-16,0 0 0 0,0 0-2 16,0 3 4-1,0 6-2-15,0 7 28 16,0-2-18-16,0 2-6 0,0-2 2 15,0-1 5-15,0 0-9 16,0 1 7-16,0 2-3 16,0-4-2-16,0-4 0 15,0 1 1-15,8-2-1 16,-6 0 0-16,2-2-1 16,-4-1 0-16,3-4-4 15,-3 2 2-15,0-2-2 16,0 0 9-16,0 0-2 15,6 0 12-15,-5 0 8 0,5 0 0 16,11-6-15 0,1-6-9-16,9-4 0 0,8-2 8 15,8 2-7-15,5-4 0 16,2 2-2-16,2 0 2 16,-4 4-4-16,-1 2 1 15,-10 2 4-15,3 0-4 16,-7 1 7-16,-9 0-8 15,-5 4 0-15,-5 0 0 16,3 5 5-16,-2-2-5 16,-1 2 0-16,-1-2 0 15,-4 2-1-15,4 0 0 16,-2 0 1-16,-6 0-1 16,0 0 0-16,1 0-3 15,-1 0-8-15,-5 4-21 0,10 10-7 16,0 4-14-16,4 2-54 15,11-1-130-15</inkml:trace>
  <inkml:trace contextRef="#ctx0" brushRef="#br0" timeOffset="192288.86">11845 9622 301 0,'0'0'125'0,"0"0"-91"16,0 0 19 0,0 0 11-16,0 0 36 0,0 0-20 15,-1 0-17-15,1 0-15 16,0 0-6-16,0 0-9 15,0 0-8-15,0 0-4 16,0 0-4-16,0 2-8 16,-3-2-6-16,3 0 0 15,0 0-2-15,0 2 3 16,0 2-4-16,0-2-4 16,0 2 3-16,0 2 1 15,7 2 3-15,11 0-2 16,-4 2-1-16,2 1 0 15,0 0 2-15,-2-1-1 16,0-2 4-16,1-1-5 0,-1-2-1 16,-3 1 1-16,3 2 2 15,0-2-1-15,-1 4-1 16,-5 1 0-16,6-3 0 16,1 4 0-16,-4-1-3 15,-2-1 6-15,4-1-3 16,-2-2 0-16,-7-5 0 15,-3-1 0-15,3-1 4 16,-4 0-4-16,6 0 1 16,-6 0 3-16,0 0 7 15,7 0 5-15,3 0 2 16,8-5-12-16,4-11-1 16,6-6 6-16,0 0-8 15,-4 0 3-15,8-1 5 16,-6-2-5-16,6-1 0 0,3 2-5 15,-1-1 6-15,1 2-2 16,11-1-1-16,3 0-4 16,2 2 1-16,1 2-1 15,1 3 3-15,-12 1-3 16,-6 5 1-16,-4 2-1 16,-12 4 0-16,-5-2 0 15,-7 6 0-15,-5 1 0 16,-2-3-1-16,0 1-7 15,0 2-20-15,0 0-31 0,-7 0-17 16,-15 21 29 0,-19 3-86-16,-3-1-91 0</inkml:trace>
  <inkml:trace contextRef="#ctx0" brushRef="#br0" timeOffset="197232.26">15916 17633 187 0,'0'0'69'0,"-181"68"-69"16,102-28 0-16,2 4-1 15,12-5-195-15,3-4 196 0,11-11 10 16,-4-6-10-16</inkml:trace>
  <inkml:trace contextRef="#ctx0" brushRef="#br0" timeOffset="197559.81">15040 17747 429 0,'0'0'80'0,"0"0"-50"15,0 0-29-15,0 0 27 16,0 0 61-16,-189 98 10 0,61-26-10 16,-25 21-35-16,-23 14-18 15,-7 14-13-15,3 4-13 16,7 2 11-16,14-7-8 15,29-11-12-15,16-9 0 16,26-18-1-16,14-13 0 16,25-17-9-16,26-8-40 15,12-16-15-15,11-14-118 16,0-14 0-16,11 0-235 16</inkml:trace>
  <inkml:trace contextRef="#ctx0" brushRef="#br0" timeOffset="197941.63">14924 17695 700 0,'0'0'23'15,"0"0"-39"-15,0 0 16 0,0 0 0 16,-135 72 22-16,21 10 83 16,-22 22-12-16,-21 19-48 15,0 17-25-15,-9-1-6 16,0 10-11-16,18-16-3 15,7-17-7-15,21-9 7 16,13-22 1-16,16-8-1 16,13-11-8-16,10-10-9 15,13-10-45-15,21-19 46 16,16-14-83-16,15-13-37 16,3 0-133-16</inkml:trace>
  <inkml:trace contextRef="#ctx0" brushRef="#br0" timeOffset="199883.2">12192 18454 191 0,'0'0'0'15,"0"0"-7"1,0 0-39-16,0 0-48 0</inkml:trace>
  <inkml:trace contextRef="#ctx0" brushRef="#br0" timeOffset="200814.17">13609 17422 216 0,'0'0'0'0,"0"0"-37"16,0 0-26-16,0 0-33 16</inkml:trace>
  <inkml:trace contextRef="#ctx0" brushRef="#br0" timeOffset="201571.69">13225 17424 271 0,'0'0'78'15,"0"0"-11"-15,0 0 8 16,0 0-12-16,0 0-13 16,0 0-10-16,-14-2-14 15,14 2-9-15,0 0-4 16,0 0-7-16,0 0-3 15,0 0-1-15,0 0-2 16,0 0 3-16,0 0-2 16,0 0-2-16,0 0 2 15,0 0-1-15,0 0 1 0,0 0 0 16,0 0-1-16,0 0-2 16,0 0 2-16,0-7 8 15,0 0-5-15,0-5-3 16,0-2-1-16,0 4 1 15,0-2 5-15,0 4-3 16,0-2-1-16,-1 8 2 16,-1 0-1-16,0 0-2 15,-1 2-1-15,3 0 0 16,-6 0-5-16,4 0 3 16,-4 4 2-16,-1 12 2 0,1 2 3 15,6 0-4 1,0-2-5-16,0-2-2 0,0-5 3 15,0-2 0-15,0-5-3 16,6-2 5-16,5 0 1 16,-9 0 1-16,11 0 1 15,-10-12 1-15,7-4 2 16,-9-2-3-16,-1 2 2 16,0 6 3-16,0-4 7 15,-1 6-8-15,-10 4 6 16,4 2-1-16,-1 2-5 15,8 0-5-15,-2 0 1 16,-2 0-3-16,-3 0-1 16,1 2 2-16,6 16-1 15,-1 0-4-15,1 2-1 0,0 4-42 16,0-8-40 0,5-6-192-16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04:16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23443 5681 498 0,'0'0'14'0,"0"0"5"15,0 0 24-15,0 0 28 16,0 0-34-16,0 0-10 15,0 0-7-15,0 0 9 16,0 0 13-16,2 0 4 16,-2 0-10-16,0 0-5 15,3 0-8-15,-3 0 12 16,0 0-8-16,0 0-8 16,0 0-4-16,0 0 3 15,0 0-2-15,0 0-3 16,0 0-7-16,0 0 5 0,0 0-3 15,0 0-1 1,2 0-3-16,9 0 0 0,3 0 3 16,2 3-6-16,0 3-1 15,5 9 0-15,-1-7 1 16,-4 3 2-16,-2 1-3 16,-4-5 0-16,-2 0 4 15,3 0-2-15,-7-3-2 16,5-2-3-16,-8 0 3 15,-1-2 1-15,0 0 1 16,0 0 1-16,0 0 10 16,0 0 3-16,0 0-3 15,0 0 10-15,8 0-7 0,9-8-3 16,10-6-13-16,-5-2 0 16,4 2 5-16,-4 2-4 15,4 1-1-15,-3 2 0 16,11-2 0-16,1 0 0 15,-2 1-1-15,-5 4 0 16,-2-1 1-16,-6 0-1 16,-2 2-11-16,-3 1-14 15,-6 2-11-15,-5 2-2 16,-4 0-25-16,0 0-23 16,-4 0-80-16,-23-3-111 15</inkml:trace>
  <inkml:trace contextRef="#ctx0" brushRef="#br0" timeOffset="1873.78">23496 8133 545 0,'0'0'58'16,"0"0"-48"-16,0 0 69 15,0 0 18-15,0 0-47 16,0 0-20-16,0 0 4 16,0 0-5-16,0 0-9 15,0 0 2-15,-3 0-2 16,3 0 1-16,0 0-3 16,0 0-3-16,0 0 3 15,3 7-3-15,7 2-7 0,0 1 0 16,0 4 0-16,3-2 0 15,-4 0-7-15,2 4-1 16,-5-3 5-16,4 4-4 16,2-4-1-16,-7 0 0 15,-1-1 0-15,5-5 0 16,-9 2 0-16,2-5 0 16,-2 0 1-16,0-4 1 15,0 0-2-15,0 0 0 16,0 0 3-16,0 0 0 15,0 4 6-15,0-4 7 16,0 0 5-16,0 0-1 16,0 0 4-16,0 0-6 15,2 0-4-15,3 0-5 0,8-4-6 16,2-6-2-16,3-2-1 16,1 4 0-16,4-4 0 15,-2 0 0-15,7 4 0 16,-6-4 0-16,7 4-4 15,-7-2 3-15,-5 3-2 16,7 2-3-16,-9 1-2 16,-8 4-17-16,6-2 1 15,-11 2-13-15,1 0-5 16,-3 0-8-16,0 0-40 16,0 0-86-16,-5 0-39 15</inkml:trace>
  <inkml:trace contextRef="#ctx0" brushRef="#br0" timeOffset="4202.3">23435 10422 442 0,'0'0'143'0,"0"0"-98"0,0 0 9 16,0 0 45-16,0 0-30 16,0 0-31-16,0 0-9 15,0-2-3-15,0 2-3 16,0 0 6-16,0 0 1 15,0 0-9-15,0 0 3 16,0 0-9-16,0 0 2 16,0 0 2-16,8 10 13 15,-3 0-21-15,5 2-4 16,-6 2-2-16,9 0 6 16,-8 2-7-16,8-2-2 15,-9 3 0-15,6-6-2 16,-4-1 2-16,-1-4 2 0,1-4-4 15,-4 3 0-15,-2-5 1 16,0 0 1-16,0 0 1 16,0 0 2-16,0 0 9 15,0 0 9-15,0 0 3 16,0 0-6-16,0 0-2 16,0 0-4-16,2 0-7 15,11 0-1-15,5-9 4 16,1-11-4-16,10-2-6 15,4 2 1-15,0 0 0 16,-1-1-1-16,4 6 0 16,-4-3 0-16,-2 11 0 0,-9-1-1 15,-7 7 1 1,-5-2 1-16,-9 3 0 0,1 0-1 16,-1 0 0-16,0 0-1 15,0 0 0-15,0 0-1 16,0 0-8-16,0 0-7 15,0 0-19-15,0 0-41 16,0 0-11-16,0 0-56 16,-22 14-55-16,-2 1-189 15</inkml:trace>
  <inkml:trace contextRef="#ctx0" brushRef="#br0" timeOffset="12219.59">11152 9538 75 0,'0'0'45'0,"0"0"-42"16,0 0 9-16,0 0 21 15,0 0-15-15,0 0-4 0,0 0 11 16,-35-7-6-16,34 4-19 16,-10 1 3-16,9 2-3 15,0 0 1-15,-1 0-1 16,0 0 29-16,-2-2 18 15,3-2-19-15,2 2 26 16,-4-2-2-16,4 0-19 16,-2 3-9-16,1-7-23 15,-9 5 7-15,9-7-8 16,-1 3 0-16,-1 0 0 16,-5-2 0-16,6 2 3 15,0-2 12-15,-2 3 8 0,1-4 5 16,-7 1-3-1,9 0 5-15,-4 0-13 0,-3 2-5 16,6 3 40-16,-2 2-9 16,4 0-13-16,-2 2 3 15,2-3 5-15,0 1-4 16,0 2-12-16,0 0-10 16,-5 0-7-16,5 0 5 15,0 0-9-15,0 0 1 16,0 0 1-16,0 0-1 15,0 5 0-15,0 8 2 16,13-2 11-16,0 6-4 16,-2-4 7-16,-2 2-10 15,6 1 3-15,-4-2-1 16,-2 0-8-16,4-4 6 0,-2-4 3 16,-9-4-7-1,-1-2-1-15,-1 2 0 0,0-2 1 16,0 0 0-16,0 0 10 15,0 0-3-15,0 0 4 16,0 0 3-16,4 0 6 16,5 0-13-16,10-6 4 15,8-19-2-15,14-8-10 16,4 0 0-16,5-3 2 16,3 1-4-16,4 4 0 15,-5-2 4-15,-1 11-4 16,-8-1-1-16,-5 7 0 15,-14 6 0-15,-14 6-1 16,1 4 0-16,-11 0-20 0,0 0-36 16,0 0-27-16,2 4-53 15,-2 13-37-15,9-1-53 16</inkml:trace>
  <inkml:trace contextRef="#ctx0" brushRef="#br0" timeOffset="57100.24">24628 16081 186 0,'0'0'156'15,"0"0"-50"-15,0 0-43 16,0 0 14-16,0 0-23 15,0 0-1-15,0 0 2 16,0 0-1-16,0 0 3 0,6-30-11 16,-6 30-10-16,0-2-10 15,0 0 0-15,0 0 17 16,0 2-16-16,0 0-1 16,0 0-3-16,0 0-6 15,0 0 0-15,0 0-5 16,0 0-4-16,0 0-7 15,0 0-1-15,11 26-4 16,7 14 4-16,-2 12 13 16,5 4-3-16,3 4-6 15,-6 1-1-15,-3-6-3 16,-1-6 2-16,-6-7-2 0,3-10 0 16,-8-8-2-16,-1-8 2 15,8-7-3-15,-10-4-6 16,0-3 4-16,0 0-2 15,0-2 0-15,0 0-10 16,0 0-8-16,0 0-16 16,0-4-45-16,-6-17-1 15,-10-2-37-15,7 1-12 16,-6-2-84-16</inkml:trace>
  <inkml:trace contextRef="#ctx0" brushRef="#br0" timeOffset="57867.54">24568 16051 353 0,'0'0'100'0,"0"0"-40"15,0 0 13-15,0 0-11 0,0 0-32 16,0 0-8 0,11-4 4-16,-11 4-2 0,0 0 2 15,0 0 9-15,0 0-2 16,0 0-5-16,0 16 19 15,0 11-9-15,-11 2-22 16,-8 3 15-16,2-2-17 16,-1-5 3-16,2-2-9 15,4-6-4-15,7-3-3 16,-5-5 4-16,7-4-3 16,3-2 2-16,0-3-4 15,0 0 6-15,0 0-2 16,0 0 1-16,0 0 5 15,0-9 1-15,3-17 1 16,13-5-3-16,8-2 6 0,-3 0 11 16,-6 5-8-16,-7 1 3 15,3 4-4-15,-5 7 13 16,1 6-12-16,-7 5-6 16,0 0-2-16,0 5-1 15,0-4-5-15,3 4-3 16,-3-3 1-16,2 3-2 15,1 0 2-15,-3 0-4 16,0 0 0-16,8 0 2 16,-2 0-3-16,17 0 3 15,0 7 1-15,6 3 2 16,4 0-3-16,-11 0 1 0,6-6 2 16,-8-2-3-16,-4 2 2 15,1-1 0-15,-7-1-2 16,-7 1 0-16,0-3 1 15,-3 0 1-15,0 0-2 16,0 0 0-16,0 0-4 16,0 0-13-16,0 0-25 15,10 0-44-15,7 0-44 16,8 0-9-16,13-12-92 16,-5 2-232-16</inkml:trace>
  <inkml:trace contextRef="#ctx0" brushRef="#br0" timeOffset="58009.87">25107 16036 677 0,'0'0'115'15,"0"0"-71"-15,0 0 39 16,0 0-43-16,0 0-40 16,0 0-10-16,5-3-191 15,3 1-385-15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06:21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6399 11783 576 0,'0'0'44'16,"0"0"21"-16,0 0 36 16,0 0 9-16,0 0-59 15,0 0-27-15,0 0-1 16,2-18 2-16,-2 18-5 15,0 0-7-15,-6 25 3 16,-27 22 16-16,-15 15 0 16,-12 7-22-16,3 3-3 15,-2-3-2-15,10-15-1 16,13-11 0-16,10-17-4 16,18-12 0-16,7-9-1 0,1-5-7 15,0 0-1-15,7-19 9 16,22-27-1-16,10-14-8 15,9-10 8-15,8 2-2 16,-1 2 3-16,1 5 3 16,-5 7-3-16,-9 10 0 15,-9 10 2-15,-10 14 1 16,-17 12 13-16,-6 8 13 16,0 0-9-16,-6 26-3 15,-40 26 2-15,-17 28-1 16,-7 17-9-16,-2 7-3 15,17 6-6-15,12-6 0 16,22-9-43-16,21-17-85 16,0-28-233-16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06:47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9630 8933 974 0,'0'0'87'16,"0"0"-32"-16,0 0 28 15,0 0 17-15,0 0-42 0,0 0-40 16,0 0-7-1,-101 0-6-15,114 0-5 0,22 0 3 16,11 0 4-16,6 0-1 16,9 0 2-16,-8 0-8 15,-5 0 1-15,-15 0-1 16,-15 0 0-16,-8 0-5 16,-9 0-24-16,-1 0-19 15,0 0-53-15,0 0-137 16,0 0-334-16</inkml:trace>
  <inkml:trace contextRef="#ctx0" brushRef="#br0" timeOffset="1812.66">10464 8768 688 0,'0'0'66'16,"0"0"35"-16,0 0 7 0,0 0-34 15,0 0-31-15,0 0 2 16,103 20-12-16,-76-20-7 16,-6-6-6-16,4-16-3 15,-6-4-3-15,-10-4-2 16,-2-2-1-16,-7-4-6 16,0-5 5-16,-2-5-8 15,-23 0 4-15,4 2-4 16,-3 2 2-16,2 10-3 15,8 10 2-15,6 10 4 16,1 6 5-16,7 4 1 16,0 2-7-16,0 0-6 15,0 8-4-15,0 28-1 0,11 13 5 16,7 7 7-16,12 10 1 16,-6 5-3-16,7 6 11 15,-2 13-11-15,-2 4 3 16,-2 9 1-16,0 7-5 15,-2 8-4-15,-7 0 1 16,9-3-1-16,-6-8-8 16,-1-8-38-16,-1-11 15 15,10-22-41-15,-5-17 3 16,6-25 15-16,2-12 10 16,3-12 5-16,-1-16 0 15,-4-24 17-15,-1-20 22 16,-11-6 5-16,-13-5 21 15,-3-3 21-15,-6 8 3 0,-26 3-5 16,-11 3 8-16,-9 4-22 16,1-1 3-16,-11 4-9 15,0 8-11-15,4 9 3 16,2 9 3-16,8 7-6 16,15 6-3-16,8 4-4 15,10 5-4-15,3 4-2 16,12 1-1-16,0 0-2 15,0 0-7-15,13 0-22 16,19 0 20-16,8 0-3 0,8 0-7 16,1 0 13-1,9-19-2-15,-8-6 2 0,-4-5-4 16,-7-1-11-16,-8-6 20 16,-15 4-4-16,-3-1 6 15,-13 2 1-15,0 6 0 16,0 2 6-16,-16 10-3 15,1 4 2-15,1 6-4 16,8 4 3-16,-3 0 1 16,5 0-5-16,-7 2-6 15,11 16 0-15,0-2-2 16,0-2-1-16,0 0-3 16,0-6 1-16,13 2 0 15,1-8 2-15,5 3 8 16,-4-2 1-16,-1 1 1 0,0 2 1 15,-8 4 3-15,4 3 0 16,-1 0 6-16,-2 6 0 16,1 3-3-16,4-1-6 15,1 2 4-15,-5-1-5 16,5 0-1-16,-1-9 1 16,-4-2 0-16,6-5 0 15,5-3 3-15,-4-3-2 16,5 0 3-16,7-7 0 15,4-17-4-15,2-11-1 16,-6-1-4-16,-5-5 2 16,-5 0-3-16,-15 3 1 0,-2 2 0 15,0 10 3 1,0 6 2-16,-19 8 0 0,5 10 5 16,-4 2 9-16,1 0-8 15,-3 20-2-15,3 12-5 16,3 6-6-16,11 4 2 15,3-8-20-15,3-3-19 16,17-6-20-16,14-6-8 16,-2-10 26-16,3-9 20 15,7 0-9-15,-5-11 15 16,4-17 16-16,-1-5 3 16,-7-5 9-16,-10 5 14 15,-16 0 11-15,-7 7 15 16,0 3 5-16,-16 6-10 15,-3 3-18-15,-8 9-16 0,8 5 10 16,-3 3-9-16,-5 23-11 16,5 10-1-16,5 3 1 15,9 2-2-15,8-5-2 16,0-4-2-16,0-12-9 16,18-6-9-16,5-11 13 15,-1-3 11-15,4 0 0 16,-3-9 3-16,-4-10 1 15,-1-3 3-15,3-1-2 16,-3 2 1-16,-11 4-4 16,3 5-2-16,-9 10 0 15,3 2-1-15,-4 0-3 0,0 14-15 16,5 20 19-16,-1 13 3 16,5 7 0-16,-1 8-2 15,-2 0 2-15,4 1 4 16,-6-4-5-16,-4-11 0 15,0-12-2-15,0-15-2 16,0-13 2-16,0-5 0 16,0-3 7-16,0 0 26 15,0 0 10-15,0-16-28 16,4-2-11-16,7 6 2 16,-5 3-6-16,8 7 8 15,-4 2-1-15,-1 0 1 16,18 0-2-16,-5 11-1 0,7 1-3 15,0 2-1-15,-9-8-1 16,6 1-13-16,-6-7-46 16,-2 0-20-16,-1 0-68 15,2-21-213-15</inkml:trace>
  <inkml:trace contextRef="#ctx0" brushRef="#br0" timeOffset="3711.69">11876 8808 821 0,'0'0'161'0,"0"0"-28"0,0 0-14 15,0 0-93-15,0 0-17 16,0 0 17-16,-2 89 2 16,17-55-2-16,3 1-19 15,0-13-2-15,-3-3-1 16,-7-8-4-16,3-6 3 15,-9-5-1-15,8 0-1 16,-1-3 7-16,4-27-2 16,-2-6 6-16,-3-4-11 15,5 4 1-15,-9 12-2 16,6 8 0-16,-6 10 0 16,-4 3-2-16,0 3-1 15,2 0 2-15,6 0-12 0,-1 7 13 16,8 11 1-1,1 0-1-15,4 0-5 0,3 0 5 16,-4-7 0-16,2 3 4 16,-3-9-4-16,-3-5 0 15,-1 0 0-15,2 0 5 16,10-5-4-16,-3-17 3 16,3-8 0-16,-3-3-2 15,-5-7-4-15,-7 4 3 16,-9 2-2-16,-2 7 2 15,0 10-4-15,-4 7 5 16,-10 4-2-16,1 6 0 0,-4 0-2 16,1 14-7-1,3 14 7-15,7 4 0 0,6 2-8 16,0-2-6-16,0-2-1 16,6-6 6-16,16-6 3 15,-4-2 4-15,1-6 4 16,-1-9 0-16,2-1 0 15,10 0-1-15,1-11 1 16,2-17 1-16,3-2 4 16,4-8-5-16,-7 2 3 15,-11 4-2-15,-12 7 1 16,-4 10 0-16,-6 5-2 16,0 8 2-16,0 2-3 15,0 0 1-15,0 0-10 16,0 18 7-16,0 8 3 0,0 3 0 15,3 4-1-15,10-7 1 16,3 0 0-16,-3-9 1 16,1-8 0-16,-5-2 3 15,1-4 3-15,-4-3 9 16,8 0-3-16,5-12-2 16,8-12-4-16,-5-9-6 15,4 4 0-15,-10-3 2 16,-3 4-2-16,-5 10-2 15,3 7 0-15,-10 6-3 16,-1 5-5-16,0 0 0 16,0 0-3-16,2 12 5 15,8 14 7-15,-3 0-1 16,6 0 3-16,0-2-3 0,1-8 4 16,-3-2-4-16,6-8 1 15,-2-3 0-15,-1-3 2 16,5 0 3-16,5-16 1 15,1-13-3-15,4-13 8 16,-2-2-10-16,-8-9 6 16,-15-9-2-16,-2-8-3 15,-2-8 0-15,0 6-2 16,0 6-4-16,-6 20 2 16,-7 22 2-16,7 7 0 15,-1 11 4-15,3 6-4 0,1 0 1 16,-6 6-3-1,5 35-4-15,-9 21 5 0,13 10 0 16,0 6 0 0,0 1 1-16,7-1 0 0,10-8 0 15,3-8-1-15,-3-10-1 16,3-11 1-16,4-12-1 16,-8-8 2-16,3-15-3 15,-2-6 0-15,5 0 1 16,7-31-3-16,4-13 1 15,-1-8-1-15,-6-8 2 16,-8-9 2-16,-11-4 2 16,1-2-1-16,-8 4 0 15,0 14 0-15,0 13 0 0,0 8 0 16,-10 14 1-16,1 8 4 16,5 10 3-16,4 4-3 15,-3 0-2-15,0 2-3 16,-8 32-8-16,8 14 8 15,0 12 0-15,3 1-4 16,0 1 4-16,0-1 6 16,3-6-6-16,14-11-2 15,-4-2-1-15,4-18 2 16,1-6 1-16,-5-4 5 16,1-12-3-16,5-2 1 15,-3 0 3-15,11-13-4 16,-2-12-1-16,1-3 0 0,-9 6-1 15,-11 4 0-15,6 6-4 16,-12 10-3-16,1 2-3 16,-1 0-6-16,4 14 4 15,6 14 8-15,-5 2 4 16,5 5 0-16,0-6 0 16,3-1 0-16,2-6-1 15,-4-8 0-15,-8-8-1 16,11-6 1-16,-6 0 1 15,9 0 4-15,4-8-3 16,1-12 0-16,-4-8 9 16,2-4-7-16,3 5 2 15,-5 2-5-15,-6 7 1 0,-6 12 4 16,-6 6-5-16,0 0-2 16,12 10-1-16,3 26 3 15,4 16 27-15,15 14-4 16,-1 14-9-16,-3 13 2 15,-5 17-2-15,1 10-7 16,-15 5-3-16,-2 0-4 16,-9-18-1-16,0-16-2 15,0-28 2-15,-19-24 1 16,5-23 0-16,-5-16 2 16,-2 0 5-16,-6-39-1 15,5-27-6-15,-2-26 0 0,15-30-7 16,9-18 3-1,0-3-11-15,22 11-11 0,13 26 6 16,2 32 13-16,-9 27-7 16,-8 17-11-16,-5 14-31 15,-4 10-47-15,-10 4-57 16,-1 2-102-16,-1 0-273 16</inkml:trace>
  <inkml:trace contextRef="#ctx0" brushRef="#br0" timeOffset="4012.25">12835 8560 918 0,'0'0'179'16,"0"0"-140"-16,0 0 87 15,0 0-66-15,195-2-60 16,-78-15-1-16,12-9-186 0,-1 2-365 15</inkml:trace>
  <inkml:trace contextRef="#ctx0" brushRef="#br0" timeOffset="7446.39">11582 8892 233 0,'0'0'67'16,"0"0"-42"-16,0 0 40 15,0 0 0-15,0 0-33 16,0 0-26-16,0 0 0 16,0-16 3-16,0 14-5 15,0 0 3-15,0 0 6 0,0 2 16 16,0-3 11-16,0 1 3 16,0-1-6-16,0 2 6 15,0-2 5-15,0 1-4 16,0 0 1-16,0-2-7 15,3 2-5-15,-3-1-7 16,0 0 5-16,0 3 13 16,0 0-5-16,0 0-6 15,3 0-7-15,-3 0-20 16,11 16 3-16,-3 10 20 16,6 6 6-16,4 4-6 15,-4 0-8-15,4 3-9 16,-4 1 11-16,5 4-13 15,-4-4-5-15,1 4 8 0,-3-4-6 16,-8-2-1-16,8-5 0 16,-2 0 0-16,-5-9-2 15,-2-1 0-15,2-3-4 16,-1-7 4-16,-4-3-2 16,-1-6 2-16,0-4-4 15,0 0 0-15,2 0-1 16,-2 0 3-16,0 2-2 15,0-2 3-15,0 3-3 16,0-1 1-16,8-2 0 16,-8 3-1-16,1-1 2 0,-1 1-2 15,0-2 2-15,2 4-2 16,2-1 0-16,-4-2 3 16,2 6-2-16,-2-6 0 15,0-2 2-15,0 0-2 16,0 0 0-16,0 0 2 15,0 0 1-15,0 0 0 16,0 0 1-16,0 0 2 16,0 0 2-16,0-8-8 15,0-5-1-15,-2-3 0 16,-4 1 0-16,-3-1 0 16,7-3-1-16,2-1 1 15,0-1 0-15,0-2-1 16,0-4 1-16,0 0 0 15,0-7-1-15,10 4 0 0,-3 3-3 16,5 8-12-16,-7 3-2 16,-4 8-32-16,-1 6-50 15,0 2-85-15,0 7-216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10:15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8638 783 0,'0'0'163'0,"0"0"-114"16,0 0 10-16,0 0-30 16,0 0-8-16,0 0-11 15,0 0-3-15,79-12 3 0,-65 12-3 16,-8 0-3 0,-2 0 1-16,-4 0-1 0,0 0 3 15,0 0 9-15,0-2-2 16,0 2 10-16,0 0-10 15,0 0-3-15,0 0 2 16,0 0-5-16,0 0 2 16,0 0 0-16,0 0-2 15,0 0-4-15,0 0-2 16,0 0-1-16,0 0-2 16,0 0 2-16,0 0 0 15,0 0 1-15,0 0 0 16,0 0 2-16,0 0 5 15,0 0 3-15,0 0 4 16,0 0 0-16,0 0-7 0,0 0-1 16,0 0 4-16,0-2-6 15,0 0 0-15,0-3-1 16,0 2 1-16,0 1-2 16,0 2-1-16,0 0-2 15,0 0 0-15,0-2-2 16,-7 2 0-16,3 0 1 15,-8 0 0-15,6 0-5 16,-4 0-3-16,4 0-4 16,-6 0-3-16,10 7-1 15,-3 0 4-15,-1 0 2 16,4 0 3-16,2-3 1 0,0-2 6 16,0-2-4-1,0 3 1-15,0 0 3 0,0 0-1 16,0 5-2-16,0-3 3 15,0-1 0-15,0-2 0 16,0-2 0-16,0 0 0 16,0 2 2-16,0-2 0 15,0 0 2-15,0 0 2 16,-3-8-5-16,0-6-2 16,3 0-2-16,0 2-4 15,0 0 3-15,0 4-4 16,6 3 1-16,10 4 3 15,8 1 2-15,-6 0-2 0,-4 22-1 16,-5 14 4 0,-9 10 1-16,0 6 2 0,-3 2-2 15,-27-4-28-15,5-2-88 16,-1-14-97-16,9-11-419 16</inkml:trace>
  <inkml:trace contextRef="#ctx0" brushRef="#br0" timeOffset="1261.08">15394 8688 768 0,'0'0'46'0,"0"0"64"15,0 0-33-15,0 0-10 16,0 0-32-16,0 0-10 16,55 116-11-16,-41-110-3 15,2-6 2-15,2 0 2 16,4-8 2-16,6-20-9 16,0-6 1-16,-8-6-2 15,6-9-1-15,-14 0-5 16,-2-4 1-16,-10 7 0 15,0 10-4-15,0 6 3 16,-2 13-1-16,-11 3 0 0,-3 7-2 16,3 7-1-16,7 0-4 15,-8 0-6-15,10 10-8 16,2 10 2-16,2 0-13 16,0-3-10-16,0-4 16 15,6-3 6-15,14-2 3 16,3-3 3-16,-2-1 7 15,-3-2 7-15,-3 3 0 16,-1-1 5-16,-1 6-3 16,-5 1 14-16,5 7-2 15,-2 5-3-15,0 2-6 16,1 2 1-16,5 1-2 0,0-3-3 16,7-3 4-16,-2-2 0 15,8-6-3-15,-7-5-1 16,4-4 3-16,7-5 3 15,-2 0 7-15,1-10 2 16,0-14 5-16,-4-6-8 16,-6-1-6-16,-2-6-2 15,-13-1-5-15,-8-3-1 16,0 4 1-16,0 6 0 16,0 9 0-16,-15 9 0 15,1 6 4-15,5 5-4 16,-5 2-1-16,0 0-1 15,4 25 0-15,3 11 0 16,3 4 0-16,4 2-2 16,0 2-2-16,6-6-3 0,10-4-4 15,5-7 7-15,4-10-4 16,-4-11 6-16,4-6 1 16,-3 0 3-16,10-6 3 15,1-17 3-15,2-7 2 16,-5-3 0-16,-2-3 0 15,-8 6 0-15,-9 2-1 16,-7 15-3-16,-4 5-1 16,0 7 4-16,0 1-7 15,0 0 0-15,0 11-7 16,2 15 5-16,8 9 2 16,-2-1 0-16,5-2-2 0,5-10 2 15,1-6-2-15,4-7 2 16,-4-4-5-16,-2-5 5 15,1 0 0-15,2-8 9 16,6-20-3-16,-9-4 1 16,-2-2-4-16,-12 4-2 15,-3 0 0-15,0 11-1 16,0 5 0-16,0 6-7 16,0 6 4-16,0 0 0 15,0 2-1-15,0 0-7 16,0 0-23-16,0 4 0 15,5 10 15-15,20-4-16 16,8-1 8-16,5-5 8 0,5-2 6 16,-6-2 6-16,-4 0-7 15,-6 0-15-15,-10 0 6 16,-11 0 20-16,3 0 3 16,-9 0 27-16,0 0 33 15,0 0-4-15,0 0-17 16,0 24-33-16,-13 6 7 15,11 14 1-15,-1 2-12 16,3-4-1-16,0-4 2 16,3-10-3-16,13-6-2 15,5-9-3-15,3-10-13 16,-2-3-66-16,2-10-99 0,-2-22-224 16</inkml:trace>
  <inkml:trace contextRef="#ctx0" brushRef="#br0" timeOffset="1438.44">16826 8335 908 0,'0'0'99'0,"0"0"-36"15,0 0 10-15,0 0-41 16,0 0-32-16,0 0-29 15,13-14-42-15,1 20-65 0,-6 10-229 16</inkml:trace>
  <inkml:trace contextRef="#ctx0" brushRef="#br0" timeOffset="2595.21">17027 8700 935 0,'0'0'33'0,"0"0"31"16,0 0 41-16,0 0-43 15,0 0-37-15,0 0-12 0,97 2-8 16,-83-2-3 0,0-12 2-16,-12-6 1 0,0 0-3 15,-2-7-2-15,0 4-11 16,0 3-9-16,-2 7 11 15,-14 4 8-15,2 4 0 16,-4 3 1-16,-2 0-3 16,0 15 0-16,3 11 0 15,-5 9 2-15,15 1-2 16,5 5-1-16,2-3 3 16,0-2 1-16,2 0-1 15,16-7 0-15,11-9-2 16,6-9-2-16,1-8-10 15,9-3 9-15,-1-5 4 16,-6-20-3-16,0-2-6 0,-8-7 1 16,-6-2 3-16,-16 2 7 15,3 2 2-15,-8 8-1 16,-3 10 5-16,0 4 12 16,0 7 3-16,0 3-6 15,0 0-7-15,0 0-8 16,0 17-5-16,0 9 5 15,-3 10 0-15,3-3 0 16,0 0-1-16,0 0 1 16,5-10 3-16,8-5-1 15,4-10 1-15,-7-5-1 16,2-3 0-16,4 0 5 0,5-16 0 16,2-13-3-16,-1-7 1 15,4-6-1-15,-6 1-2 16,3 2-2-16,-15 11 3 15,6 12-3-15,-11 6-3 16,-1 10 3-16,-2 0-6 16,5 0-1-16,1 21 6 15,7 10 1-15,-4 4 0 16,14 1-1-16,-3-4 1 16,-1-9 1-16,8-5-1 15,-8-6 0-15,10-10 0 16,-9-2 4-16,8-2 2 15,-4-26-2-15,5-4 1 16,-9-6-2-16,-7-4-1 16,-9 0 1-16,-4 0 0 0,0 8-2 15,-4 9 2-15,-14 12 2 16,13 6 0-16,-5 5 8 16,10 2-2-16,-3 0-6 15,3 0-5-15,0 16-6 16,0 6 5-16,3 1 1 15,17-5-1-15,8-4 1 16,7-5-1-16,8-4-1 16,-4-5 2-16,7 0 3 15,-3-16-3-15,-9-14 2 0,-10-6-2 16,-1-3-1 0,-12-2 1-16,-3 5 0 0,-8 6 0 15,0 11 2-15,0 11-1 16,0 4 1-16,-8 4 4 15,-3 0-6-15,-1 0 0 16,1 20-3-16,7 5 3 16,4 8-2-16,0 3 1 15,11-3 1-15,9-1 0 16,1-4 0-16,8-2 0 16,-7-3 3-16,5 2 3 15,2-5 0-15,-12 1 4 16,-3-4-5-16,-12-1-1 15,-2-4-3-15,0 4-1 16,-30 0-2-16,-5-2-55 0,-11-6-107 16,0-8-267-16</inkml:trace>
  <inkml:trace contextRef="#ctx0" brushRef="#br0" timeOffset="3515.03">19137 8503 618 0,'0'0'500'16,"0"0"-469"-16,0 0-20 15,21 123 84-15,-17-49-28 16,-1 5-32-16,-1 7-26 16,-2-7-5-16,3-8-4 15,2-13-9-15,-5-20-15 16,0-10-40-16,0-12-63 0,0-16-67 16,0 0-120-16,0-19-177 15</inkml:trace>
  <inkml:trace contextRef="#ctx0" brushRef="#br0" timeOffset="5044.82">19129 8409 666 0,'0'0'92'16,"0"0"0"-16,0 0-2 16,0 0-36-16,0 0-24 15,146-66-10-15,-113 86-4 16,1 7-4-16,-14 3-4 15,-7 1 3-15,-13-3 9 0,0-1-13 16,-11 0 2-16,-16-6-3 16,-14-3-3-16,6-8 0 15,4-8-3-15,14-2-5 16,4 0-10-16,13-2-3 16,0-17-19-16,0-1-24 15,28-6 27-15,16 1 6 16,13-1-1-16,16-3-26 15,3 3-5-15,3-6 46 16,-3 2 14-16,-12-2 0 16,-12-2 0-16,-19 2 0 15,-18-4 5-15,-15 0 5 0,0 0 30 16,-2 4 22 0,-17 6-16-16,-5 9 4 0,6 5-17 15,0 10 27-15,-1 2-26 16,5 4-18-16,-1 31-10 15,2 12 3-15,8 8-1 16,3 3-1-16,2 2 7 16,0 2 22-16,2-6-2 15,9-10-4-15,-2-10-11 16,2-11-10-16,-8-7-2 16,0-11 2-16,5-5 0 15,-6-2-4-15,12 0 2 16,5-29 11-16,2-10-10 15,12 1-8-15,-6 6 0 16,-8 11-7-16,-5 14 2 0,-4 7-4 16,-4 0-2-16,9 0 1 15,3 26 9-15,0 2 0 16,6 5-1-16,-2-2 2 16,10-1-2-16,1-8-1 15,0-3 1-15,0-9-5 16,4-9-3-16,4-1-3 15,-1 0 6-15,1-23 3 16,-8-4-1-16,-9-5-2 16,-8 1-4-16,-6-2 11 15,-10 5 0-15,0 2 1 16,-10 10 2-16,-13 8 0 0,2 8-2 16,-3 0-1-16,-5 4-1 15,7 23 0-15,-6 4-1 16,10 4 1-16,4 1 0 15,12-3-1-15,2-9 1 16,0-5 0-16,0-8 0 16,16-7 1-16,3-1 1 15,8-3 22-15,-5-4-1 16,8-25-6-16,-1-2-7 16,-7-5-2-16,-5 4-2 15,-6 4 1-15,-6 13-1 16,-5 11-4-16,0 4 4 15,0 0-3-15,0 0-2 16,0 19-8-16,0 11 8 16,0-3 0-16,0 1-11 0,0-1-5 15,10-7 7-15,6-6 2 16,-1-4 3-16,5-10 4 16,11 0 0-16,6-10 3 15,9-22 0-15,2-7 1 16,-1-6 1-16,-9-4 4 15,-8-3-1-15,-14 8-1 16,-5 9 2-16,-11 15-4 16,0 9 6-16,0 9 4 15,0 2-14-15,-9 0-1 0,0 13-5 16,-4 16-3 0,7 5 5-16,6-2-24 0,0 0-7 15,13-2 12-15,19-3 6 16,1-4 10-16,3-3 3 15,-10-6 1-15,-9-3 2 16,-5-3 0-16,-12-7 2 16,0 4-2-16,0 2 1 15,-12 0 1-15,-22 4 3 16,-1 0-3-16,2 0-2 16,11-1-1-16,8-3 0 15,4-5-1-15,10-2-19 16,0 0-13-16,11 0-24 15,24 0 7-15,17-2 42 16,9-18 8-16,5-4 1 0,-1 2 0 16,0-6 8-16,-3-1-2 15,-13-1 13-15,-14-4-8 16,-3-2-2-16,-15-2 5 16,-12 6-7-16,-5 6 0 15,0 12 19-15,0 10 17 16,-15 4-9-16,-13 0-13 15,-10 30-19-15,5 6 4 16,11 4-4-16,3 6-1 16,19-2-1-16,0-3 0 15,4-5-1-15,29-9-2 16,12-10-1-16,6-9-9 0,12-8-14 16,2 0 0-16,-3-16-27 15,-25-11-41-15,-23-3-112 16,-14-1-327-16</inkml:trace>
  <inkml:trace contextRef="#ctx0" brushRef="#br0" timeOffset="5671.03">19129 8524 579 0,'0'0'170'0,"0"0"-39"0,0 0-44 16,0 0-56-16,0 0 16 16,0 0-25-16,19-93-9 15,-16 71-13-15,8 0-6 16,2 0-64-16,-4 2-252 15</inkml:trace>
  <inkml:trace contextRef="#ctx0" brushRef="#br0" timeOffset="7394.42">22081 8634 727 0,'0'0'206'15,"0"0"-170"-15,0 0 20 16,0 0 23-16,0 0-34 16,0 0-38-16,95-137-3 15,-63 93-4-15,-10 4-3 16,-6 4 3-16,-2 10 0 16,-14 10 1-16,0 12-1 15,0 4 5-15,0 0 4 16,0 0-1-16,-14 20-8 15,-2 19-6-15,3 7 3 0,7 1-1 16,6-3 0 0,0-8-9-16,0-6 7 0,13-13 1 15,7-7-2-15,-1-10 6 16,1 0 1-16,5-8 1 16,-8-20 6-16,2-11 1 15,-7-4-5-15,-10-10-3 16,-2-1 4-16,0 2-4 15,-11 6 7-15,-8 14-4 16,-1 12 5-16,-5 14 4 16,2 6-4-16,-7 0-6 15,8 0-2-15,-2 28-5 0,16 2-1 16,3 4-4-16,5 2-28 16,5-8-33-16,20-3 2 15,17-12 15-15,-7-9-5 16,1-4-21-16,8 0 45 15,-13-24 33-15,2-10 2 16,-8-2 3-16,-4-2 32 16,-15-4 26-16,-3 5-13 15,-3 4 7-15,0 3-5 16,0 10 22-16,-6 4-16 16,-4 9-13-16,4 5-7 15,2 2-10-15,4 0-2 16,-4 0-11-16,-4 11-11 15,6 17 6-15,-8 5 5 16,10 8 10-16,0 3 4 0,0 8-1 16,0 4-3-16,12 3-6 15,4 2-5-15,-3 5-5 16,-4 3-3-16,2 4-3 16,-9-2-1-16,0 3 2 15,-2-6-2-15,0-4 0 16,3-5-6-16,-3-11 0 15,6-7-16-15,-4-16 2 16,0-12-8-16,3-13 6 16,8 0-16-16,6-9-4 15,8-23 27-15,5-12 5 16,0-5 10-16,-3-1-1 0,-6 4 2 16,-8 4 2-16,-10 5-2 15,-5 6 3-15,0 5 3 16,-23 4-1-16,-10 2-2 15,-2 6 3-15,-6 0 2 16,6 2-8-16,7 3 4 16,6-2-4-16,5-3 1 15,14-6-2-15,-4-2-5 16,7-8-53-16,9-5-65 16,26 2-56-16,25-4-241 15</inkml:trace>
  <inkml:trace contextRef="#ctx0" brushRef="#br0" timeOffset="8361.44">23480 8533 821 0,'0'0'106'0,"0"0"-41"16,0 0 46-16,0 0-47 15,0 0-7-15,0 0-11 16,-5 5 2-16,14-40-22 16,4-12-19-16,3-14-4 15,-3-7 2-15,-9 0 3 0,-2 6-2 16,-2 14-5 0,0 12 4-16,0 8 1 0,0 15 1 15,0 5-3-15,0 8-4 16,0 0 4-16,0 0-4 15,0 5-4-15,0 30-8 16,0 15 10-16,0 7-1 16,0 4-7-16,0-4 7 15,9-5-5-15,3-8 3 16,0-8 0-16,4-11 0 16,2-12 2-16,-3-4-4 15,8-9 1-15,0-2-3 16,5-27 0-16,2-17-3 15,-11-10 0-15,1-6-7 16,-7-8-4-16,-7-5-1 0,-2 4 15 16,-4 12 4-16,0 19 4 15,0 14 1-15,0 16 2 16,0 10 17-16,0 0-4 16,-14 26-12-16,2 22-1 15,1 13 0-15,11 5 2 16,0-4-1-16,0-4 1 15,0-6 4-15,11-8 3 16,4-10-2-16,-1-14 0 16,-6-11-1-16,4-9 1 15,4 0 1-15,12-11 3 16,-2-19-4-16,16-10-5 16,-7 3-4-16,-6 5 0 0,-7 9 0 15,-9 13 1-15,-11 7-1 16,0 3-1-16,-2 0-10 15,0 3 8-15,9 19-2 16,-6 8 5-16,9 8 0 16,0-2-1-16,9-1 1 15,1-8 0-15,3-11 0 16,-1-9 0-16,5-7 0 16,2 0 0-16,6-11 0 15,-1-21 0-15,5-10 2 16,-10 0-4-16,-8-9-7 15,-5 4-1-15,-7 5 3 0,-9 12 2 16,-2 14 4 0,0 10 1-16,0 6 2 0,-15 0 9 15,-1 19-11-15,-1 12 0 16,2 7-2-16,10 9 2 16,3-4-1-16,2-1-1 15,0-9 2-15,7-8-1 16,19-5 1-16,-6-8 0 15,10-10 0-15,1-2-1 16,-7 0-4-16,7-23-27 16,-6-8-59-16,-11-3-26 15,-14-3-58-15,0 4-120 0</inkml:trace>
  <inkml:trace contextRef="#ctx0" brushRef="#br0" timeOffset="8531.7">23394 8206 697 0,'0'0'221'0,"0"0"-187"15,0 0 54-15,0 0-42 16,0 0-46-16,0 0-4 16,97 0-2-16,-1 0-24 15,18-7-89-15,11-7-107 16,10 3-336-16</inkml:trace>
  <inkml:trace contextRef="#ctx0" brushRef="#br0" timeOffset="9394.75">25179 8174 193 0,'0'0'652'0,"0"0"-595"16,0 0 49-16,0 0 13 15,0 0-60-15,0 0 9 16,-32-72-33-16,13 72-18 16,-8 0-8-16,0 27-4 15,3 7 3-15,-3 6-7 16,10 8-1-16,12 0 2 16,2-2 0-16,3-6-2 15,0-5-3-15,11-10 3 16,13-9-1-16,9-10-1 15,13-6 2-15,-5 0 2 0,8-22 4 16,-3-12-6 0,-8-2 3-16,-1-6 0 0,-15 1 0 15,-6 10 0-15,-3 6-1 16,-13 12 2-16,0 5 6 16,0 8 1-16,0 0-11 15,0 0 0-15,0 10-6 16,0 14 4-16,0 8-1 15,0 2 3-15,0-2-1 16,0-8-1-16,0-2 2 16,13-14 0-16,-3-3-1 15,6-5 1-15,2 0 0 16,10-7 4-16,7-15 0 16,-2-4-1-16,-5-1 5 0,-8 2 1 15,-5 5 4-15,-4 8-1 16,-7 6-1-16,-4 4 1 15,0 2-7-15,0 10-5 16,0 34 2-16,0 14 1 16,0 16-1-16,0 8-2 15,0 3 3-15,0 7-2 16,-14 0-1-16,0-12 0 16,-7-14-2-16,5-20-24 15,3-24 25-15,3-9 1 16,-11-13 0-16,-1-8-1 15,-10-26 0-15,3-14-2 16,7-9-4-16,-5-15-1 0,21-10-13 16,6-2 1-16,0 4-21 15,33 14-28-15,17 14-2 16,13 13-27-16,5 9-38 16,7 8-128-16,-8 4-150 15</inkml:trace>
  <inkml:trace contextRef="#ctx0" brushRef="#br0" timeOffset="9911.91">25994 8231 526 0,'0'0'176'0,"0"0"-65"16,0 0 35-16,0 0-33 0,0 0-15 16,0 0-15-16,0 0-38 15,-17-82-9-15,4 82-5 16,-2 0-15-16,-8 0-8 15,0 11-8-15,1 19 1 16,2 5-1-16,1 5 0 16,5 0-1-16,5 4-2 15,9-3 3-15,0-4-6 16,3-5 1-16,21-10-10 16,11-9-6-16,-2-10 9 15,12-3-1-15,3-8 6 16,0-28-3-16,-1-4-6 15,-6-12 9-15,-1-8-4 16,-12-7 6-16,-2-7 5 16,-13 2 0-16,-8 4 3 0,-5 10-2 15,0 16 2-15,0 10 2 16,0 14 10-16,-7 6 2 16,-1 8 3-16,5 4-16 15,1 0-4-15,-1 22-3 16,-7 20 3-16,4 12 0 15,1 5 0-15,5 4 2 16,0 0 8-16,0 3 2 16,21-6-7-16,-3-2 3 15,-1-12 1-15,6-6-5 0,-7-16-4 16,-3-9 0 0,-2-14-1-16,5-1-24 0,2-8-71 15,4-26-110-15,12-8-159 16</inkml:trace>
  <inkml:trace contextRef="#ctx0" brushRef="#br0" timeOffset="10280.64">26543 8211 315 0,'0'0'452'16,"0"0"-377"-16,0 0 45 15,0 0-30-15,0 0-42 16,0 0-2-16,-13 94-1 15,13-90-4-15,0-4-10 16,3 0-6-16,7 0 0 0,4-10-9 16,-4-14-8-16,1-6-6 15,0-2-1-15,-11 0-1 16,0 5 0-16,0 11-2 16,0 9 1-16,0 7-2 15,-16 0 1-15,-14 2 2 16,1 22 1-16,2 4 2 15,6 13 4-15,9 2-4 16,4 3 8-16,8-2-8 16,0-10 3-16,5-7-1 15,19-10-2-15,2-5-2 16,16-12-1-16,-3 0 0 0,20-16-16 16,5-20-78-16,5-4-105 15,6 0-134-15,-10 4-196 16</inkml:trace>
  <inkml:trace contextRef="#ctx0" brushRef="#br0" timeOffset="10400.84">27093 8225 824 0,'0'0'256'0,"0"0"-162"16,0 0 4-16,0 0-64 16,0 0-34-16,0 0 0 15,-7 4-120-15,-3 1-318 16</inkml:trace>
  <inkml:trace contextRef="#ctx0" brushRef="#br0" timeOffset="33263.53">12060 9970 806 0,'0'0'94'0,"0"0"-64"16,0 0 44-16,97-154 16 15,-49 86-70-15,13-4-11 16,-6-2 3-16,1 3-4 16,-21 12 3-16,-15 5 9 0,-18 8-1 15,-2 13 19-15,0 5 9 16,-8 12-33-16,-8 7-4 15,-3 6 0-15,-2 3-8 16,7 0-2-16,2 4 1 16,2 20-2-16,5 4 1 15,5 8-3-15,0-7-4 16,6 2 1-16,23-1 0 16,-2-7 5-16,7 3-5 15,-7 0 6-15,1 4 0 16,-3 2 4-16,-14 6-4 15,-4 1 1-15,-7-1 0 16,-7 1 5-16,-16-5-1 16,-11-4-2-16,-6-6-3 0,7-5-4 15,13-8-19-15,5-11-49 16,12 0 3-16,3-20-66 16,0-20-166-16,8-16 14 15</inkml:trace>
  <inkml:trace contextRef="#ctx0" brushRef="#br0" timeOffset="33488.87">12657 9352 542 0,'0'0'133'15,"0"0"3"-15,0 0 31 0,0 0-58 16,0 0-30 0,0 0-54-16,2-19 4 15,-2 55 41-15,0 10-40 0,0 4 6 16,0 5-18-16,0-3-7 15,0 0-9-15,0-4 0 16,0-12-2-16,0-8-3 16,0-12-25-16,0-7-42 15,0-9-95-15,0 0 2 16,3-25-140-16</inkml:trace>
  <inkml:trace contextRef="#ctx0" brushRef="#br0" timeOffset="34830.01">12540 9566 568 0,'0'0'126'16,"0"0"-27"-16,0 0 51 0,0 0-90 16,0 0-44-16,0 0-11 15,-27 6 6-15,70 2-6 16,9-2-1-16,12-6-2 16,4 0 0-16,5 0 1 15,-5-6-3-15,-12-8 0 16,-11-2-1-16,-11-3 1 15,-20 8 0-15,-11 0 4 16,-3 3 3-16,0 2 12 16,0-1 15-16,-6 4 4 15,-8 3-22-15,-11 0-3 16,-1 16-2-16,-6 17 11 0,-4 7-6 16,9 4 10-1,6-2-15-15,14-2 2 0,7-9-8 16,0-4-2-16,0-11-3 15,7-2 0-15,14-10 0 16,6-4 2-16,1 0-2 16,9-28 6-16,-1-14-6 15,-4-8 2-15,-8-2-1 16,-7 2 0-16,-4 6 2 16,-13 16 0-16,0 9 5 15,0 10 6-15,0 9 8 16,0 0-10-16,0 2-10 15,0 26-2-15,-2 12 0 0,-2 6-1 16,4-2-3 0,0-2 3-16,4-6 1 0,14-8-1 15,-3-12-6-15,2-10 7 16,1-6 0-16,1 0 1 16,12-22 1-16,2-24-2 15,5-8 0-15,-6-10-2 16,-7-4-6-16,-9-4 0 15,-5-2 2-15,-9-1-10 16,-2 9 8-16,0 14 5 16,0 14 2-16,0 17 1 15,0 10 1-15,0 5 11 16,0 6 1-16,0 0-13 0,0 24-8 16,-10 28 8-16,7 18 9 15,3 8-7-15,0 4 0 16,0-1 1-16,0-3-1 15,19-8 3-15,8-10-1 16,-5-18 5-16,4-12 4 16,-8-14-12-16,-5-10 1 15,2-6 1-15,5-4 8 16,9-32-6-16,8-4 0 16,-6-12-1-16,-2 10-3 15,-12 4 0-15,-9 12-1 16,0 10 1-16,-8 10-1 15,0 6 2-15,0 0-2 16,0 0 0-16,0 20 0 0,0 16-3 16,0 6 3-16,0-2-1 15,0-6 0-15,0-4 0 16,0-10 0-16,5-6-1 16,7-7 0-16,-6-7-4 15,9 0 6-15,9-17 7 16,12-21-4-16,5-10-3 15,7-4 0-15,-7 2 1 16,-17 14-3-16,-10 14 2 16,-4 12 0-16,-10 10-1 15,0 0 1-15,0 10-2 16,0 20 1-16,-3 16 1 16,-4 10 0-16,7-4-1 15,0 0 1-15,13-14 0 0,14-10 0 16,-8-12-6-16,2-12 6 15,-3-4 0-15,7-2 11 16,11-33-7-16,0-14-2 16,10-15-2-16,-11-9 0 15,-8 2 0-15,-12 10 0 16,-12 15 2-16,-3 20-5 16,0 12 3-16,0 12-3 15,-3 2-2-15,-12 6 5 16,-3 24-2-16,3 6 2 15,2 8-4-15,7-3 2 0,6-1 2 16,0-1-4 0,6-10 3-16,13 1-4 0,10-12 2 15,-2 0 3-15,-1-2 0 16,3-6 0-16,-13 0 2 16,-3 0-2-16,-13-3-1 15,0 4-1-15,-8 0 1 16,-27 3-5-16,-17-3-33 15,-10-5-49-15,-16-6-54 16,-12 0-23-16,-21-10-120 16</inkml:trace>
  <inkml:trace contextRef="#ctx0" brushRef="#br0" timeOffset="34987.41">13114 9243 798 0,'0'0'139'15,"0"0"-123"-15,0 0 44 16,0 0 13-16,0 0-19 16,179 16-33-16,-98-12-18 15,0 0-3-15,-16-4-34 16,-16 0-166-16</inkml:trace>
  <inkml:trace contextRef="#ctx0" brushRef="#br0" timeOffset="36480.53">14926 9498 852 0,'0'0'61'0,"0"0"-21"16,0 0 94-16,0 0-25 15,0 0-46-15,0 0-32 16,0 0-16-16,0-19-9 15,0 54-1-15,0 5 1 16,0 5-6-16,0-2 6 0,0-6-6 16,4-8 0-16,12-13-2 15,0-9-3-15,11-7 0 16,-4-5 3-16,5-31 2 16,-8-12-4-16,-7-6 1 15,-13-3 0-15,0 0 1 16,-13 10 2-16,-20 8 3 15,0 12-2-15,1 10 6 16,5 12-3-16,3 2 4 16,-3 3-5-16,8 0 0 15,3 11-6-15,16 11 3 16,0 5-8-16,0 1-9 0,27-4-20 16,10-7-21-1,6-12 3-15,6-5 25 0,-5 0 1 16,-1-18-5-16,-5-15-4 15,-11-3 14-15,-8-5 23 16,-17-2 1-16,-2 1 32 16,0-4 34-16,-12 7-8 15,-10 8 5-15,8 7 0 16,8 10-16-16,3 6-13 16,0 6-11-16,3 2-20 15,-7 2-3-15,7 32 1 16,0 14 3-16,0 10-1 15,0 10-2-15,17 6 1 0,-1 11-1 16,7 9 6 0,-4 6-7-16,-2 2 0 0,-3 0 0 15,-6-6 0-15,5-3 4 16,-3-11-4-16,-4-5 0 16,5-11-6-16,-5-16 0 15,4-10 1-15,-2-14-16 16,5-15 0-16,0-11-14 15,2 0-18-15,6-25 35 16,-1-25-10-16,6-13 4 16,-7-3 12-16,-18 5 1 15,-1 8 11-15,0 8 0 0,-23 8 0 16,-16 3 18-16,-3 0 1 16,-13 7-9-16,8 0 3 15,7 4-8-15,7 2 5 16,6 4-10-16,19-1 1 15,0-5-1-15,8 0-6 16,0-9-40-16,29-6-20 16,20-6-46-16,16 1-69 15,17-3-81-15,1 5-276 16</inkml:trace>
  <inkml:trace contextRef="#ctx0" brushRef="#br0" timeOffset="37831.18">16168 9129 795 0,'0'0'96'16,"0"0"-60"-16,0 0 81 16,0 0-11-16,0 0-53 15,0 0-35-15,-56-36-14 16,44 76-2-16,10 12 12 15,-3 8 9-15,5 1-8 16,0-2-8-16,0-2-1 16,5-9 2-16,9-9-7 15,7-12-1-15,3-9 0 16,-2-11-1-16,-2-7 1 0,10 0 1 16,11-35 0-16,-1-10 7 15,6-7-8-15,-11-5 0 16,-8 10 1-16,-8 9 0 15,-13 14-1-15,1 15 3 16,-7 6 2-16,0 3 2 16,0 0-3-16,0 14-4 15,0 24-1-15,0 17 1 16,3 2 0-16,10-4 0 16,3-7-1-16,1-10 1 15,-1-12 0-15,-1-8-2 16,3-16 2-16,0 0 1 15,2-10 1-15,10-25 1 0,2-9-3 16,-10-9 1-16,-1-4 1 16,-19 2 1-16,-2 5-1 15,0 9-2-15,-16 13 6 16,-7 8-4-16,3 8-1 16,-3 10 1-16,0 2-2 15,2 0-3-15,4 18 2 16,0 14-1-16,4 8-2 15,8 2 4-15,5 1-2 16,0 3-3-16,0-7 3 16,19-10-3-16,2-3 2 15,7-14-4-15,2-8 5 0,4-4 1 16,2 0 1 0,13-26 1-16,1-6 0 0,-4-2-1 15,-9 5 0-15,-8 5 1 16,-13 11-1-16,-2 9 0 15,-14 1-4-15,0 3 4 16,0 0-1-16,3 14 3 16,5 18-2-16,-1 6 3 15,7 3-1-15,5-6-2 16,-5-8 1-16,0-9 6 16,-7-6 1-16,1-8 2 15,-4-4-3-15,1 0 10 16,17-14 2-16,2-16-11 15,9-6-6-15,8 2 0 16,-8 2 0-16,-10 7-1 0,-6 12-1 16,-4 8 0-16,-13 5-2 15,0 0-2-15,2 0-1 16,6 7-2-16,-2 15 6 16,6 6 2-16,-8-1 3 15,12-8-1-15,-9-3-3 16,2-10 4-16,-3-2-1 15,-1 0-1-15,0-4-1 16,12 0 2-16,4-14 6 16,16-16-9-16,2-2 0 15,-6 0 0-15,-5 7 3 16,-14 9-6-16,-6 7 3 0,-7 6-1 16,-1 3 0-1,4 0-4-15,-4 0 2 0,6 26-5 16,-3 3 8-16,8 6 1 15,-1-2-1-15,8-3 1 16,3-8-1-16,-9-3 0 16,1-12 4-16,0-7-5 15,3 0 2-15,11-9 4 16,-2-22-5-16,5-4 2 16,2-6-1-16,-11 2 0 15,-6 3 0-15,-2 9 0 16,-11 10 0-16,1 11-1 15,-3 6-1-15,0 0 1 0,0 4 0 16,0 31 0 0,0 19 0-16,0 24 2 0,0 12 2 15,0 12-1-15,8 5 0 16,-6-3-3-16,-2-10-1 16,0-18-1-16,0-20-2 15,0-22-8-15,0-12-6 16,0-22-9-16,-2 0-14 15,-1-24-14-15,3-31-154 16,0-16 6-16,0-19-13 16,0-10-228-16</inkml:trace>
  <inkml:trace contextRef="#ctx0" brushRef="#br0" timeOffset="38070.75">17781 9383 596 0,'0'0'79'15,"0"0"24"-15,0 0 64 16,0 0-92-16,0 0-8 15,0 0-45-15,20-64-18 16,17 64-2-16,7 10 13 16,-1 10-9-16,-5 3 1 15,-11-2 5-15,-9-4-11 16,-14 5 12-16,-4-5-4 16,0 2 12-16,-17 1 12 15,-15 1-12-15,-1-6-10 16,-2-3-11-16,5-6-3 15,14-6-39-15,10 0-45 16,6-18-60-16,0-21-239 0</inkml:trace>
  <inkml:trace contextRef="#ctx0" brushRef="#br0" timeOffset="38314.18">18114 9167 210 0,'0'0'483'16,"0"0"-320"-16,0 0-11 15,0 0-18-15,0 0-25 16,0 0-40-16,-2-70-40 16,-1 72-18-16,-3 28-6 15,-1 15 10-15,3 8 0 16,4 10-13-16,0 3 4 0,0 0-4 16,0-3 1-16,0-8-3 15,0-9-1-15,0-12-12 16,7-12-31-16,3-10-53 15,7-12-104-15,14 0-164 16</inkml:trace>
  <inkml:trace contextRef="#ctx0" brushRef="#br0" timeOffset="39694.25">18291 9484 604 0,'0'0'225'16,"0"0"-202"-16,0 0 62 15,0 0-14-15,0 0-41 0,0 0-9 16,-4 56-1 0,4-54-10-16,11-2-3 0,-3 0 3 15,6-2 10-15,3-18-10 16,1-10-10-16,-4-4-1 16,-3-4 1-16,-11-5 4 15,0 7 2-15,0 8-1 16,-14 12 1-16,0 8 8 15,-1 8-1-15,-3 0-13 16,-10 28 1-16,8 10-1 16,5 5 1-16,10 9-1 15,5-5-3-15,0 3 1 0,5-9 0 16,13-9 0 0,14-8-1-16,1-15 3 0,10-9 2 15,3 0 3-15,-2-27-4 16,13-21 2-16,-9-6-3 15,-10-8 2-15,-6-3-1 16,-14-7 4-16,-9-6-2 16,-9 0-2-16,0 10-1 15,0 14 6-15,-9 18-1 16,-1 12 29-16,0 16-4 16,7 1-6-16,-5 7-13 15,8 0-8-15,-2 0-3 16,-2 29-6-16,4 19 6 15,0 6 2-15,0 6 4 16,17 0-2-16,-1 2 2 0,11-3 5 16,-8-5-8-16,2-5 2 15,-1-9 3-15,1-5-7 16,-12-13-1-16,4-6 1 16,0-10-1-16,0-6 0 15,3-6-2-15,4-28-2 16,10-5-7-16,-12-6-3 15,2 0 4-15,-7 6-1 16,-7 10 7-16,-6 11 3 16,0 10 1-16,0 6 0 15,0 2-3-15,0 0 1 16,0 16 2-16,0 18 0 0,0 8 1 16,0 0-1-16,0 1 4 15,2-5-3-15,20-7 2 16,-13-10-2-16,6-7 0 15,-2-6 0-15,5-8 6 16,7-4 4-16,0-24-3 16,10-10-7-16,-2-4 0 15,0-1-1-15,-9 5 1 16,-7 6 0-16,-12 11-1 16,-3 10 0-16,-2 7 2 15,0 4 1-15,0 0-3 16,0 2-3-16,0 22 1 15,0 14-2-15,-2 4 4 16,2 4-1-16,0-3 1 16,0-4-2-16,0-10 1 0,12-11-8 15,0-8 0-15,-4-10-2 16,5 0-1-16,5-10 10 16,-1-22-4-16,7-8-15 15,-17-3-1-15,-7 2 3 16,0 4 3-16,-2 10 11 15,-16 4-4-15,-8 11 8 16,6 8 1-16,1 4-6 16,1 0 4-16,5 0 2 15,-1 7-3-15,14 0 1 0,0 2-10 16,0-2 3 0,14 0-15-16,17-5 17 0,8-2 3 15,9 3 2-15,0-1 2 16,-1 9 2-16,-5 3 12 15,-17 1 9-15,-3 1-15 16,-11 0 5-16,-1-2 4 16,-7-3 11-16,-3 0-5 15,0-2-2-15,0-1-4 16,0-4-4-16,-3-2-1 16,-7-2-5-16,5 0-4 15,5-2-6-15,0-25 0 16,0-14-16-16,6-11-8 15,28-8-11-15,13 13-4 16,13 11 2-16,-8 17 19 0,-6 19 19 16,-13 0 2-16,-13 25 2 15,-5 13 18-15,-3 6 13 16,-10 2-5-16,-2 1-18 16,0-8-2-16,-2-4-7 15,-15-9 1-15,1-12-4 16,-3-7-18-16,-9-7-20 15,0 0-57-15,-5-7-149 16,0-23-496-16</inkml:trace>
  <inkml:trace contextRef="#ctx0" brushRef="#br0" timeOffset="39901.74">19013 9161 911 0,'0'0'134'16,"0"0"-127"-16,0 0 32 15,0 0 15-15,0 0-51 16,0 0-3-16,-14 4-10 16,14-2-8-16,2-2-86 15,9-2-111-15,-11-22-256 16</inkml:trace>
  <inkml:trace contextRef="#ctx0" brushRef="#br0" timeOffset="40066.11">18455 9081 830 0,'0'0'141'16,"0"0"-137"-16,0 0 92 15,0 0-34-15,0 0-62 16,0 0-11-16,105 0 3 15,-20 0-98-15,10 0-160 16,7 0-269-16</inkml:trace>
  <inkml:trace contextRef="#ctx0" brushRef="#br0" timeOffset="40289.65">20173 9594 973 0,'0'0'100'0,"0"0"-70"16,0 0 103-16,-2 126-56 16,-14-81-57-16,-3 1-14 15,-17-3-6-15,-7 0-30 16,-5-9-203-16,-5-6-840 15</inkml:trace>
  <inkml:trace contextRef="#ctx0" brushRef="#br0" timeOffset="41177.71">20992 9640 378 0,'0'0'81'0,"0"0"37"15,0 0-23-15,0 0 5 0,0 0 7 16,0 0-15 0,0 0-5-16,-17 2-14 0,17-28-13 15,8-14-53-15,24-10-7 16,3-6-2-16,10-6 2 15,-1-2-1-15,-9 6 1 16,-15 5-1-16,-10 11 1 16,-10 12 3-16,0 8 5 15,-10 10-3-15,-12 7-4 16,-10 5-1-16,-1 0 1 16,0 7-3-16,10 19-2 15,15 4 1-15,4 2 2 16,4 2-7-16,0-2 6 0,22 2-5 15,14 1 5 1,7-4 0-16,5 1-3 0,-9-2 10 16,-4 1-5-16,-9-3 2 15,-15-1 1-15,-8-4-2 16,-3-1 1-16,0 4 0 16,-14-4 7-16,-18 0-9 15,3-5-8-15,6-12-41 16,5-5-54-16,6-5-77 15,12-28-285-15</inkml:trace>
  <inkml:trace contextRef="#ctx0" brushRef="#br0" timeOffset="42926.42">21562 9254 933 0,'0'0'38'0,"0"0"66"16,0 0-12-16,0 0-44 15,0 0-29-15,-128 13-6 16,99 26 0-16,12 4-3 16,5 10-6-16,6 1-4 15,6 0 0-15,0-3-3 16,18-6 1-16,18-13 1 16,7-12 1-16,3-18 0 15,3-2 1-15,-3-14 4 16,3-28-5-16,-9-11-3 15,1-5-2-15,-14-8-3 16,-14-8 8-16,-12 2 1 16,-1-4 1-16,0 10-2 0,-14 11 3 15,-2 18-2-15,9 19 1 16,7 12 2-16,-2 6-2 16,0 0-2-16,-7 31-1 15,7 16 1-15,2 11 7 16,0 4-1-16,0-2-2 15,15-2 4-15,3-6 7 16,0-11-4-16,1-13 7 16,-6-4-9-16,0-15-2 15,-8-4 2-15,4-5-1 0,11 0 9 16,14-26-9 0,12-11-6-16,-6-2 1 0,-4 8-3 15,-3 6-2-15,-14 12 2 16,-1 9-4-16,-4 4-4 15,-5 0-5-15,1 10 3 16,3 15 10-16,5 10 0 16,-1-6 1-16,1 1-1 15,8-6-1-15,-4-5 1 16,0-5 2-16,4-9 1 16,2-5-1-16,-1-5 2 15,14-23 3-15,-9-8-7 16,1-3 1-16,-11-6 2 15,-12 7-3-15,-7 5 0 16,-3 8 0-16,0 11 1 0,0 10 0 16,-6 4-1-16,-11 0-2 15,-6 10-2-15,7 19 4 16,-3 10-3-16,13 5 2 16,6 2-5-16,0-7-15 15,2-3-15-15,33-8-27 16,21-10-29-16,16-12 60 15,17-6 31-15,3 0-41 16,-1-20-24-16,-18-7 11 16,-12-8 9-16,-16 4 22 15,-28-2 24-15,-17 6 2 16,0 2 26-16,-5 10 50 0,-17 1 7 16,-7 8-22-1,-3 6-20-15,-7 0 0 0,4 16-3 16,1 12-17-16,6 10-12 15,10 0-7-15,9-5-2 16,9 5-2-16,0-10-2 16,7-2-1-16,13-10 3 15,-2-14 3-15,12-2 1 16,3-8 3-16,4-28-5 16,4-7 2-16,-5-10-4 15,-12-10 6-15,-3-7-4 16,-18-14-1-16,-3-4-1 15,0 1 0-15,0 10-2 0,0 22 2 16,-13 19 2 0,10 16-2-16,-5 10 4 0,8 8-4 15,0 2 0-15,-6 10-5 16,3 24-1-16,-8 20 5 16,7 12 1-16,4 6 2 15,0 3-2-15,0-5 0 16,16-4 0-16,0-9 3 15,2-8-1-15,0-13-1 16,-2-11 3-16,0-11 0 16,0-12-3-16,0-2 2 15,17-16 4-15,11-23-6 16,2-9-1-16,-10-4-1 16,-4 2-3-16,-14 12 2 0,-14 8 1 15,-4 14 0-15,0 14-3 16,0 2 4-16,0 0-4 15,0 0 2-15,0 26-1 16,0 7 3-16,0 8 0 16,0 3 0-16,0-6 0 15,0-6 0-15,1-10 0 16,9-13-1-16,-7-4 1 16,8-5 2-16,-2 0 8 15,23-10-2-15,11-14-7 16,5-8-1-16,0-2 0 0,-15 0 3 15,-15 12-3 1,-5 3 0-16,-11 14-5 0,-2 5 2 16,0 0-9-16,0 0 6 15,0 0-2-15,0 18 3 16,0 10 0-16,0 4 5 16,0-6-2-16,0 2 1 15,0-7 1-15,0-8-2 16,13-6 2-16,-4-7 3 15,8 0 4-15,12-16 3 16,8-15-1-16,5-11-5 16,-5-5-4-16,-9-12 6 15,-13-9-5-15,-2-15-1 16,-13-8 0-16,0 3-7 0,0 13 7 16,-6 21-2-16,-1 22 2 15,-1 18 0-15,6 9 4 16,2 5-4-16,-8 0-3 15,6 30-2-15,-9 19 5 16,7 17 1-16,4 12 0 16,0 5 1-16,0-3 0 15,3-9 2-15,11-7-2 16,-6-12-2-16,2-11 0 16,4-5-1-16,5-12-1 15,-4-13-2-15,3-9-24 16,10-2-92-16,5-11-97 15,14-15-247-15</inkml:trace>
  <inkml:trace contextRef="#ctx0" brushRef="#br0" timeOffset="43293.15">24146 9315 932 0,'0'0'45'15,"0"0"8"-15,0 0 26 16,0 0-55-16,0 0 13 16,0 0 0-16,17 25-3 15,8-25-19-15,-2 0 2 0,7-7-16 16,3-17 3 0,-4-6-3-16,-10-6-1 0,-13 0 0 15,1 6 0-15,-7 8 0 16,0 9 1-16,-7 7 4 15,-10 6-3-15,-3 0-2 16,-8 5 5-16,3 21 8 16,0 8 5-16,14 8-8 15,4 1 8-15,7 2-2 16,0-1-6-16,0-11-10 16,19-1-5-16,14-16 5 15,7-12-7-15,8-4-51 16,5-17-93-16,-1-22-303 15</inkml:trace>
  <inkml:trace contextRef="#ctx0" brushRef="#br0" timeOffset="50729.16">25153 9495 642 0,'0'0'59'0,"0"0"7"16,0 0 57-16,0 0-42 15,0 0-56-15,0 0-13 16,0 0 5-16,0 0 17 15,-13 99 0-15,-7-61-26 16,-9 4 3-16,-3-4-11 16,-1 0-3-16,-2-11-62 15,5-12-178-15,10-13-464 16</inkml:trace>
  <inkml:trace contextRef="#ctx0" brushRef="#br0" timeOffset="52142.14">25583 9356 627 0,'0'0'61'15,"0"0"61"-15,0 0-19 16,0 0-62-16,0 0-28 16,0 0-7-16,0-4-5 15,2 10 9-15,3-1-2 16,6-1-8-16,-4-2 5 16,8-2 7-16,5 0 13 15,7-17-2-15,8-16-21 0,7-11 1 16,-9-4-1-16,4-7-1 15,-8-2 4-15,-17 2-5 16,-9 4 1-16,-3 10-1 16,0 9 1-16,-13 13-2 15,-7 10 1-15,2 9-1 16,-9 0-1-16,22 0 0 16,-8 8 0-16,-1 7 0 15,10 1-3-15,4 0-8 16,0-5 3-16,0 0 2 15,1-3-1-15,20 1 4 16,-3-1 2-16,8 0 3 0,-4 1 0 16,-6-3-1-1,8 6 1-15,-5 2 1 0,-5 0-1 16,4 6 0-16,-12 4 5 16,4 1-2-16,-9 2-2 15,7 1-1-15,0-4-2 16,-2-10 1-16,6 2 1 15,-5-8 0-15,1-2 0 16,-3-4 0-16,5-2 1 16,4 0-1-16,10-13 1 15,4-16-1-15,1-8 0 16,-8-4-2-16,-3-5 2 16,-3-1 0-16,-4 3 0 0,-11 13 0 15,0 9 0-15,0 7 4 16,-7 11-2-16,-7 4 1 15,-5 0-2-15,-6 4-1 16,9 22 0-16,3 10-3 16,-4 7 3-16,17 3-4 15,0-3 2-15,9-2 2 16,18-13-2-16,4-8 1 16,6-7-6-16,-5-11 7 15,8-2-2-15,-2 0 2 16,-2-23-1-16,6-6-1 15,-9-8-3-15,-8 1 5 16,-4 2 1-16,-15 7 4 16,-6 4 0-16,0 5 16 15,0 7-1-15,-6 6 2 0,-11 5-2 16,3 0-9-16,-11 18-8 16,2 16 2-16,5 2-3 15,4 6 0-15,14-8-2 16,0-2-1-16,0-14 1 15,0-8-6-15,0-6 6 16,7-4 0-16,10 0 6 16,7 0 17-16,-2-20-9 15,2-8-11-15,-1 0-3 16,-7 6 4-16,-5 8 9 0,-9 7 20 16,-2 7 11-1,0 0-13-15,0 3-31 0,0 30 1 16,-11 18 1-16,-7 13 3 15,5 6-5-15,3 5 0 16,3-1 1-16,0-3-1 16,5-14 0-16,-5-21 0 15,6-16-3-15,1-15 3 16,0-5 1-16,0 0 1 16,0-19 5-16,0-16-7 15,17-10-9-15,-1 10 3 16,-2 10-1-16,-4 12 2 15,-4 13-4-15,7 0-3 16,-7 16-2-16,13 13 11 16,-5 5 2-16,4-2-1 0,4-4-3 15,-6-6-19 1,3-4-33-16,-4-14-13 0,3-4-22 16,0-2-154-16,9-36-70 15</inkml:trace>
  <inkml:trace contextRef="#ctx0" brushRef="#br0" timeOffset="52747.28">26611 8928 690 0,'0'0'115'0,"0"0"-109"0,0 0 14 16,0 0 59-16,0 0-28 15,-13 126-28-15,13-83-4 16,0-4-13-16,15-10 5 16,-1-9-1-16,3-6 0 15,-4-8-5-15,1-6 9 16,2 0 8-16,6-12 15 16,6-12-21-16,-5-3-3 15,1-4-8-15,-5 1 0 16,-4-2 0-16,-1 7-4 15,-8 10 0-15,-3 8 0 0,-3 4 4 16,0 3-5 0,0 0 0-16,0 5-10 15,1 18 10-15,8 9 0 0,4 2 0 16,-4-5-2-16,2 0 2 16,2-11 0-16,-10-6-1 15,6-8 1-15,-1-1 4 16,5-3 1-16,-2-3 13 15,13-19-3-15,6-14-10 16,-3-6-5-16,4 4 0 16,-8 4 2-16,-8 4-1 15,-13 17 3-15,-2 9-1 16,0 1-2-16,0 3 0 0,0 0-2 16,0 22-7-1,0 17 6-15,0 4 0 0,0 1 4 16,8-6-3-16,2-8 1 15,3-10 0-15,-9-8 0 16,2-10-1-16,2-2 1 16,-4 0 0-16,9-22-7 15,-1-14-63-15,-6-10-42 16,-1-4-13-16,-5-7-128 16</inkml:trace>
  <inkml:trace contextRef="#ctx0" brushRef="#br0" timeOffset="53009.8">27022 8664 621 0,'0'0'118'0,"0"0"-55"16,0 0 24-16,0 0-19 16,0 0-40-16,0 0-15 15,-37 78 2-15,39-66-10 16,12-6 6-16,5-6 4 15,4 0 10-15,-3-2 7 16,8-20-12-16,-10-8-15 16,-9 0-4-16,-9 8-1 15,0 4-1-15,0 6-25 16,-25 12-22-16,-8 0-40 16,3 14-113-16,5 16-93 0</inkml:trace>
  <inkml:trace contextRef="#ctx0" brushRef="#br0" timeOffset="53347.38">27264 8940 924 0,'0'0'131'0,"0"0"-79"15,0 0 5-15,0 0-28 16,0 0-11-16,0 0 30 15,0 136-28-15,0-87-10 16,0-7-1-16,0-8-7 16,0-14-1-16,0-10-1 0,0-6 0 15,0-4 2-15,0 0 6 16,0-14 7-16,9-24-6 16,-2-9-8-16,4-8 0 15,-9-6-1-15,0 7 0 16,6 7-5-16,-8 18-10 15,4 15-6-15,2 12-12 16,4 2-61-16,8 0-53 16,2 0 46-16,10 14-119 15,6 0-77-15</inkml:trace>
  <inkml:trace contextRef="#ctx0" brushRef="#br0" timeOffset="54727.2">27547 9015 318 0,'0'0'181'16,"0"0"-65"-16,0 0-25 15,0 0 16-15,0 0-23 16,0 0-44-16,0 25-15 16,0-25-8-16,0 0 0 15,17 0 7-15,-2-5 7 16,2-15-10-16,-1-10-14 16,-13-3-4-16,3-3 1 15,-6 1-1-15,0 8-1 16,0 7 0-16,-7 8 2 15,-3 2 1-15,2 8 0 16,-6 2 10-16,-4 0-15 16,0 22-3-16,-5 8-1 0,7 14 2 15,9 2-5-15,5-1 5 16,2-7 2-16,0-3 1 16,4-8-1-16,8-9-5 15,-3-4 5-15,-1-10 1 16,7-4 7-16,3 0 2 15,4-16 13-15,7-12-18 16,1-7-3-16,-6-6-2 16,0 2 0-16,-10 5 0 15,-8 8 0-15,-1 9 0 16,2 10 1-16,-7 5-2 16,3 2 1-16,-3 0-4 15,0 0-6-15,0 23 7 16,0 6 0-16,0 8 3 0,0-1 4 15,0-4-3-15,0-4 4 16,0-12-4-16,0-4 13 16,0-7-3-16,0-5 2 15,0 0 8-15,0 0 24 16,1-3-5-16,15-15-29 16,3-8-9-16,0-6-2 15,-3 2 0-15,-5 7-1 16,-1 6-2-16,-10 10-2 15,0 4 4-15,0 0 1 0,0 3-10 16,0 0 1 0,0 6-3-16,0 14 10 0,4 3 2 15,-2-3 0-15,3-4 1 16,-5-2-2-16,0-8 1 16,0-4 0-16,0 1 2 15,8-3-2-15,-4 0 8 16,6 0-1-16,1-11-4 15,3-5-2-15,-4-1-1 16,7 9-1-16,-13 5-4 16,-2 1-1-16,-2 2-1 15,0 0-8-15,2 0-6 16,7 5 16-16,-4 6 3 16,6 0 2-16,-11-2 0 15,0-7 0-15,7-2-1 0,-7 0 1 16,1 0 0-16,9 0 1 15,-4-2 2-15,11-18-3 16,-10-5-6-16,-5 0-9 16,1 0 2-16,-3 1-3 15,0 2 3-15,0 6 5 16,-1 10 6-16,-3 6-2 16,4 0-2-16,-13 0-1 15,9 20 0-15,4 7 6 16,-7 3-5-16,7 6 5 15,0-6-1-15,0-10-1 16,0-6 2-16,0-7 0 0,7-5-1 16,-1-2 1-1,7 0 1-15,0 0 10 0,1-11-7 16,5-14-3-16,-2-2-3 16,4-3-10-16,6 5 11 15,-17 6 0-15,3 8 2 16,-11 7 0-16,-2 4-4 15,0 0-2-15,0 18-8 16,0 17 14-16,-9 2 1 16,-1 4 6-16,10-3-5 15,-1-12 7-15,1-8 0 16,0-6-7-16,0-8 1 16,0-4 3-16,0 0 17 0,0-13 12 15,12-18-30 1,4-13-4-16,-1-7-2 0,-1-7 1 15,11-13-2-15,7-6-7 16,0 0-17-16,4 16 9 16,-13 15 10-16,-14 26 7 15,0 15 3-15,-9 5 13 16,0 0-16-16,0 9-3 16,0 27 3-16,0 14 3 15,0 12 2-15,0 4-1 16,0 2-3-16,0-7 2 15,0-7-2-15,0-6-1 0,0-14-5 16,0-8-5 0,0-13-35-16,0-10-22 0,-3-3-93 15,-11-6-188-15</inkml:trace>
  <inkml:trace contextRef="#ctx0" brushRef="#br0" timeOffset="56991.98">10342 8760 669 0,'0'0'67'0,"0"0"-28"16,0 0 66-16,0 0-33 15,0 0-11-15,0 0-12 16,0 0-12-16,-10-26-11 16,-2 26-24-16,-3 20 5 15,-5 8-4-15,2 12 3 0,4 0-4 16,4 6-2-16,10 3 0 15,0-2-1-15,0-2-1 16,0-1 0-16,18-10 1 16,6-6 1-16,-2 0-3 15,6-4-1-15,-3-4 3 16,1-4 1-16,-10-2 0 16,-5-1 0-16,-11 0 0 15,0 5 2-15,0 0 8 16,-14 3-1-16,-15-5-1 15,-1-5-4-15,-3 1-3 16,11-5 1-16,-4-5 0 16,7 1 1-16,1-3-2 15,0 0-1-15,5 2 4 0,0-2 0 16,11 2-4 0,2-2-1-16,0 0-3 0,0 1-1 15,0 5-10-15,0 2 5 16,17 6 10-16,1 7 0 15,0 4 0-15,-1 5 0 16,4 6 0-16,-12 4 3 16,1 6 1-16,-4 4 5 15,-6 2 5-15,0 5 1 16,0 0 4-16,0 0-2 16,-13-1-7-16,8 2-1 15,-8 4 7-15,9 0-7 0,-7-1 1 16,8 1 0-16,0-6-5 15,3-4-3-15,0-10-2 16,0-10-1-16,0-14-2 16,32-13-37-16,21-5-30 15,28-27-79-15,23-35-162 16</inkml:trace>
  <inkml:trace contextRef="#ctx0" brushRef="#br0" timeOffset="67093.14">10449 8779 503 0,'0'0'77'0,"0"0"-36"16,0 0 20-16,0 0-19 15,0 0-19-15,0 0-2 16,0 0 22-16,0-9 9 16,0 9-7-16,0 0-1 15,0 0-11-15,0 0 3 16,0 0-4-16,0 0-1 16,0-2 2-16,0 2-8 15,0 0-14-15,0-2 1 16,0-1-4-16,0-2-1 15,0 1-4-15,0 2 1 0,-4-3-1 16,-3 2-3 0,4 1 0-16,-1 0 3 0,-5 2-3 15,8-2 0-15,-4 0 0 16,-5 0 4-16,4 2-2 16,-5-4-1-16,8 4-1 15,-8 0 3-15,3 0-3 16,-3 0 5-16,6 0-2 15,-6 0 0-15,6 0-3 16,-3 0 3-16,6 0 0 16,-3 0 1-16,0 0-2 15,-2 0 2-15,6 0-1 0,-7 0 2 16,1 0 3 0,-6 6 3-16,8 0-4 0,1 4-3 15,-5-4 2-15,7-1-2 16,0 2 2-16,-2-3-1 15,4 4-4-15,-7 0 1 16,7 2 1-16,-3 0-1 16,3 4 4-16,0 0-3 15,0 2-3-15,0 0 3 16,0 0-3-16,0 0 3 16,0-2-2-16,0-3-1 15,0 0 1-15,8-2-1 16,0 2 1-16,0 1-1 15,-1-1 0-15,-2 2 0 16,6 0 0-16,-7 0 0 0,7-2 1 16,-8 1 0-1,7 1-1-15,-7-2 0 0,1 1 0 16,3-2-2-16,-1-2 3 16,-4 1-1-16,6 2 0 15,-5 1 1-15,-3-2 0 16,0 0-1-16,2 0 2 15,-2-2-4-15,0 4 3 16,0-3-1-16,0-2 1 16,0 3 1-16,0-2-1 15,0 4 1-15,0-4-1 16,-5 4 6-16,-8 0-7 16,-1 1 0-16,0-4 3 0,-1 7-2 15,-3 4-1-15,-5-2 1 16,1 2 4-16,1-6-4 15,6-4-1-15,0-6 0 16,8-2 0-16,-3 3 2 16,-3-5-2-16,8 0 0 15,-1 0 1-15,2 0-1 16,0 0 0-16,2 0 4 16,-2 0-4-16,-6-7 4 15,5 3-4-15,-3-4 1 16,5 2 0-16,-4 1 0 15,0-4-1-15,5-1 0 16,1 0 0-16,1 0 0 16,0 4 2-16,0 2-1 0,0-4-1 15,0 4 0-15,0-3-1 16,0 3 1-16,1-1 1 16,12 1-1-16,1 0 0 15,4-2-2-15,-4 4 2 16,4 2-1-16,0 0 1 15,-1 0-1-15,-4 0 0 16,3 8 1-16,-3 9-1 16,-5-1 1-16,0 5 0 15,0-1 0-15,-6 5 1 0,4 11-1 16,-6 1 0-16,0-1 18 16,0 1-17-16,0-5 0 15,0-2 0-15,-6 1 6 16,4-6-7-16,-6-3-1 15,0 2 1-15,5-2 10 16,2-2-8-16,-3 0-2 16,-5 1 0-16,5 6 1 15,-7 5 5-15,6 0-5 16,-6-1 16-16,9-3-16 16,2-4 0-16,-2 4-1 15,-4 2 0-15,2 2 0 16,4 0 1-16,0-10-1 15,0-2 0-15,0 0 0 16,0-6 0-16,0 3 0 0,0-2-1 16,0 6 2-16,8 2 0 15,-2 3-1-15,10 0 1 16,-3-3-1-16,-2-1 0 16,-3 2-1-16,8 0 1 15,-1-1 0-15,-3-4 1 16,-6-8 1-16,4-6-2 15,-5 5-3-15,3-6 3 16,-2 2-1-16,0-2 1 16,7 0 0-16,-2-1 0 15,5 2 0-15,5-1-1 16,12 3 1-16,2-3 1 0,6-4 0 16,-3 0-2-16,3 0 1 15,-9 0 0-15,-7 0-6 16,1 0-6-16,-10 0 2 15,-8-4-12-15,-8-3-3 16,0-2-18-16,-10 2-76 16,-30 3-88-16,-12 4-273 15</inkml:trace>
  <inkml:trace contextRef="#ctx0" brushRef="#br0" timeOffset="67991.67">10402 11590 544 0,'0'0'188'0,"0"0"-83"15,0 0 27-15,0 0-14 16,0 0-44-16,0 0-14 15,0 0 13-15,-9-5-29 16,9 3-7-16,0 2-8 16,0-4-1-16,0 2-14 15,0-2 2-15,6-1-8 16,24-7-3-16,11-1 1 16,21-3-2-16,-1 3-3 15,-6 3-1-15,-8 0-2 16,-13 6 2-16,-9 2 2 15,-16 0-2-15,0 2-1 0,-9 0-1 16,0 0-4-16,0 0-10 16,0 0-9-16,0 0-29 15,0 6-15-15,-12 8-94 16,-7-6-225-16</inkml:trace>
  <inkml:trace contextRef="#ctx0" brushRef="#br0" timeOffset="73307.78">11266 11751 210 0,'0'0'140'0,"0"0"22"15,0 0-31-15,0 0-25 16,0 0 6-16,0 0-31 16,0 0-29-16,-2 0 11 15,2 0-20-15,0 0 7 16,0-13-10-16,11-12 4 0,13-13-43 16,10-11 6-16,-2-7-4 15,1-8 0-15,-6-4 3 16,-6-5-4-16,-5 7 0 15,-4 12-2-15,-9 15 1 16,-3 17 0-16,0 8 2 16,0 9-1-16,0 2-2 15,0 3-2-15,0 0 2 16,-6 0-8-16,-7 23 4 16,7 10 3-16,-2 5-1 15,8 5-6-15,0-4 3 16,8-3-6-16,17-2 8 0,5-8-8 15,5-2 10-15,-5-5-1 16,4-2 2-16,-14 3 0 16,1-1 1-16,-15 0-1 15,-6 2 0-15,0-1 0 16,0 0 2-16,-13 0-1 16,-11-4 0-16,-7 2-1 15,1-6-17-15,10-10-36 16,5-2-73-16,5 0-52 15,7-22-148-15</inkml:trace>
  <inkml:trace contextRef="#ctx0" brushRef="#br0" timeOffset="75407.98">11932 11342 505 0,'0'0'214'16,"0"0"-54"-16,0 0-42 15,0 0-14-15,0 0-39 16,0 0-34-16,-81-12-2 16,56 33-1-16,-3 10-9 15,7 7-6-15,7-2-4 16,3 5-7-16,11 2-1 16,0-4-1-16,0-5 0 15,24-4-1-15,-2-6 0 16,13-12 0-16,-2-6 2 15,10-6-1-15,-4-1 2 0,10-32-4 16,2-9 1-16,-6-9-6 16,1-10 3-16,-11 0-16 15,-11-7 13-15,-17 2 4 16,-5 4 3-16,-2 10 1 16,0 16-1-16,0 13 8 15,-8 12 7-15,7 8 3 16,-9 3-11-16,10 0-7 15,-3 26 2-15,-8 23-2 16,6 15 7-16,3 12 2 16,2 2-7-16,0-5 8 15,0-7-8-15,0-12 5 16,0-10 0-16,5-13 1 0,-2-12-3 16,4-11-4-16,-4-6-1 15,0 2 2-15,1-4-1 16,9 0 5-16,3-24-1 15,16-12-5-15,1-3-7 16,-1 8-5-16,-2 10 3 16,-8 12 7-16,3 7-2 15,-10 2-3-15,-6 0 3 16,4 21 4-16,2 6 0 16,-1 4 0-16,5-1 0 15,-1-2 1-15,-3-7-1 16,1-4-1-16,1-10 1 0,-7 0 1 15,-4-7 0-15,7 0-1 16,6 0 1-16,5-27 6 16,1-10-7-16,7-4 0 15,-15-7-3-15,-6-2 0 16,-9 9 0-16,-2 7-3 16,0 14 2-16,0 11 3 15,-2 9 0-15,-9 0-2 16,-5 15 0-16,2 18 2 15,-2 4 1-15,11 5-1 16,3-1-1-16,2-1-2 16,0-2 3-16,15-8-2 15,16-6-9-15,4-11-12 16,5-8-13-16,8-5 1 16,8 0 16-16,0-23-17 0,-8-6-11 15,-3-3 9-15,-12-5 13 16,-13 4 12-16,-13-2 9 15,-7 1 5-15,0 10 3 16,-7 2 5-16,-13 11 23 16,-9 11 3-16,7 0-3 15,-8 10-15-15,-3 21 11 16,3 4-10-16,9 5-15 16,8 1 7-16,12 0-6 15,1-5-3-15,0-8-2 0,13-8 2 16,4-8 1-1,6-10 0-15,2-2 1 0,1-8 1 16,10-25 3-16,1-10-6 16,-2-7 0-16,-7-11 0 15,-8-10 1-15,-7-11 0 16,-13-13-1-16,0-1-2 16,0 7 2-16,-13 17 2 15,-6 20-1-15,5 14 5 16,1 22 2-16,5 6 24 15,3 8-10-15,3 2-22 16,-1 4-1-16,1 37-3 16,2 25 4-16,0 19 9 15,0 7-6-15,7 1 2 16,10-7-1-16,-1-10-1 0,8-17-2 16,-8-11 1-16,3-12 1 15,-4-14-2-15,-3-8-1 16,-2-11 0-16,4-3 2 15,13-9-1-15,3-23-1 16,5-7-37-16,-2-2 8 16,-9-2 10-16,-3 4 9 15,-10 8 0-15,-3 6 8 16,-8 12 2-16,0 11 0 16,0 2 0-16,0 0-5 15,0 0-11-15,0 26 10 16,0 8 6-16,0 2 0 0,0-4 1 15,4 0-1-15,8-9 4 16,-6-7 1-16,5-7 4 16,-6-7-5-16,-5-2 6 15,11 0 0-15,6-7 8 16,1-19-14-16,9-7-4 16,-2-5 0-16,-9-3-3 15,1 6 0-15,-7 12-5 16,-7 10 6-16,-3 11 1 15,0 2-6-15,0 0-6 16,0 8 3-16,0 18 10 16,0 4 0-16,0 1 0 15,0 3 0-15,13-4 0 0,-4 0 0 16,6-10 0 0,-1-7-1-16,3-5 2 0,-2-8-1 15,3 0 3-15,10-5 2 16,2-25-3-16,3-10-2 15,0-11-1-15,-4-12-2 16,-4-17-9-16,-7-10 1 16,-9-11-4-16,-9 4 10 15,0 9 5-15,-13 20 4 16,-5 14 10-16,3 23 17 16,2 14 1-16,10 11 11 15,3 6-19-15,0 0-22 16,0 14-2-16,0 26 0 15,0 16 0-15,0 18 7 0,5 10-3 16,8 5 1 0,1 2 0-16,-1-6-3 0,6-7 0 15,-3-12-1-15,3-11 0 16,6-12-1-16,-3-11 0 16,7-10 0-16,-6-11 1 15,6-11 0-15,4 0-2 16,5-6-15-16,5-24-18 15,2-8-25-15,-10-8 22 16,-2-6-1-16,-6-2 5 16,-21 1 8-16,0 8 9 15,-6 6 10-15,0 12 6 16,0 8 1-16,-4 13 9 0,-4 6 18 16,-8 0 4-16,-6 25-4 15,0 20 18-15,4 9-12 16,5 6 1-16,2-1-10 15,11-7-7-15,0-1 1 16,0-9-7-16,11-9-8 16,6-9 2-16,3-7-3 15,7-12-3-15,5-5 3 16,3 0-3-16,12-28-5 16,2-7-58-16,-14 2-77 15,-9 0-50-15,-22 11-487 16</inkml:trace>
  <inkml:trace contextRef="#ctx0" brushRef="#br0" timeOffset="78076.66">15414 11474 553 0,'0'0'97'16,"0"0"-67"-16,0 0 104 15,0 0 3-15,0 0-62 16,0 0-21-16,0 0-1 15,15 0-8-15,-14 0 1 0,-1 0-7 16,4 0-15-16,-4-16 0 16,2-8-7-16,-2-12-10 15,0 1-6-15,0-2 2 16,-17 3-2-16,1 8-1 16,1 16 6-16,-2 4-5 15,1 6 0-15,-2 0-1 16,3 22 2-16,-5 19-2 15,5 11-4-15,9 5 2 16,-1 2 2-16,7-7 0 16,0-6 0-16,15-12 0 15,9-12-1-15,-7-8 0 16,1-7 1-16,2-7 0 0,-4 0 0 16,16-21 0-1,-4-15 2-15,-3-5 1 0,0-3 0 16,-10-3-1-16,-10 4-2 15,-5 9 2-15,0 12-1 16,0 10 2-16,0 12-2 16,0 0-1-16,0 0-8 15,0 26 7-15,0 14 0 16,0 5 0-16,0 2 1 16,3-9-1-16,11-9 0 15,5-11-2-15,-4-7 2 16,-4-8 1-16,8-3 0 0,-2-4 0 15,4-26 1-15,7-11 4 16,-13-9-4-16,-2-7-1 16,-12-9 0-16,-1-7 0 15,0 5 0-15,0 12 1 16,0 15 0-16,-1 20-1 16,-1 7 2-16,-5 13-1 15,7 1 10-15,0 0-7 16,-2 1-4-16,0 31 0 15,2 12 0-15,0 19 3 16,0 5-1-16,0 5-1 16,0 3 3-16,0-3 4 15,0 1-5-15,11-4 1 16,-8 1-3-16,3-4-1 0,-6 3 1 16,0-10-1-16,0-5 0 15,0-9 0-15,6-10-1 16,1-11-2-16,-2-11-17 15,5-9-4-15,1-5-19 16,-2 0-15-16,5-19 3 16,3-22 9-16,-2-9 28 15,-13-10 3-15,-2-1 6 16,0-1 8-16,-15 4 1 16,-7 10 0-16,-9 9 10 15,-4 10 9-15,2 6-1 16,-1 8-2-16,10 7 0 15,5 8-3-15,6 0-3 0,9 0-10 16,-6 0-2-16,10 0-6 16,0 0-5-16,0 8-9 15,10-4-9-15,23-4-2 16,5 0-17-16,18-7-4 16,-3-20-44-16,-2-9-34 15,6-13 48-15,-16-1 59 16,-14-8 25-16,-9-11 0 15,-18 8 5-15,0 0 4 16,-6 9 19-16,-17 11 40 16,4 8 34-16,-1 11-31 0,7 8-9 15,1 4 2 1,7 10-6-16,2 0-17 0,-5 0-12 16,6 0-23-1,0 26 3-15,2 10 11 0,0 14 1 16,0 8-4-16,0 13 4 15,10-3-3-15,9 8 2 16,0-1-8-16,-5-4-3 16,4 4 1-16,-7-1-6 15,-2 4 2-15,2-3-3 16,-9-2-1-16,3-6-2 16,1-7 0-16,-4-16 0 15,2-10-1-15,5-16-3 16,-8-9-15-16,7-9-13 0,5 0-25 15,0-14 5-15,7-23 19 16,-6-5 18-16,3-8 11 16,-15-3 3-16,-2-1-1 15,0 4 4-15,0 2 0 16,-29 0 1-16,-5 5 2 16,-1 5 5-16,-1 7-8 15,4 11 8-15,0 7 2 16,13 6-2-16,3 3-5 15,5-1-4-15,9 5-1 16,2-3-4-16,0 3-6 16,0 0-9-16,2 0-2 15,30 0 14-15,2 0 0 16,12-4-3-16,5-10-10 16,-3-9-25-16,0-4-2 0,-2-6 10 15,-13-11 18-15,-13-1 13 16,-10-6 0-16,-10 4 5 15,0 12 1-15,0 8 6 16,-10 16 20-16,-9 11 3 16,-1 0 3-16,4 11-11 15,-8 26-10-15,9 15-2 16,11 4-4-16,4 2-5 16,0-8 0-16,19-7 0 15,8-11-3-15,6-5-18 0,1-13-41 16,12-12-3-1,4-2-106-15,3-7 78 0,4-25-107 16</inkml:trace>
  <inkml:trace contextRef="#ctx0" brushRef="#br0" timeOffset="78543.42">16553 11317 285 0,'0'0'326'16,"0"0"-244"-16,0 0 67 15,0 0-28-15,0 0-71 16,0 0 3-16,0 0-13 15,-135-20-4-15,119 61-17 16,3 9 6-16,2 0-1 16,8-7-13-16,3-3-3 15,0-5-5-15,3-8 0 16,15-4-3-16,4-11-1 0,1-12 1 16,11 0 1-16,11-3 0 15,2-27-2-15,11-6-28 16,0-11-5-16,4-13 29 15,-13-8 2-15,-10-9-9 16,-11-8 9-16,-15 6 0 16,-12 4 3-16,-1 7 1 15,0 9 1-15,-13 9 5 16,-3 10 17-16,-1 10-1 16,9 12 4-16,-2 4-7 15,6 8-5-15,3 6-5 16,-5 0-10-16,0 10-2 0,-4 32 0 15,6 14 2-15,2 10 1 16,2 10-1-16,0 5 2 16,2 3 4-16,12-2-6 15,3-6 2-15,0-11-1 16,-3-13-1-16,5-13-1 16,-5-10-4-16,8-6-42 15,5-14 1-15,3-9-48 16,4 0-76-16,0-23-126 15</inkml:trace>
  <inkml:trace contextRef="#ctx0" brushRef="#br0" timeOffset="79342.97">17060 11388 602 0,'0'0'83'16,"0"0"35"-16,0 0 17 16,0 0-75-16,0 0-5 15,0 0-28-15,10 64 6 16,6-64-1-16,4 0-12 16,6-26-12-16,-6-4-6 15,-3-17-2-15,-6-3-4 16,-11 1-13-16,0 5 9 15,0 10 1-15,-10 16 4 0,2 9 3 16,-6 9 1-16,-2 0 1 16,-10 25 1-16,6 19 2 15,4 6-1-15,12 3-4 16,4 0 0-16,0-8-1 16,1-6 0-16,20-10-1 15,10-6 1-15,2-10-11 16,12-13-24-16,7 0-40 15,12-5 14-15,7-28-1 16,-8-8-86-16,-13-9 46 16,-17-2 12-16,-18-2 26 15,-15 10 65-15,0 12 7 16,0 12 119-16,-21 11 7 0,-1 9-9 16,-7 0-41-1,-4 22-37-15,-6 22 7 0,12 10-12 16,2 7-15-16,9 1-14 15,13-7-6-15,3-13 0 16,0-7-4-16,13-12-1 16,7-13-1-16,11-10 1 15,2 0 10-15,2-27-4 16,9-19-5-16,-9-20 3 16,-2-12-5-16,-11-14-3 15,-2-14 1-15,-14-8 2 16,-6-6-1-16,0 7-11 0,0 15-3 15,-20 21 15 1,2 27 4-16,2 22 17 16,5 14-7-16,10 14 18 0,-4 0-26 15,-3 32-6-15,6 32 0 16,-1 25 29-16,3 13-19 16,0 10-10-16,13 3 9 15,-1-2-3-15,3-6-6 16,-3-17 6-16,0-16-5 15,-8-24-1-15,1-16-4 16,0-18 3-16,-5-16-27 16,0 0-69-16,0-23-65 15,-14-27-688-15</inkml:trace>
  <inkml:trace contextRef="#ctx0" brushRef="#br0" timeOffset="79547.28">16384 10995 880 0,'0'0'58'0,"0"0"-36"16,0 0 13-16,0 0-25 15,0 0-10-15,222-16 0 16,-112 10-21-16,13 4-119 0,-10 2-111 15</inkml:trace>
  <inkml:trace contextRef="#ctx0" brushRef="#br0" timeOffset="79771.69">18089 11601 972 0,'0'0'26'0,"0"0"7"16,0 0 79-16,0 0-64 0,-45 135-35 16,13-100-13-16,-4-3-48 15,-7-8-248-15</inkml:trace>
  <inkml:trace contextRef="#ctx0" brushRef="#br0" timeOffset="80973.58">18817 10899 725 0,'0'0'35'16,"0"0"48"-16,0 0 56 16,0 0-38-16,0 0-39 15,0 0-25-15,-157-74-17 16,122 104 6-16,0 20-8 16,3 18 0-16,16 15-10 15,5 9 4-15,11 7-11 0,0-14 4 16,20-9-3-1,8-19 0-15,7-12-2 0,6-8-1 16,-3-16 1-16,8-16-1 16,-4-5 0-16,10-7 1 15,2-28-18-15,-7-8-10 16,2-9-13-16,-19-2 10 16,-9 2 20-16,-11 12 11 15,-10 14 1-15,0 13 0 16,0 13 5-16,0 0-5 15,-7 5 2-15,-9 23-3 16,-4 8 0-16,7 9 0 16,8 1 0-16,5-1 0 15,0-4 0-15,0-9 1 16,5-7 0-16,13-9 3 0,-3-9 1 16,8-7 1-16,0 0 2 15,-1-7 6-15,4-25-5 16,4-6-7-16,-13-14-2 15,-9-4-2-15,-8-6-5 16,0-4 3-16,-8 10 0 16,-19 16 3-16,4 15 1 15,-8 17 1-15,1 8 2 16,0 0-3-16,5 21 0 16,-4 16 2-16,17 8-2 15,10 7 0-15,2 4-2 16,13-6-1-16,22-12 1 0,1-7 2 15,8-6-2-15,0-13 3 16,-4-10-1-16,6-2 4 16,-6-12-2-16,1-17 0 15,-4-10-2-15,-6-3-10 16,-14 0-3-16,-5 1-1 16,-12 12 10-16,0 6 3 15,0 16 1-15,-4 7-1 16,-19 0-1-16,3 5-1 15,-1 22 2-15,-2 5 0 16,17 0-10-16,6 2 6 16,0-6-2-16,0 0 1 15,16-2 2-15,13-1 4 0,-4-2 0 16,2-2 1 0,-6 1 1-16,-7-2 8 0,-4-2-2 15,-9-2-6-15,-1 0 6 16,0-3 1-16,-27 0 6 15,-6 1-5-15,-5-2-10 16,-3-7-4-16,9-5-57 16,10 0-115-16,13-25-238 15</inkml:trace>
  <inkml:trace contextRef="#ctx0" brushRef="#br0" timeOffset="81226.95">19637 10933 910 0,'0'0'57'0,"0"0"-41"15,0 0 91-15,-35 125-26 16,20-48-57-16,9 6-4 16,6-2 3-16,0-2 0 15,0-9-7-15,0-12-12 16,0-12 0-16,0-11-1 15,0-9-3-15,3-10-2 16,2-8 2-16,6-6-8 16,5-2-72-16,1 0-50 15,0-29-132-15,-1-8-293 16</inkml:trace>
  <inkml:trace contextRef="#ctx0" brushRef="#br0" timeOffset="81394.2">19356 11306 909 0,'0'0'69'0,"0"0"23"15,0 0-19-15,0 0-65 16,0 0-8-16,168-14-14 16,-86 14-88-16,6 0-115 15,-18-2-194-15</inkml:trace>
  <inkml:trace contextRef="#ctx0" brushRef="#br0" timeOffset="81527.39">20141 11370 696 0,'0'0'240'0,"0"0"-171"16,0 0 65-16,0 0-60 16,0 0-66-16,0 0-8 15,-18 4-70-15,-13-4-377 16</inkml:trace>
  <inkml:trace contextRef="#ctx0" brushRef="#br0" timeOffset="84574.49">20812 11469 538 0,'0'0'100'0,"0"0"-51"16,0 0 19-16,0 0 73 16,0 0-62-16,0 0-23 15,0 0 4-15,6-33-34 16,-6 3-9-16,0-2 3 0,-11-2-2 16,-11 7-8-16,-4 6-3 15,-2 7 8-15,-1 14-2 16,-2 0-5-16,-2 2-6 15,2 35-1-15,1 9 1 16,8 3 0-16,5 8-2 16,7-9 0-16,10-2 0 15,14-12-8-15,18-11 3 16,4-12 5-16,12-11-2 16,3 0 2-16,5-34 0 15,-1-19 3-15,-2-8-1 16,-11-14 0-16,-9-7-2 15,-12-4 0-15,-11 2 3 0,-10 3-1 16,0 7 2-16,0 16-4 16,0 10 0-16,0 18 3 15,0 12-1-15,0 7 1 16,0 9 3-16,0 2-6 16,0 13-6-16,0 32 4 15,0 20 2-15,0 16-1 16,13 12 1-16,5 2-3 15,-2 3 6-15,8-14-3 16,-7-9 0-16,9-18-2 16,-8-18 0-16,3-9 3 15,6-17-1-15,0-11 1 16,7-2-1-16,-2-20 1 16,5-24 1-16,-2-12-4 0,-6-12 0 15,-14-5-16-15,-13 2 12 16,-2 12 1-16,0 21 3 15,-14 17 1-15,-2 15 1 16,0 6-4-16,8 0 0 16,-17 13 3-16,11 24-1 15,-1 9-1-15,8 12-1 16,7 2 2-16,0-2-6 16,0-4 4-16,17-10 3 15,0-14 1-15,10-11-2 16,-8-9 0-16,3-10 2 15,5 0 3-15,4-10 0 16,2-21 0-16,1-8-1 0,-1 0-2 16,-3-5 0-1,-11 6 0-15,-2 5-1 0,-2 6 2 16,-14 13 0-16,3 8-1 16,-4 6 0-16,2 0-5 15,6 1-4-15,-3 28 6 16,8 7 2-16,0 11 1 15,2 2 0-15,-3-3-2 16,11-10 5-16,-8-6 0 16,-1-11 4-16,-6-13-1 15,1-3 12-15,-5-3 4 16,9-3 28-16,5-22-12 0,1-13-32 16,8-10-3-16,-9-8 0 15,-4-6-3-15,-11 2 1 16,-3 10-2-16,0 16-2 15,0 14 1-15,0 12 2 16,0 8 0-16,0 0-7 16,0 0-11-16,0 12 3 15,0 12 9-15,0 0 2 16,3-4-7-16,18-3-8 16,0-11 1-16,-1-3 12 15,10-3 2-15,-6 0-2 16,16-16 5-16,-7 0-6 15,-8 0 7-15,-6 3 0 0,-8 8 0 16,-6 2 3-16,-5 3 3 16,0 0 0-16,0 13-6 15,4 17 0-15,0 12 1 16,9 4 3-16,-4-8-4 16,6-6-1-16,-1-10 1 15,5-8 0-15,-2-8-2 16,6-6-6-16,3 0-42 15,3-31-90-15,3-15-12 16,-5-15-78-16,-21-9-174 16</inkml:trace>
  <inkml:trace contextRef="#ctx0" brushRef="#br0" timeOffset="84699.67">22198 10931 655 0,'0'0'40'15,"0"0"46"-15,0 0 46 16,0 0-112-16,0 0-20 15,0 0-21-15,-27-26-43 16,48 38-142-16,-2-3-436 16</inkml:trace>
  <inkml:trace contextRef="#ctx0" brushRef="#br0" timeOffset="86044.3">22536 11308 528 0,'0'0'31'0,"0"0"38"0,0 0 58 16,0 0-12-1,0 0-59-15,0 0-10 0,20 16 0 16,-18-20 7-16,-2-17-23 16,0-2-25-16,0 3 2 15,-2 2 5-15,-16 8-5 16,-1 6-3-16,1 4 6 15,-9 0-6-15,4 26-4 16,-4 16 2-16,2 6 2 16,13 4-4-16,4 0-2 15,8-6-1-15,0-7 1 16,10-10-1-16,4-10 2 0,3-11 1 16,0-8 0-1,1 0 7-15,7-12 5 0,2-17-7 16,2-7-2-16,-5-5 0 15,-2 0-2-15,-17 1 3 16,-1 0-3-16,-4 5 1 16,0 16 0-16,0 11 1 15,0 8-6-15,0 0 2 16,0 13-10-16,0 14 9 16,0 12 2-16,0-4-1 15,0 3-3-15,10-7 1 16,8-8 1-16,2-7 1 15,6-12 1-15,-6-4 1 16,10 0 4-16,5-13 4 16,3-23-3-16,3-10-2 0,-10-11-2 15,1-11-2-15,-14-10 0 16,-14-10 3-16,-2-7-3 16,-2-8-1-16,0 2 0 15,0 11 0-15,-6 19 1 16,-7 22 4-16,8 22-3 15,3 13 1-15,-5 12-2 16,7 2-4-16,-1 16-12 16,-2 34 16-16,3 14-1 15,0 13 0-15,0 5 1 16,18-3 0-16,10 4-1 16,2-7 4-16,-5-7-3 0,4-11 4 15,3-18-2-15,-2-14 1 16,-10-12 1-16,-1-9-4 15,5-5 5-15,1-5 6 16,7-27-11-16,0-14 0 16,-8-3-3-16,-16-6-4 15,-8 3-2-15,0 13-1 16,0 15 7-16,-8 12 1 16,-6 12-2-16,-9 0 3 15,0 26-2-15,1 16 3 16,7 12 0-16,4 8 1 15,11-1-1-15,0-4-4 16,17-7 4-16,18-11 0 0,7-5-1 16,7-8 1-16,5-16-2 15,10-7 2-15,0-3-36 16,4-13-59-16,-4-20-24 16,-7-10-84-16,-21-7 81 15,-13-6 3-15,-14-2 54 16,-9 8 65-16,0 10 67 15,-20 13 59-15,-6 13-8 16,-6 6 11-16,9 8-34 16,-9 0-40-16,5 27-24 15,9 15-5-15,1 8 0 16,7 7-12-16,7-3 6 0,3-11-9 16,0-3-3-1,0-11 0-15,11-6 1 0,6-13-5 16,1-6 2-16,-2-4 2 15,16-6 22-15,-2-28-25 16,0-14 2-16,-6-10-4 16,3-20-2-16,-17-8 0 15,-3-12-1-15,-7-7-4 16,0 6-13-16,0 10 8 16,-7 19 9-16,0 20 4 15,-4 23 1-15,6 15-5 16,5 10 13-16,0 2-11 15,0 14-2-15,-3 36-9 0,3 20 9 16,0 16 7 0,0 15-6-16,8 7 1 0,5 1-1 15,1-5 1-15,0-12-1 16,-6-20-1-16,3-20 1 16,-5-18-3-16,-2-15-6 15,-4-14-29-15,0-5-59 16,-21-21-39-16,-14-24-515 15</inkml:trace>
  <inkml:trace contextRef="#ctx0" brushRef="#br0" timeOffset="86223.65">22783 10905 742 0,'0'0'105'16,"0"0"-68"-16,0 0 35 15,0 0-15-15,0 0-56 16,0 0 1-16,67-10-4 16,15 10 2-16,22 0-81 15,-1-3-182-15</inkml:trace>
  <inkml:trace contextRef="#ctx0" brushRef="#br0" timeOffset="86380.96">24100 10990 842 0,'0'0'66'0,"0"0"-64"16,0 0-4-16,0 0-6 16,0 0-298-16</inkml:trace>
  <inkml:trace contextRef="#ctx0" brushRef="#br0" timeOffset="86620.39">24287 11618 689 0,'0'0'218'0,"0"0"-171"16,0 0-7-16,0 0 22 16,0 0 0-16,-108 163-45 15,53-104-16-15,-7-5-1 16,-4-6-68-16,8-13-253 16</inkml:trace>
  <inkml:trace contextRef="#ctx0" brushRef="#br0" timeOffset="87925.83">24779 11412 687 0,'0'0'2'0,"0"0"61"16,0 0 55-16,0 0-85 16,0 0 0-16,0 0 11 15,43 28 19-15,-26-30 14 0,14-25-39 16,0-8-27 0,2-9-3-16,-9-10 2 0,-5-12 0 15,-5-5-2-15,-4-3-5 16,-10 16-3-16,0 20 1 15,0 14-1-15,0 17 2 16,-8 5-2-16,1 2 0 16,-5 0-5-16,-4 0-1 15,-1 19 5-15,4 3-5 16,5 0 2-16,8 4-1 16,0-6 2-16,0-2 0 15,0 0 3-15,0-5-2 16,8-1 2-16,6-2 0 15,2-4 0-15,1 3 4 16,1-1-4-16,4 5-2 0,-11-2 2 16,5 3-2-16,-2 5 0 15,-4-3 1-15,7 8 0 16,-13 2 1-16,7-2-1 16,-2 4 1-16,-2-8 1 15,10 0-1-15,-12-8 0 16,6-2 0-16,5-6 3 15,1-4 6-15,12 0-2 16,-2 0 2-16,14-24-6 16,-6-12-1-16,9-8-1 15,-13-10-1-15,-8-5 0 16,-7 4 0-16,-11 8 0 16,-5 15-6-16,0 16 5 0,0 10 1 15,0 6 0-15,-11 0-4 16,-3 10-1-16,-5 27 2 15,5 6 2-15,1 10-2 16,11-4 1-16,2-3 2 16,0-9 0-16,2-10 1 15,12-6 0-15,5-7 5 16,3-14 7-16,4 0-4 16,5 0 4-16,7-22-8 15,5-10-5-15,-5-9-1 16,2-6-2-16,-20-9-5 0,-5-1-4 15,-15-1-7-15,0 12 7 16,0 16-4 0,-19 11 2-16,-5 14 9 0,2 5 2 15,-4 0 0-15,4 14 0 16,6 12 2-16,13 7-11 16,3 1 8-16,0 7 0 15,8 0 4-15,19-1 0 16,-1-4 0-16,0-6 0 15,-4-4-2-15,-7-8 2 16,-4-2 0-16,-4-5-1 16,-7-4 1-16,0 3 0 15,0-2 5-15,-10 4 4 16,-16 1-4-16,4 1-5 16,-5-5 0-16,8-5 0 0,14 2-2 15,-2-6-22-15,7 0-29 16,0 0 13-16,0 0 4 15,25-22-70-15,8-8 27 16,5-10 40-16,10-10 10 16,4-11 19-16,5-5 7 15,-2 0 3-15,-9 6 0 16,-14 11 35-16,-16 8 39 16,-14 9 26-16,-2 6-30 15,0 9-5-15,0 8-11 0,-5 2-9 16,-3 7-11-1,0 0-20-15,-6 5-13 16,-5 31 0-16,3 14 13 0,-3 10 0 16,14 10-1-16,5 2-3 15,0-3-1-15,0-1-1 16,0-10-5-16,0-10-3 16,0-12 0-16,0-11 0 15,0-8-3-15,0-11-48 16,0-6-41-16,13 0-45 15,7-14-173-15</inkml:trace>
  <inkml:trace contextRef="#ctx0" brushRef="#br0" timeOffset="88258.43">26174 10967 663 0,'0'0'138'0,"0"0"-92"16,0 0 88-16,-142 4-48 15,102 24-50-15,7 6-10 16,0 2-15-16,8-1-1 16,18-4-10-16,-2 2 1 15,9-11 4-15,0-4-5 16,6 0 0-16,13-4 4 16,13 2 2-16,-2 2 5 15,-5 5 0-15,8-3 3 16,-7 5 5-16,-4 1-11 0,-5-4-1 15,-4 0 1-15,-2 0-5 16,-11-4 0-16,0-3-3 16,0-4 0-16,-9-1-4 15,-11-6-34-15,-8-2-28 16,-4-2-70-16,-1-2-108 16,-8-27-220-16</inkml:trace>
  <inkml:trace contextRef="#ctx0" brushRef="#br0" timeOffset="88411.66">25085 10694 927 0,'0'0'69'0,"0"0"2"16,0 0 20-16,0 0-30 0,0 0-56 15,0 0-5-15,62 12-74 16,-46 2-239-16</inkml:trace>
  <inkml:trace contextRef="#ctx0" brushRef="#br0" timeOffset="92009.79">11582 12731 663 0,'0'0'76'0,"0"0"-73"15,0 0 107-15,0 0-6 16,0 0-43-16,0 0-4 16,0 0-6-16,130 16-4 15,-77-44-17-15,8-15-24 16,-7-9-4-16,0-9 0 15,-8-9 1-15,-16-3-3 0,-15-5 0 16,-15 1 0 0,-2 2 1-16,-28 11 0 15,-6 16 2-15,4 17 4 0,1 8-1 16,3 14 14-16,10 6-8 16,3 3 7-16,0 17-10 15,13 30-7-15,2 19 1 16,0 12 2-16,18 6-3 15,22-3 6-15,-1-3 0 16,3-8-3-16,-7-12 1 16,-4-6-2-16,-9-19-2 15,-5-8 3-15,-6-9-2 16,-7-10-1-16,-1-6-1 16,2 0 4-16,3-8-1 15,5-31 6-15,0-8-10 0,4-7 0 16,-1 4 0-16,-2 10-1 15,-4 20 1-15,-9 11-3 16,10 9-2-16,-5 0-3 16,7 12 1-16,3 19 5 15,11 9 2-15,-2 4 0 16,4 2-1-16,4-4 0 16,0-7 2-16,-2-10-1 15,0-9 1-15,-9-12-2 16,-2-4 2-16,1 0-1 15,1-22 4-15,6-12-3 16,-5-10 0-16,0-6 2 16,-18 0-1-16,-5-2-2 0,0 4 3 15,-13 10-2-15,-7 8 0 16,-2 16 0-16,6 9 4 16,-2 5-5-16,-6 0-2 15,8 17-1-15,-1 15 1 16,1 11 2-16,10 4-1 15,5 3-2-15,1-2 3 16,0-4-3-16,18-8 0 16,0-14 0-16,-4-6 3 15,-5-8 3-15,5-8-3 16,-1 0 0-16,3-10 2 16,3-17-2-16,8-6 1 0,-6-5-1 15,-4 5 0-15,-7-2 4 16,-4 9-4-16,-4 4 0 15,-2 14 0-15,1 6 0 16,-1 2-5-16,7 0-12 16,-5 10-4-16,5 18 15 15,6 6 6-15,3 6 0 16,1-7 0-16,0 0 0 16,6-5 1-16,-4-10-2 15,-13-6 0-15,4-10 1 16,-6-2 2-16,0 0-1 15,9-8 5-15,5-16-4 16,8-8-1-16,-4 0-1 0,5 2 0 16,-8 2 0-16,-6 10-3 15,-10 6-3-15,1 10 1 16,-2 2-8-16,3 0-18 16,0 6 17-16,0 20 12 15,7 5 2-15,1 6 0 16,-4-3 1-16,4-4 0 15,3-10 3-15,-9-7 0 16,-1-8 6-16,-3-3 1 16,-2-2 2-16,9 0 14 15,3-22-7-15,10-12-19 16,8-8 1-16,2-1-3 16,-6 4 1-16,-5 9 0 15,-9 11-2-15,-7 12 0 0,-4 7-3 16,4 0-14-1,-1 9 6-15,2 18 10 0,6 10 3 16,2-2 2-16,5 1-2 16,6-3 0-16,-4-8 0 15,8-7-1-15,0-9 0 16,3-9 1-16,2 0-1 16,7-9 1-16,-6-21-1 15,-2-6 0-15,-9-2 1 16,-17-8-2-16,-8-2 3 15,0 0-2-15,-15 6 1 16,-18 10 0-16,0 13-1 16,-4 18-5-16,-7 1 5 0,-1 6 0 15,9 24-3-15,4 9 2 16,12 10 1-16,9 1-2 16,11 0 1-16,0-6 0 15,15-8-5-15,14-10 4 16,-10-13 3-16,7-12-1 15,-3-1 1-15,1-10 11 16,1-24-4-16,6-10-5 16,0-8 3-16,-15-6-4 15,3-7 0-15,-11-5 0 16,-8-3 3-16,0 0-4 16,0 11 1-16,-8 18-1 15,0 14 0-15,0 14 0 16,5 11 0-16,3 5 0 0,0 0-2 15,-1 25-7-15,1 19 8 16,0 12 1-16,0 6 0 16,1 6 1-16,18-3 0 15,7-3 1-15,-9-6-1 16,2-14 0-16,0-10 3 16,-5-7-1-16,5-14-1 15,-4-9 0-15,3-2 0 16,0-6 3-16,12-31 2 15,2-10-6-15,-5-17-1 16,-6-7 0-16,-10-8-2 16,-11-8-2-16,0 3 3 15,-11 14 1-15,-7 15 0 0,4 22-1 16,7 11 2-16,-2 17 3 16,7 2 3-16,-1 3-7 15,1 8-5-15,2 30 1 16,0 14 4-16,0 11 0 15,0 8 0-15,18-1 1 16,1 0 1-16,1-6 5 16,3-5-1-16,-2-11-2 15,-3-14-1-15,-3-8 3 16,-8-16-3-16,2-6-1 16,2-4 0-16,-3 0 4 15,12-19 6-15,7-22-9 0,5-11-3 16,-5-6 0-16,-9 6 0 15,-11 9-5-15,0 14 1 16,-4 12 0-16,0 15 1 16,-3 2-3-16,0 0-13 15,3 22 7-15,-1 14 12 16,10 2 0-16,4 3 0 16,2-5 0-16,6-2-1 15,-3-7 1-15,-1-11 0 16,0-7 1-16,4-7-2 15,-2-2 1-15,6-6-1 16,3-26 1-16,1-7-8 16,-7-4 1-16,-2-7-2 0,-9 7 0 15,-11 1 2-15,-3 14 5 16,0 14-4-16,0 6 6 16,0 8-3-16,0 0-11 15,-7 14 9-15,0 22 1 16,-4 6 4-16,7 3 4 15,4-4-2-15,0-2 8 16,0-11 1-16,0-12-9 16,0-5 10-16,0-9-3 15,0-2-4-15,0 0 16 16,0-9-2-16,12-19-16 16,-5-10-3-16,11-5-11 0,5-3-12 15,-5 10-1-15,-2 12-22 16,-3 12 19-16,-4 12 7 15,3 0-20-15,0 16 27 16,5 15 11-16,0 8 2 16,3-1 0-16,2 6 1 15,5-11 0-15,7-5 0 16,-3-10 1-16,-1-12 5 16,0-6 4-16,1 0 2 15,2-17 7-15,0-20-10 16,0-3-6-16,-9-11-4 15,-7 1 3-15,-6 4-2 16,-11 8 0-16,0 16 2 16,0 12 1-16,-17 10 3 0,-11 0-6 15,-4 26 0-15,0 10-1 16,2 7 0-16,10-2 0 16,13 1-1-16,7-11-1 15,0-6 2-15,0-10 0 16,5-5 0-16,9-10 1 15,4 0 1-15,13-12 6 16,4-14 2-16,-2-7-10 16,-3 4 2-16,-7 1 4 15,-2 9 4-15,-10 7-1 16,0 7 2-16,0 5-6 16,-4 9-4-16,-5 30 10 15,0 15 22-15,6 20-4 0,-8 14-18 16,0 10 6-16,0 6-6 15,-12 5-5-15,-21 3-5 16,0-12-2-16,-6-18 1 16,2-26-1-16,2-31 0 15,-3-15-13-15,-8-10-4 16,-3-25-55-16,2-30-98 16,2-27-80-16,5-19-287 15</inkml:trace>
  <inkml:trace contextRef="#ctx0" brushRef="#br0" timeOffset="92304.42">14361 11996 865 0,'0'0'25'15,"0"0"-19"-15,0 0 51 16,0 0-20-16,0 0-17 16,0 0-12-16,0 0 0 15,-3 51 0-15,6-51 9 16,11 0 11-16,-9-12-11 16,5-11-12-16,-7 4-4 15,-3 0 0-15,0 8-1 0,-3 8-7 16,-26 3-44-16,-6 5-53 15,-11 18-145-15</inkml:trace>
  <inkml:trace contextRef="#ctx0" brushRef="#br0" timeOffset="93459.68">25601 11663 376 0,'0'0'125'16,"0"0"-34"-16,0 0 7 15,0 0 43-15,0 0-30 16,-142 34-38-16,122-30 6 16,5-2-18-16,6-2-8 0,7 0-16 15,2 2-7 1,0-2-3-16,0 0-10 0,24 0-13 16,20 0-2-1,25 0 3-15,2 4-5 0,7-4-1 16,-10 0 0-16,-16 0-7 15,-10 0 1-15,-28 0-9 16,-8 0-2-16,-6 0 5 16,-11 2 11-16,-40 2-5 15,-30 3 7-15,-20 4 0 16,-15-2 0-16,8 4 3 16,23-3-3-16,31-4 2 15,24-1 9-15,28-5 0 16,2 5-10-16,12-1-1 15,50 1 0-15,35 0 5 0,32-5-5 16,15 0-60-16,-2 0-120 16,-19 0-249-16</inkml:trace>
  <inkml:trace contextRef="#ctx0" brushRef="#br0" timeOffset="109276.93">9074 9970 1059 0,'0'0'36'15,"0"0"-30"-15,0 0 27 16,0 0 58-16,173-52-55 16,-103 27-28-16,6 2-4 0,-8 2 1 15,-4 3-4 1,-12 7-1-16,-6-1-2 0,-24 4 0 16,-9 2-8-1,-11 0-14-15,-2-8 4 0,0-6-20 16,-17-8 5-16,-9 0-14 15,-1-2-10-15,-1 2 28 16,6-1 27-16,-5 2 4 16,10 1 2-16,1 4 15 15,2 8 28-15,9 6 32 16,-1 3 20-16,1 5-25 16,3 0-28-16,2 0-11 15,0 0-9-15,0 5-6 16,0 15-1-16,9 7 4 15,14 0-7-15,8 1-4 0,5-4-3 16,2-6-5-16,2-4 1 16,3-4-3-16,-6-4-2 15,-11 6 0-15,-17 5 2 16,-9 18-2-16,-65 21 2 16,-48 31-1-16,-54 23-14 15,-27 25-50-15,-18 8-189 16</inkml:trace>
  <inkml:trace contextRef="#ctx0" brushRef="#br0" timeOffset="118359.47">8460 12190 686 0,'0'0'61'0,"0"0"-60"16,0 0 36-16,0 0 55 16,0 0-71-16,0 0-14 15,0 0 12-15,0 0 15 16,0-2-1-16,-9 2 8 16,-12 6 9-16,-4 8-9 15,-4 0-12-15,4 2-8 16,3-6 11-16,7-2-4 15,12-6-15-15,3-2 0 16,0 0 6-16,0 0-15 16,5 0-4-16,30 0 0 15,17-2 1-15,16-8 1 16,10-8-2-16,8 5 0 16,-4-3 1-16,-1 3 0 15,-16 1 0-15,-17 4-1 0,-21 8 2 16,-22 0-2-16,-5 0 0 15,0 0 2-15,-2 0 2 16,-31 0-1-16,-21 14 0 16,-19 10-3-16,-16 8 1 15,-1 2-1-15,-4-2 0 16,16-6 0-16,18-2 2 16,19-13-2-16,23-5 2 15,15-3 3-15,3-3 2 16,0 0-7-16,6 0 0 15,33 0-2-15,17 0 2 16,10-3 2-16,13-8-1 0,-11 3-2 16,-20 2-4-1,-15 6-105-15,-23 6-107 0,-10 21-188 16</inkml:trace>
  <inkml:trace contextRef="#ctx0" brushRef="#br0" timeOffset="130884.3">15848 12583 1029 0,'0'0'37'0,"0"0"-13"16,0 0 9-16,0 0 54 15,0 0-50-15,0 0-28 16,0 0 0-16,0 41 3 16,0-12-3-16,-10 1-7 15,-5-4-2-15,2-6 0 0,6-4-25 16,-4-5-82 0,9-11-86-16,2 0-210 0</inkml:trace>
  <inkml:trace contextRef="#ctx0" brushRef="#br0" timeOffset="131741.09">16236 12649 663 0,'0'0'24'15,"0"0"14"-15,0 0 119 16,0 0-64-16,0 0-44 15,0 0-6-15,0 0-6 16,93-22-20-16,-70-6-3 0,-4-6-2 16,-6-5-1-1,-8-2 7-15,-5 3-2 0,0 7 4 16,-5 5 2-16,-17 8 10 16,5 9-13-16,0 9-2 15,-4 0-3-15,-11 1-8 16,-1 32 7-16,-10 10-13 15,8 10 0-15,2 1 2 16,14-2-5-16,9-6 1 16,10-12-5-16,0-10-8 15,14-10-2-15,14-8 2 16,5-6 8-16,2-4-5 0,8-25 10 16,-2-14 2-16,2-9 2 15,-7-8 4-15,-5-5 0 16,-11-11-2-16,-7-4 6 15,-9-2-10-15,-4 4 0 16,0 10 11-16,0 13-10 16,0 19 5-16,0 18 5 15,0 9-6-15,0 6 3 16,0 3-8-16,0 0-5 16,-2 20-2-16,0 30 1 15,2 19 6-15,-2 15 2 16,2 2 1-16,0-2-3 15,0-12 0-15,2-9 1 0,16-17-1 16,7-6 0-16,-5-14 0 16,8-12 0-16,-5-9 2 15,7-5-2-15,3-3 0 16,2-27 2-16,7-19-5 16,-5-10 1-16,-6-3-11 15,-14-3 13-15,-4 7 0 16,-13 8 0-16,0 17 0 15,0 14 0-15,0 11 0 16,0 8 0-16,0 0 0 16,-9 0-3-16,-8 20 3 15,-1 18 0-15,1 2 0 0,1 5 0 16,14 2-1 0,0-7 1-16,2-9 0 0,0-6 0 15,0-9-1-15,15-9 0 16,5-7 0-16,2 0-1 15,8-4 2-15,12-24-15 16,-6-7-33-16,3-1-8 16,-6 2 20-16,-10 5-68 15,-15 9-52-15,2 7-91 16,-9 7-240-16</inkml:trace>
  <inkml:trace contextRef="#ctx0" brushRef="#br0" timeOffset="133307.31">17135 12270 23 0,'0'0'825'0,"0"0"-755"16,0 0 27-16,0 0-9 16,0 0-47-16,0 0-22 15,0-64 15-15,0 64-1 16,0 0-6-16,0 0-4 15,-11 0-16-15,-7 9 4 16,-8 18 10-16,-1 10-11 16,-4 8 4-16,8 0-9 15,2 6-2-15,18-8 0 16,3-5-3-16,0 0 0 0,0-12 0 16,14-5 1-1,8-8-1-15,5-7-3 0,5-6 3 16,6 0-4-16,6-28-17 15,1-10 8-15,3-4-8 16,-10-4 20-16,-2 3 1 16,-9 7 1-16,-10 8 1 15,-6 15 6-15,-11 10-6 16,0 3 6-16,0 0-4 16,0 0-4-16,0 12-4 15,0 17 3-15,0 10 1 16,-11 2 3-16,11-5-3 15,0-4 0-15,0-10 0 0,0-6 0 16,13-4-2 0,5-10 2-16,-1-2 0 0,5 0-1 15,15-24-2-15,1-12 6 16,-5-8 0-16,-4-3-3 16,-13-4 5-16,-10 6-5 15,-2 7 0-15,-4 10 0 16,0 14 0-16,0 8 7 15,0 6-7-15,0 0-1 16,0 0-7-16,-7 12 8 16,-8 16 0-16,4 7-1 15,9-2-3-15,2 4 1 0,0-5-10 16,13-2 0-16,15-5 7 16,-5-3 3-16,6-3-1 15,-9-6 2-15,4 0 0 16,-16-3 2-16,1 0 0 15,-9 4 0-15,0 3 2 16,-10-2-2-16,-11 1 5 16,-9-4-4-16,1-1 7 15,7-6-8-15,3-5 0 16,9 0 0-16,6 0-2 16,4-7-13-16,0-16-40 15,6-11-6-15,27-5-29 16,12 0 33-16,7 6 20 15,12 3-20-15,0 10 57 16,-3 8 21-16,-19 3 13 16,-14 7 12-16,-14 2-6 0,-8 0-21 15,-1 7-6-15,-5 19 34 16,0 7-19-16,0 5-5 16,0 0-6-16,0-5-5 15,0-8-7-15,0-9-4 16,0-5-1-16,0-6 0 15,0-5 2-15,5 0 0 16,22-10 3-16,7-18-3 16,3-12-2-16,12-2 7 15,-14-4-3-15,-6 4 1 16,-2 11-1-16,-21 13 4 0,0 10 8 16,-6 8 14-16,0 0-15 15,0 0-12-15,0 14-3 16,0 16 0-16,-7 13 1 15,-6 3 1-15,11-4-2 16,2-6 0-16,0-6 0 16,0-16-1-16,0-2 1 15,10-8 0-15,-4-4 2 16,11 0-1-16,-2 0 1 16,1-22 0-16,1-8-2 15,-2-6-2-15,-15 2-2 16,0 2 2-16,0 7 0 15,-2 7 1-15,-11 6 0 0,-6 6 0 16,5 6-8-16,-5 0 7 16,3 0-1-16,3 0 0 15,7 1 2-15,1 2 0 16,5-1-7-16,0-2-11 16,16 0-8-16,22 0 7 15,2 0-14-15,13 0 16 16,3 0 14-16,-6 0 4 15,-13 7 3-15,-4 5 1 16,-8 3 1-16,-16 6 1 16,-1-1 10-16,-8 1 25 15,0-4 2-15,0-7-20 0,-11-4 1 16,5 0-2 0,-3-4-1-16,6-2-4 0,1 0-8 15,2 0-7-15,0-24-2 16,7-14-12-16,23-9-11 15,13 3-4-15,9 8 5 16,-4 14 5-16,0 12 14 16,-15 10 3-16,-11 0 1 15,-8 12-1-15,-4 15 1 16,-4 2 1-16,-6 1 2 16,0 0-4-16,-3-3 0 15,-16-4-5-15,-11-4-28 16,-6-7-66-16,-6-10-59 15,3-2-87-15,-6-4-394 16</inkml:trace>
  <inkml:trace contextRef="#ctx0" brushRef="#br0" timeOffset="133470.56">17990 12062 243 0,'0'0'859'16,"0"0"-847"-16,0 0 54 15,0 0 58-15,0 0-112 16,0 0-12-16,-33-15-18 16,33 13-103-16,-7-5-134 15,0-2-574-15</inkml:trace>
  <inkml:trace contextRef="#ctx0" brushRef="#br0" timeOffset="133636.81">17316 12100 1030 0,'0'0'104'15,"0"0"-104"-15,0 0 29 16,0 0 25-16,0 0-54 16,0 0-97-16,-55 1-135 15</inkml:trace>
  <inkml:trace contextRef="#ctx0" brushRef="#br0" timeOffset="135006.79">19633 12451 942 0,'0'0'146'0,"0"0"-104"15,0 0 103-15,0 0-87 16,0 0-37-16,0 0-6 15,-17-84-1-15,17 55-7 16,0-1-6-16,17 6 1 16,2 2 0-16,-1 8-1 15,-4 12-2-15,-1 2 2 16,4 0-1-16,-4 0 2 16,-4 16-2-16,6 14 1 15,-2 6 4-15,-8 5-5 16,2 3 0-16,-7-3 0 15,0-12 4-15,0-9-2 16,0-8-1-16,-1-7 0 16,-5-5 0-16,6 0 8 0,0 0 9 15,0 0-6-15,0-25-1 16,13-14-11-16,16-7-1 16,3 5-2-16,4 3-1 15,8 13-13-15,-11 13 5 16,-9 12 0-16,3 0 9 15,-10 23-1-15,3 12 4 16,-5-2 0-16,-3 6-1 16,-6-7 1-16,0-5 3 15,-6-9-3-15,0-8 2 16,0-8-1-16,0-2 4 0,0 0 7 16,0 0 3-16,1-16-8 15,7-18-6-15,10-9-1 16,10-5-5-16,2 0-3 15,3 12-9-15,-4 10 2 16,-7 18-5-16,-8 8 1 16,0 0 2-16,-7 16 9 15,3 16 8-15,-6 2 0 16,10 2-1-16,-1-2 0 16,3-5-1-16,3-5-10 15,8-11-8-15,-3-9 1 16,9-4 1-16,12 0 9 15,5-25-17-15,2-8 8 16,6-8 5-16,-8-5-16 0,-15 1 28 16,-13-3 2-16,-9 9 0 15,-6 14 6-15,-7 9 31 16,0 16 29-16,-36 0-46 16,-16 22 3-16,-14 20 6 15,-2 6-13-15,10 4-14 16,19-7 1-16,15-4-4 15,17-11-2-15,7-9 2 16,0-10-4-16,0-11 3 16,15 0-2-16,20 0-1 15,11-30-4-15,6-4 7 0,7-12 1 16,-11 0 0 0,-12 2-1-16,-4 10 2 0,-12 13-3 15,-7 14 4-15,-13 7-4 16,0 0-2-16,0 0 0 15,0 18 1-15,0 14 3 16,-13 2 3-16,7 2-3 16,-1 0 0-16,7-1 0 15,0-8 1-15,0-4-1 16,11-7 0-16,7-7 1 16,12-7 1-16,5-2 4 15,11-4-4-15,3-21 1 16,5-12-1-16,-6-1-2 15,-5-7 0-15,-10-6 7 16,-11-5-7-16,-7-6 1 0,-4 5 1 16,-4 7-1-1,-2 11-1-15,-5 18 1 0,0 7 2 16,0 9-3-16,0 5 6 16,0 0-6-16,0 13-6 15,0 31 2-15,0 13 4 16,-7 11 3-16,2 2-3 15,-6 0 0-15,7-4-1 16,1-5 0-16,3-8 1 16,0-12-4-16,0-14-14 15,0-10-23-15,7-17-36 16,18 0-69-16,1-24-125 0,15-18-376 16</inkml:trace>
  <inkml:trace contextRef="#ctx0" brushRef="#br0" timeOffset="136407.47">21500 12035 860 0,'0'0'60'0,"0"0"0"16,0 0 71-16,0 0-51 16,-162 101-29-16,112-57-16 15,-1-4-14-15,2-2-12 16,14-8-1-16,8-7-2 15,14-10-2-15,7-9-4 0,6-1 0 16,0-3 6-16,0 0-4 16,35-14-2-16,11-5-5 15,6 5 0-15,-4 6-7 16,-9 8 6-16,0 0 1 16,-6 5 4-16,-8 20-1 15,-1 7 2-15,-2-1 1 16,2 4-1-16,-8-6 0 15,2-2 3-15,-1-6 0 16,-7-5 2-16,5-7 3 16,-2-4 1-16,5-5 4 15,10 0-3-15,4-16-3 0,5-14-6 16,7-6 2 0,-8-3 1-16,-2-1-1 0,-9-2-3 15,-6 8 1-15,-5 14-1 16,-10 12 1-16,-2 4-1 15,-2 4-3-15,0 0-2 16,0 6-4-16,0 22 9 16,-16 8 0-16,2 6-3 15,3-2 3-15,4 1 0 16,3-6-2-16,4-6 1 16,0-8-2-16,13-6 1 15,7-8-3-15,12-7 1 16,3 0-8-16,8-11-12 15,5-14-32-15,-5-7 3 16,2-2 5-16,-5 0 0 0,-14 2 23 16,-3 2 5-16,-14 10 18 15,0 7 2-15,-8 8 3 16,-1 5 14-16,0 0-3 16,0 0 5-16,0 0 7 15,0 6 6-15,-10 18 23 16,-4 7 5-16,-2 1-26 15,5-1-1-15,-2-1 3 16,-4-7-13-16,14-9-3 16,-4-10-4-16,3-4 7 15,4 0-8-15,0 0 12 16,0 0-1-16,0-11-4 0,11-20-11 16,9-4-11-1,4-1-1-15,3 11 1 0,-6 9-2 16,-12 7 1-16,-4 9-3 15,2 0-4-15,-3 0-1 16,9 9 4-16,-3 11 3 16,1 6 2-16,1-1-3 15,-4-5 2-15,5 1-4 16,4-10-4-16,2-5 0 16,8-3 2-16,5-3-2 15,4 0-7-15,10-23 7 16,-1-4-5-16,-5-8 1 15,-5-1 7-15,-6-2 0 0,-12 2 3 16,-9 10 3-16,-8 14-1 16,0 6 1-16,0 6-4 15,-13 0 3-15,-17 6 0 16,-15 24-1-16,7 6 1 16,-6 4 1-16,20-7-3 15,3-5 2-15,11-6 1 16,8-10-2-16,2-5 3 15,0-7-2-15,0 0 2 16,2 0-1-16,22-7 5 16,18-14 0-16,-5-3-5 15,7-1 1-15,-8 0 0 0,-2 4-1 16,-3 7 0 0,-9 5-1-16,-7 9 1 0,-3 0-1 15,-2 6-1-15,-7 32 2 16,-3 12 7-16,0 11 2 15,0 11 4-15,-11 6 3 16,-13 6-3-16,-14 2 4 16,-5-1-7-16,-3-13-1 15,12-6-6-15,6-16-2 16,8-16 0-16,7-9 3 16,7-14-3-16,-1-9 1 15,4-2 9-15,0-8 3 16,0-30-1-16,-8-8-13 15,9-14 0-15,-6 2-2 16,8 0 1-16,0 6-2 0,0 11-1 16,8 7-3-16,8 7-4 15,5 4-6-15,6 1-9 16,5-1 1-16,1-4-14 16,0-7-16-16,-1 4-72 15,-2-4-98-15,-14 6-157 16</inkml:trace>
  <inkml:trace contextRef="#ctx0" brushRef="#br0" timeOffset="136753">21738 11952 861 0,'0'0'87'16,"0"0"-68"-16,0 0 139 16,0 0-69-16,0 0-39 15,0 0-22-15,-6 70-14 16,6-66-4-16,0-4-4 15,6 0 2-15,5 0-1 0,5-2 0 16,-3-18-2 0,-2-3-2-16,-8 5-1 0,-3 2-2 15,0 8-2-15,0 4-36 16,-3 4-68-16,-13 0-71 16,-1 14-137-16</inkml:trace>
  <inkml:trace contextRef="#ctx0" brushRef="#br0" timeOffset="137002.5">23205 12474 323 0,'0'0'941'15,"0"0"-933"-15,0 0 89 16,0 0-18-16,0 0-37 16,0 0-14-16,29 91-12 15,-29-89-10-15,0-2-6 16,0 0-28-16,-3 0-83 16,-30-16-232-16</inkml:trace>
  <inkml:trace contextRef="#ctx0" brushRef="#br0" timeOffset="147177.13">25211 10831 301 0,'0'0'114'0,"0"0"-64"16,0 0 34-16,0 0-24 16,0 0-28-16,0 0 1 15,0 0-7-15,0 0-3 16,0 0-2-16,0 0 11 0,0 0-17 15,8-5-8-15,1-6 25 16,-3 2-9-16,2-4 8 16,-6 1 5-16,-2 1-2 15,0 0-17-15,0 3 18 16,0 2-11-16,0 4-7 16,0-1 4-16,0 3-9 15,0 0-8-15,0 0-3 16,-2 0 4-16,-12 0-2 15,-3 7 4-15,5 9-2 16,1 0 5-16,3 0-5 16,7-5 0-16,1 0-3 15,0 1-1-15,0-5 2 0,0-2-2 16,0-1 0-16,7-4 4 16,3 0-1-16,5 0 0 15,0 0-2-15,1 0 2 16,-8-14-2-16,3-2 0 15,-5 2-2-15,-4 6-1 16,-2-2-1-16,0 3 2 16,0 4 0-16,0 0 0 15,0 1-2-15,0 2-4 16,-5 0 3-16,-9 0 3 16,6 0-4-16,-8 8 4 15,1 1 1-15,5 3-1 16,5 0 0-16,5-1 0 0,0-5 1 15,0 4-1-15,0-10-2 16,0 3 2-16,0-3 4 16,0 0 2-16,0 0-3 15,15 0 2-15,-5-5-3 16,-3-9-2-16,1-3 0 16,-2 1-7-16,-6 2 2 15,0 1-4-15,0 2 5 16,0 5 4-16,0-2-1 15,-8 6-2-15,0 2-5 16,-7 0 5-16,3 0 3 16,-5 4-1-16,8 13-1 0,-1-3 2 15,8-1 1 1,-4-5-1-16,4 0 0 0,2-2-3 16,0-3-23-16,0-3-4 15,0 0 16-15,13 0-31 16,1 0-29-16,2 0-66 15,-11-19-132-15</inkml:trace>
  <inkml:trace contextRef="#ctx0" brushRef="#br0" timeOffset="151837.87">14293 13776 120 0,'0'0'94'0,"0"0"-83"16,0 0 8-16,-140 60 18 16,89-35-1-16,-2 0-6 15,3 2-22-15,-4-2-8 16,12-3-2-16,0-4 2 15,17-2-27-15,13-4 13 16,8-1-4-16,4-4-18 16,0 0 11-16,0 0 25 15,0 3 3-15,-11 2 30 16,-5 6 47-16,-1 6 4 16,-14 3-41-16,-2 0-21 15,0 2-8-15,1-1-7 0,-3-4-7 16,-6 0 0-1,6-4-1-15,-2-4-28 0,4-8-53 16,5-5-70-16,-6-3 35 16</inkml:trace>
  <inkml:trace contextRef="#ctx0" brushRef="#br0" timeOffset="152773.64">12744 14415 499 0,'0'0'135'0,"0"0"-100"15,0 0 40-15,0 0 55 16,0 0-75-16,0 0-31 15,0 2 5-15,0-2 3 16,0 0-6-16,0 0-2 16,0 0 3-16,0 0 0 15,0 0-5-15,0 0-5 0,0 0 7 16,0 0-10 0,0 0-6-16,0 0 0 0,0 2 7 15,0 2-3-15,0-4 0 16,-4 0-2-16,-9 3-8 15,6-1 0-15,-6 1 0 16,13-1-1-16,-2-2 7 16,2 0-5-16,0 0 9 15,0 0-9-15,0 0 3 16,0 0-6-16,0 0 4 16,20 0-4-16,12 0-2 15,17 0 2-15,12 0 1 0,4-10 4 16,-4 2-5-1,-10-4-2-15,-16 8 2 0,-17 2 1 16,-17 2-1-16,-1 0 4 16,0 0 2-16,0 0 0 15,0 0 3-15,-14 0 2 16,-11 0-2-16,-18 4-5 16,-5 8-3-16,0-2-1 15,8-2 3-15,-1 1 0 16,8-2-2-16,11-5 11 15,5 0-4-15,10-2 3 16,7 0-7-16,0 0-2 16,0 0-2-16,0 0-1 15,0 0-3-15,0 0 1 16,7 3 0-16,14 2-26 0,10 3-5 16,4 6-65-16,-2-1-99 15,-13-1-167-15</inkml:trace>
  <inkml:trace contextRef="#ctx0" brushRef="#br0" timeOffset="167836.75">13693 14158 733 0,'0'0'136'15,"0"0"-52"-15,0 0 22 16,0 0-25-16,0 0-17 16,0 0-18-16,0 0-24 15,0 0-12-15,-76 38-4 16,68 15 2-16,1 3-2 15,7 0-5-15,0-8-1 16,2-8 0-16,24-8 0 16,-6-11 0-16,9-12-2 15,3-9-1-15,0 0 3 0,4-30 3 16,-6-18-3 0,-10-6-3-16,-7-6 1 0,-13-3 0 15,0 2 1-15,-22 4 1 16,-15 13-1-16,5 14 1 15,9 20 0-15,3 8 4 16,2 2-4-16,4 15 0 16,-10 28 0-16,15 15 2 15,-1-2-2-15,10-4 0 16,0-9 0-16,32-11 0 16,2-12 0-16,10-12 0 15,2-8 0-15,1-9 0 0,5-30 2 16,-1-11 2-1,-2-9 10-15,2 0-9 16,-10 4 7-16,-17 16-8 0,-8 14-1 16,-6 15-1-16,-9 10-2 15,2 0 0-15,3 14 0 16,7 21 0-16,4 11 2 16,9 1-2-16,-6-3 0 15,6-8 0-15,-4-9 0 16,-6-11-2-16,-5-10 2 15,-5-6 5-15,-2 0-1 16,8-2 8-16,4-29 10 16,14-10-14-16,1-14-5 15,0-2-3-15,1 5 0 16,-7 11-1-16,-1 13 2 0,-13 16-2 16,0 10 1-16,-6 2-1 15,8 0-9-15,7 24 4 16,10 10 6-16,5 5 3 15,9-1 1-15,-2-8-4 16,-4-6-3-16,0-10 3 16,-8-6 0-16,0-8 1 15,-1 0-1-15,-4-22 5 16,5-16-4-16,-1-11-1 16,3-11 0-16,-14-1-1 15,-9 2-3-15,-9 7 1 16,0 12 0-16,0 21 2 0,-9 9 1 15,-5 10 0-15,-1 0-5 16,-6 15 3-16,5 22 2 16,0 14-1-16,12 3 0 15,4 2 0-15,0-4 0 16,9-5 0-16,21-11 1 16,12-11 0-16,-6-11-1 15,13-13 1-15,0-1 1 16,2-15 1-16,9-24 0 15,-10-8 0-15,-4-10 1 16,-13 2-1-16,-17 3-1 16,-12 10 3-16,-4 9-2 15,0 14 3-15,0 11-3 0,-13 8-2 16,3 0-5 0,-11 6 4-16,3 18 1 0,9 1-1 15,-1 0 1-15,10-8-6 16,0 0 1-16,0-5 1 15,0-2 2-15,15 2 0 16,1-3 1-16,1 0 0 16,-1 3 1-16,1 2-1 15,-2 3 2-15,-2 6-1 16,-6 6 0-16,6 4 0 16,0 2 0-16,-6 2-1 15,6-3 1-15,-3-5-4 16,-1-6-5-16,7-5-20 15,0-11-5-15,13-7-14 16,4 0-2-16,11-22-11 0,6-15-36 16,3-11 48-1,-3-2 21-15,-9-4 11 0,-19 2 11 16,-11 4 6-16,-11 12 8 16,0 6 26-16,-28 14 23 15,-4 9-9-15,3 7-11 16,-4 0-5-16,3 5-14 15,5 25 4-15,-7 8-9 16,8 9 1-16,12 2-1 16,1 1-10-16,11-8 9 15,0-5-9-15,0-9-1 16,0-8-1-16,15-10 1 0,3-7 0 16,2-3 5-16,10-5 9 15,2-26 0-15,11-9-9 16,-7-10-4-16,-7-3-2 15,-10 2 1-15,-11 9 1 16,0 12-5-16,-5 12 6 16,-3 16-4-16,0 2 0 15,0 0-8-15,0 26-4 16,0 14 12-16,0 8 0 16,1 1 2-16,15-3-2 15,10-7-2-15,-4-11-1 16,4-6 3-16,-1-14-2 15,-1-8 1-15,-1 0 1 0,8-16 0 16,0-22 0 0,-2-17 1-16,-3-10-2 0,-9-13 1 15,-6-6 0-15,-11 0 0 16,0 9-11-16,0 23 4 16,-2 22 4-16,-7 20 3 15,7 10 0-15,0 3-4 16,-4 34-8-16,5 17 12 15,1 14 6-15,0 7-5 16,4 3 2-16,14-8-2 16,7-8-1-16,-3-10 4 15,0-17-2-15,5-13-2 16,-9-11 0-16,2-11 0 16,6-7 12-16,10-38 7 0,9-23-15 15,5-20 1-15,-18-11-4 16,-13-5 1-16,-7 3 2 15,-12 20-3-15,0 27 1 16,0 26 8-16,0 21 32 16,0 7-13-16,0 2-23 15,0 33-4-15,-3 19-2 16,3 19 2-16,0 9 0 16,0 2-2-16,18-6 0 15,3-7 2-15,8-11-2 0,-2-15-2 16,2-13 2-1,-2-9-4-15,-6-14-18 16,7-9-56-16,2 0-143 0,4-28-130 16</inkml:trace>
  <inkml:trace contextRef="#ctx0" brushRef="#br0" timeOffset="168171.42">17725 13908 1029 0,'0'0'70'0,"0"0"-68"16,0 0 26-16,0 0 97 15,91 186-53-15,-71-90-41 16,4 17-10-16,-19 15-9 16,1 6-3-16,2-7-9 15,-8-9-1-15,3-18 1 16,-1-22-4-16,9-24-29 16,-8-24 2-16,10-28-20 15,1-4-52-15,-6-50-19 16,6-26-141-16,-4-28-41 15</inkml:trace>
  <inkml:trace contextRef="#ctx0" brushRef="#br0" timeOffset="168404.81">17758 13976 712 0,'0'0'89'16,"0"0"-36"-16,-48-126 10 16,48 104 27-16,0 11-19 15,7 11-34-15,28 0-33 16,27 14-3-16,10 21 19 15,7 9 4-15,-3 0-6 16,-25-6-2-16,-17-4-7 16,-16-8 5-16,-9-9-8 15,-9-5 0-15,0-1-2 16,-25-1 10-16,-11-2-7 16,-12-5-7-16,-1-3-24 0,1-3-87 15,16-24-96-15,14-2-366 16</inkml:trace>
  <inkml:trace contextRef="#ctx0" brushRef="#br0" timeOffset="171587.34">18128 14060 670 0,'0'0'54'0,"0"0"90"16,0 0-29-16,0 0-26 15,0 0-44-15,0 0-2 16,95 59-12-16,-73-59 5 0,4 0-15 15,7-6 1 1,4-24-15-16,4-11-2 0,-6-9-4 16,-4-10-1-16,-14 0 1 15,-13-2 2-15,-4 14 0 16,0 17 1-16,0 15-2 16,0 9 0-16,0 7 11 15,-4 0-13-15,-11 23 2 16,-1 17-2-16,2 11 2 15,6 1-1-15,8-4 0 16,0-2-1-16,0-11 1 16,18-4 1-16,5-11-1 15,4-7 5-15,8-6-1 16,-2-7 3-16,11-2 2 0,-8-30-2 16,10-16-3-1,-10-12-5-15,0-10 0 0,-13 1-3 16,-14 7-11-16,-6 19-5 15,-3 16 6-15,0 15 13 16,0 10-12-16,0 2 1 16,-7 0 4-16,-6 5-2 15,8 15 6-15,-5 0 2 16,10 1 0-16,0-7 1 16,0-1-3-16,0-2 2 15,2 0 1-15,8-2 0 16,6 1 0-16,-5 2 1 0,8-1 0 15,-4 5-1-15,-1 1 0 16,-5 4 1-16,2 4 0 16,2 2-1-16,-5 3-2 15,5-2 2-15,-1-2 0 16,-1-5 4-16,-1-2-4 16,3-5-2-16,-8-6 2 15,4-6 0-15,-1 0 2 16,4-2 0-16,4 0 6 15,3-8-5-15,8-18-1 16,-8-8-2-16,0-4-1 16,-5 0-8-16,2 2-9 15,-11 10 14-15,-3 9 4 16,-2 11 0-16,0 1 7 16,0 3 3-16,0 2-1 0,0 0-3 15,0 0-2-15,0 0-2 16,0 0-2-16,0 0 0 15,0 0-4-15,0 0-4 16,0 0 8-16,0 0-8 16,0 0 3-16,0 0-8 15,0 0 2-15,0 0 7 16,0-2 0-16,6-10 4 16,-1-8-1-16,-1-8 1 15,3-5 1-15,-7-8-1 0,0-5 0 16,0-1-2-1,0 1 1-15,-1 4 1 0,-9 2 0 16,-3 14 0-16,5 4 1 16,1 14 5-16,3 3 11 15,2 5 9-15,2 0-15 16,0 0-9-16,0 0-2 16,-4 13 0-16,-4 26 0 15,6 14 11-15,2 9 5 16,0 9-6-16,0 4 9 15,14 7-3-15,5 3 0 16,-3 1-6-16,3 0-4 16,4 5-1-16,-6-1-2 0,-1-2-1 15,-10-6-2 1,3-8 1-16,-9-11-1 0,0-8 0 16,0-13-4-16,0-13-6 15,0-11-3-15,0-7-4 16,0-8-24-16,5-3-35 15,10 0 38-15,-1-26-14 16,7-7-6-16,-7-8 25 16,3-3 33-16,-13 3 0 15,-4 3 18-15,0-1 27 16,0 0-5-16,-17 3 0 16,-11 0-7-16,3 2-5 15,-17 4-26-15,6 5 20 16,-2 3-16-16,-3 6-6 0,9-1 3 15,8 2-3-15,7-1 1 16,4 0 1-16,5-5 3 16,8-6-2-16,0-5-3 15,8-2 0-15,24 0-3 16,7 7 0-16,7 4-1 16,2 7 3-16,-12 6 1 15,6 2 0-15,-11 6 0 16,-13 2-1-16,3 0 1 15,-7 0 0-15,1 20 0 16,-3 5 1-16,-6 6 4 16,4-1-3-16,-7 2-1 15,3 1 0-15,7-6-1 0,-11-5 0 16,9-8 0 0,-6-5 0-16,-1-6 1 0,7-3 0 15,3 0 5-15,7-14 1 16,4-20-3-16,-7-10-3 15,-2-8 1-15,-15-2 0 16,-1-3-1-16,0 5 1 16,-25 8 0-16,3 13 0 15,4 9-1-15,1 14 0 16,1 3 7-16,0 5-7 16,2 0 0-16,-5 25 3 15,5 15-3-15,9 2 1 0,5 4 0 16,0 2-2-1,10-8 1-15,20-4 0 0,3-8 1 16,2-10-1-16,6-12 4 16,-6-6-4-16,3 0 6 15,1-22-6-15,-4-14 4 16,-6-12-3-16,-8-7 2 16,-7-1-4-16,-14 2-10 15,0 9 7-15,0 15-2 16,0 13-1-16,-2 12 3 15,-9 5-4-15,5 0 7 16,-6 9-6-16,-6 15 5 16,-1 3 1-16,6 5 0 15,13 0 0-15,0 0-1 16,0-4 1-16,11 2-1 0,12-2 1 16,-3-6 0-16,11 2 0 15,-2-2 3-15,0 0-3 16,-6 2 0-16,-7-2 0 15,0-4 2-15,-3 0-1 16,-13-7 4-16,5-2-5 16,-5-4 1-16,1-2 2 15,-1-3 0-15,0 0 0 16,0 0 3-16,7 0 3 16,-3-21-1-16,12-15-7 15,3-11-2-15,10-1-4 16,2 4-5-16,-10 12-1 0,6 16 3 15,-12 10 7-15,-10 6-5 16,2 0 3-16,3 4 3 16,4 24 0-16,0 6 6 15,-5 4 7-15,3-2-10 16,3-1 11-16,-11-8-5 16,4-7-5-16,-8-6 0 15,0-9-2-15,3-4 2 16,-3-1 3-16,3 0 2 15,14-22 2-15,8-12-11 16,8-12 0-16,0 0-2 16,2 2-2-16,-8 14-4 15,-6 14-2-15,-8 14 9 16,-8 2-3-16,0 0-2 16,5 23 6-16,-6 10 1 0,6-1 0 15,-4 5 3-15,5-2 1 16,-6-4-2-16,7-8 9 15,-7-10-10-15,-3-6 0 16,-2-7 1-16,5 0 6 16,1 0 1-16,7-24-3 15,3-9-7-15,10-12 0 16,13 5-4-16,-3 4-7 16,-2 16-5-16,-4 16 8 15,-14 4 5-15,-5 0-1 0,-5 10 2 16,9 14 2-1,-2 2-1-15,-3 0 1 0,13 0 0 16,-3-8 1-16,0-3-1 16,6-8-2-16,-10-7 2 15,5 0 0-15,10-5-9 16,1-22-10-16,-2-4 8 16,3-6 2-16,-9-1 2 15,3-6 4-15,-14-1 2 16,-8 4 1-16,-5 5-1 15,0 11 0-15,0 11 0 16,-5 10 0-16,-14 4-3 16,-5 0 4-16,-4 6 0 0,1 23 3 15,-5 6-1 1,3 4 3-16,10 1-4 0,5 0 0 16,12-5 0-16,2-4 0 15,0-7 5-15,0-6-6 16,2-6 1-16,12-4 4 15,5-4 4-15,10-4-6 16,4-4 6-16,2-20-5 16,1-8-4-16,-4-5 0 15,-3-1-1-15,-12 1-4 16,-1 6-9-16,-10 6 1 16,1 15 5-16,-7 6 6 15,0 4-2-15,0 0-1 16,0 4-3-16,0 19 8 0,0 6 3 15,0 3 8-15,0 0-2 16,0-4-2-16,0-6 1 16,0-8 0-16,0-6 3 15,0-4-3-15,0-4-1 16,0 0-3-16,7 0 1 16,21-14 2-16,5-9-7 15,0-10 0-15,-4 3-1 16,3-2-7-16,-12 9-2 15,-8 9-2-15,-8 9 11 16,0 5-10-16,3 3 7 16,-4 22 4-16,2 11 2 15,3 0 7-15,-3 1 1 16,-2-8-6-16,5-8-1 16,-5-8 0-16,3-7-1 0,-4-6 1 15,4 0 7-15,-2 0 4 16,16-19 0-16,13-14-11 15,7-11-3-15,-5 5 0 16,-1 10-4-16,-16 11 2 16,-5 8-1-16,-11 10 2 15,-2 0-5-15,0 0 2 16,4 14 2-16,5 10 2 16,-2 2 0-16,3 0 1 15,-5 0-1-15,6-6-1 16,-10-6-7-16,7-8-29 0,3-6-35 15,5 0-79-15,16 0-40 16,4-26-166-16,-3-4 97 16</inkml:trace>
  <inkml:trace contextRef="#ctx0" brushRef="#br0" timeOffset="172022.26">21806 13713 687 0,'0'0'91'15,"0"0"58"-15,0 0 0 16,0 0-68-16,0 0-40 15,0 0-8-15,0 0 16 16,-46 38 5-16,26 1-24 16,5 2-7-16,0 0-10 15,10-3-7-15,-2-2 5 16,7-6-5-16,0-4-2 0,0-8-2 16,0-7-2-16,16-2 1 15,14-9 0-15,14 0 3 16,5 0-3-16,6-25-1 15,4-6 0-15,3-7-3 16,-10-2-11-16,-3-4 8 16,-14 4-2-16,-13 8 7 15,-11 12 1-15,-11 8 0 16,0 12 0-16,0 0 12 16,-18 0-8-16,-16 27-4 15,-13 12 12-15,10 7-2 16,8 2 3-16,12-6-10 0,15 0 6 15,2-10-4-15,0-8-1 16,19-4-3-16,15-4 0 16,2-8 0-16,7-6 0 15,3-2-2-15,-5 0-2 16,2 0-12-16,-24 0-12 16,-13-12-29-16,-6-2-118 15,-55-6-308-15</inkml:trace>
  <inkml:trace contextRef="#ctx0" brushRef="#br0" timeOffset="173006.18">13643 15646 747 0,'0'0'89'0,"0"0"-72"16,0 0 37-16,0 0 7 16,120-162-40-16,-72 96-21 15,-1-10 5-15,1-5 15 16,-16 1-14-16,-14 10 13 16,-18 10-13-16,0 19 23 15,-17 14 2-15,-16 15 4 16,-3 12-3-16,-8 0-13 15,-2 19-7-15,11 17 9 16,16 10-21-16,5 2-2 16,14-1 2-16,0-1 5 15,27-10-5-15,8-4 0 0,4-12 0 16,9 2 0 0,11-6 2-16,-7 1 1 0,0-1 9 15,-10-3 3-15,-11 1-8 16,-15-3 2-16,-9-2-5 15,-7 1 4-15,0 2-2 16,0 3 4-16,-28 5 9 16,-8 3-11-16,-3-5-8 15,-6-11-18-15,9-7-78 16,4-2-37-16,16-30-94 16,16-12-183-16</inkml:trace>
  <inkml:trace contextRef="#ctx0" brushRef="#br0" timeOffset="173836.79">14355 15046 556 0,'0'0'93'0,"0"0"6"15,0 0 96-15,0 0-63 16,0 0-21-16,0 0-14 16,17-33-48-16,-28 49-30 15,-8 23 2-15,-10 8-3 16,9 7-7-16,4 6-6 15,5-3-1-15,7-8 3 16,4-1-7-16,0-10 1 16,2-8 0-16,14-7-1 15,11-9-6-15,5-12 6 16,4-2 0-16,12-9 1 0,4-26 0 16,12-10-1-1,-15-3 2-15,-5-2-2 0,-21 0 2 16,-12 8-1-16,-11 5 2 15,0 14 4-15,0 7-7 16,0 12 2-16,0 4 6 16,0 0-4-16,0 0-4 15,0 10-10-15,0 27 10 16,0 6 3-16,0 3-3 16,0-7-3-16,1-7 3 15,18-9 0-15,1-9-2 16,3-8 1-16,-4-4 1 0,0-2 3 15,-2 0-2-15,-2-27-1 16,-4-10 1-16,-6-9-1 16,-5-3 6-16,0-1-6 15,-21 5-1-15,-4 13-2 16,7 14 1-16,2 11 2 16,10 7-1-16,-4 0-8 15,-3 9 8-15,3 13 0 16,2 8 1-16,8 2 0 15,0 0-4-15,8 0-7 16,15-4 2-16,12-12 3 16,8-8-6-16,-3-8 12 15,3 0-3-15,5-16 3 16,-3-16 0-16,-4-10 2 16,5-8-2-16,-14-2 3 0,-6 5-2 15,-20 13 4-15,-6 6 4 16,0 17 6-16,0 9 7 15,0 2-1-15,0 0-5 16,0 16-16-16,0 34 2 16,-6 23 5-16,-2 16 0 15,6 8-7-15,2 3 6 16,0 12 5-16,0 0-10 16,0 0-1-16,0-16 0 15,0-24 0-15,0-19-1 0,0-26-4 16,0-16-8-1,0-11-18-15,-5 0-22 0,-6-26-33 16,-5-17-161-16,4-17-95 16</inkml:trace>
  <inkml:trace contextRef="#ctx0" brushRef="#br0" timeOffset="174090.29">15005 15079 160 0,'0'0'658'16,"0"0"-612"-16,0 0 14 16,0 0 14-16,146-86-34 0,-96 86-16 15,3 0 8 1,-5 0 0-16,-13 17-9 0,-6 10-2 16,-24 8 1-16,-5 8 20 15,0 0 9-15,-23 6-18 16,-23-5-7-16,-2 0-15 15,-3-10-11-15,5-7 0 16,11-11-33-16,5-16-108 16,11 0-104-16,6-33-283 15</inkml:trace>
  <inkml:trace contextRef="#ctx0" brushRef="#br0" timeOffset="174454.94">15315 15257 88 0,'0'0'611'0,"0"0"-548"0,0 0 92 16,0 0-67-16,0 0-18 15,0 0-30-15,86 66-1 16,-68-66-7-16,9 0-5 16,-2-17-4-16,11-16 1 15,-10-11-14-15,3-13-1 16,-3-7-8-16,-19-2 8 15,-7-2-5-15,0 16-1 16,-6 14-2-16,-8 19 0 16,-1 15 7-16,-1 4 9 15,-1 1-5-15,-9 31-6 16,7 21 3-16,0 8-4 16,8 10-1-16,11-5 2 0,0-8-1 15,13-10-1-15,14-12-1 16,0-10 0-16,14-14-3 15,9-12-1-15,14-10-10 16,-3-32-124-16,-12-5-349 16</inkml:trace>
  <inkml:trace contextRef="#ctx0" brushRef="#br0" timeOffset="178070.57">14011 16063 773 0,'0'0'14'16,"0"0"58"-16,0 0 30 15,0 0 13-15,0 0-44 16,0 0-16-16,0 0-5 16,-86 18-36-16,65 38 4 15,2 18 3-15,9 9-6 0,10 9-12 16,0-2 3-16,22-4 0 16,17-8-5-16,-1-19 0 15,8-13 0-15,6-18 0 16,-4-20-1-16,4-8 0 15,7-21 4-15,-10-35 2 16,0-12-2-16,-17-22-1 16,-13-4-2-16,-19-11 2 15,-21-7-1-15,-37 10 1 16,-8 10 0-16,1 23-3 16,-1 26 0-16,9 20 3 15,-2 16-3-15,4 7 0 16,10 10-5-16,1 26 5 0,13 8-1 15,17 14-4-15,14 8 3 16,0 4 2-16,30-4 0 16,16-5 0-16,2-9-4 15,1-8 4-15,-1-10 0 16,4-8 0-16,-4-4-1 16,-1-6-3-16,-9-5 8 15,2 0-8-15,-8-1 4 16,-10-2-1-16,4 4 2 15,-9-1 3-15,0 10-4 16,-1 1 1-16,2 6-5 16,-1 3 4-16,-1-1 0 15,-2 0 0-15,2-10 0 0,-10-4 0 16,7-5 4-16,-10-8-4 16,4-3 0-16,-1 0-2 15,9-19 2-15,3-20 1 16,0-10 0-16,-3-13 0 15,-2-4-1-15,-9 0 0 16,5 10 0-16,-7 15 0 16,-2 20 0-16,0 12 0 15,0 9 2-15,0 0-2 16,0 0-2-16,3 0-1 16,8 27 0-16,8 11 3 15,-3 8 0-15,5 0 3 16,-1-3-3-16,4-6 0 15,-7-8 0-15,-2-6-1 0,-5-9 1 16,0-8 0-16,-7-6 3 16,-1 0-2-16,9-10 0 15,-1-26 4-15,0-11-3 16,0-12-2-16,-8 4 1 16,-2 12-1-16,0 19 0 15,0 14 5-15,0 10-5 16,0 0-1-16,0 5-4 15,3 28 1-15,5 14 4 16,-2 7-4-16,10-2 7 0,1-2-3 16,4-7 0-16,7-9-4 15,4-9 0-15,0-11 1 16,4-14-25-16,3 0 2 16,-3-16-26-16,-4-22 13 15,-9-5 15-15,-8-5 13 16,-15-2 11-16,0 8-1 15,0 2 1-15,-21 6 2 16,-6 4-2-16,2 10 16 16,-2 6-3-16,0 10 7 15,9 4-10-15,3 0-3 16,4 18-4-16,-5 20-3 16,6 10 0-16,8 7-2 15,2 2 4-15,0-5-1 16,12-7-1-16,11-8-3 0,-6-11 3 15,1-11 5-15,-2-9-5 16,1-6 2-16,0-5 1 16,7-26 8-16,-4-10-8 15,-4-9-2-15,-2-2 6 16,-11 6-6-16,-3 8 2 16,0 12-1-16,0 16 0 15,0 7-3-15,0 3 1 16,0 9-9-16,0 21 0 15,0 10 7-15,0 4 2 16,3-4 0-16,13-2 0 16,8-3 0-16,-2-12 2 0,7-10 3 15,1-8-2-15,-3-5-3 16,6-2 8-16,-1-29-6 16,5-12 4-16,-14-13-3 15,-2-10-3-15,-10-13 3 16,-11-14-3-16,0-9 0 15,-3-1 3-15,-17 9-3 16,-3 20-2-16,3 22 2 16,5 20 0-16,2 18 2 15,7 8 1-15,3 6-2 16,3 0-1-16,0 22-9 16,0 28 6-16,0 18 3 15,16 14 0-15,5 2 0 16,7 0 4-16,-5-2-3 15,-5-5 0-15,6-13 3 16,-8-12-2-16,-7-12 0 0,7-21-1 16,-3 0 3-16,-10-17 1 15,11-2-1-15,-9-10 4 16,16-26 2-16,-1-14-9 16,-1-2-1-16,8 4-1 15,-12 15 1-15,-8 16 0 16,-2 11 0-16,-5 6-4 15,8 0 0-15,-4 20-3 16,8 14 6-16,7 6 1 0,7-2 0 16,-4-6 1-1,11-7-1-15,0-8 0 0,-4-7 0 16,0-10 1-16,-7 0 3 16,4-12 0-16,-3-26 0 15,7-14-2-15,-14-12-2 16,-3-11 2-16,-7-17-4 15,-6-10 2-15,0-10 0 16,-29 0-2-16,3 12-1 16,-6 19-2-16,5 27 5 15,15 25-2-15,5 15 2 16,7 14 1-16,-3 0-1 16,3 35-15-16,0 27 11 15,0 16 4-15,20 16-1 16,9 3 1-16,3-1-1 0,-6-3 1 15,6-7 1-15,-4-16 1 16,-10-12-1-16,3-16-1 16,-6-16 2-16,-1-10-1 15,-5-14 0-15,-1-2-1 16,10-18 8-16,10-23 0 16,5-11-8-16,0 5-4 15,-1 11 3-15,-6 15-8 16,-16 11 4-16,0 10 1 15,-5 0-10-15,6 18 9 16,6 18 5-16,0 10 0 16,3-1-2-16,7-5 2 0,-4-14 2 15,6-3-2 1,-9-14 0-16,0-9 0 0,2 0 0 16,0-18 5-16,18-22-2 15,-5-10-1-15,0-4-2 16,-10 2 1-16,-6 5 1 15,-10 13 0-15,-3 16-2 16,-5 18 4-16,-1 0-1 16,0 33-2-16,0 22 9 15,0 20 11-15,0 7-8 16,0 8-4-16,0 11-4 16,-1 1-1-16,-8-2-4 15,5-14 0-15,-9-18-2 0,0-22 1 16,-3-20-10-16,-6-16-30 15,-10-10-63-15,-7-24-109 16,-5-36-250-16</inkml:trace>
  <inkml:trace contextRef="#ctx0" brushRef="#br0" timeOffset="178307.06">15868 16137 767 0,'0'0'44'16,"0"0"0"-16,0 0-3 15,0 0 2-15,0 0-20 0,195-40-8 16,-127 33-8-16,0 0-5 16,-3-5-2-16,-8-2 1 15,-20 2-2-15,-22-5-7 16,-15 4-74-16,-2-5-166 15,-40 0-326-15</inkml:trace>
  <inkml:trace contextRef="#ctx0" brushRef="#br0" timeOffset="178526.37">15757 15956 680 0,'0'0'136'0,"0"0"-96"16,0 0 57-16,0 0-25 0,0 0-28 15,-28 127-13-15,28-103-12 16,0-5-7-16,9-9-6 16,-3-6-1-16,5-4-4 15,-6 0 6-15,10-21-4 16,-6-10-3-16,-9-4-10 16,0 6-33-16,-26 6-61 15,-7 9-82-15,-3 10-184 16</inkml:trace>
  <inkml:trace contextRef="#ctx0" brushRef="#br0" timeOffset="180756.05">17735 16081 531 0,'0'0'99'16,"0"0"-71"-16,0 0 101 16,0 0 8-16,0 0-79 15,0 0 3-15,0 59 1 16,0-59-12-16,0 0 8 15,0 0-9-15,13 0-15 16,7-21-13-16,13-13-10 16,2-2-11-16,-2 4 1 15,-7 12 0-15,-17 10 3 16,-2 8-4-16,-3 2-5 16,-2 2-7-16,11 30 12 15,0 12-2-15,4 4 4 16,-1 0 1-16,-7-5-3 0,4-12 0 15,-3-13-3 1,-7-11 3-16,1-5 0 0,3-2 8 16,-1-2-2-16,12-31 1 15,6-14-5-15,-1-10 0 16,4 1 0-16,-9 2 1 16,-1 10-3-16,-4 14-4 15,-6 17 4-15,-5 13 0 16,0 0-5-16,3 9 3 15,3 25-6-15,6 12 8 16,5 8 4-16,1 0-4 16,6-2 0-16,-12-12-3 0,5-9 4 15,-6-12-1 1,-10-8 2-16,1-8 1 0,3-3-3 16,-1-8 13-16,9-28 2 15,5-9-11-15,3-7 1 16,-6 1-4-16,-8 13-1 15,3 13 0-15,-8 14 0 16,-1 8 0-16,5 3-8 16,-1 5-1-16,7 23 4 15,13 12 5-15,-2 2 0 16,5 2 0-16,9-8-4 16,-6-8 4-16,2-8-4 15,-5-11 0-15,-5-9 3 0,2 0-12 16,4-16 5-16,-11-20 2 15,-1-9-4-15,-8-5 9 16,-11-6 0-16,0 4 1 16,-19 3-2-16,-8 17 2 15,10 12 0-15,-1 12 0 16,4 8 0-16,-5 0-1 16,5 17-1-16,-5 17-4 15,6 10 6-15,10 10-2 16,3-2 2-16,0 0-1 15,0-7 1-15,16-6-1 16,3-9 2-16,1-12-2 16,-5-8 1-16,-3-10 0 15,4 0 0-15,2-12 1 0,4-23 0 16,6-10 2-16,1-9 0 16,3-3-5-16,-16 5 6 15,3 7-3-15,-6 16-1 16,-12 18 0-16,-1 9 0 15,0 2-6-15,0 7-3 16,0 26 6-16,0 11 3 16,4 4 0-16,9-6 1 15,-7 0-2-15,10-10 1 16,-1-10 0-16,-2-8 0 16,-1-8 1-16,-10-6-1 15,12 0 4-15,-6-14 9 16,16-17-2-16,-4-12-10 0,3-1 1 15,-1 0 1 1,-3 0-6-16,-4 10 3 0,-8 11 0 16,1 14 0-16,-5 9-4 15,-3 0 4-15,6 0-14 16,3 14 13-16,4 8 1 16,-1 8 0-16,3 0-3 15,9 0 2-15,-7-6 2 16,-7-6-1-16,-2-6 0 15,-4-9 0-15,-2-3 1 16,5 0 5-16,-4 0 7 16,14-17-1-16,-2-12-6 15,5-8-5-15,-2 1 0 0,1 6-2 16,-5 8-2-16,-3 8 3 16,-9 10-2-16,2 4-4 15,2 0-10-15,-2 18 9 16,3 6 6-16,5 6 1 15,4-4 0-15,2-4 0 16,-6-8 0-16,1-7-2 16,-8-7 1-16,6 0-2 15,-5-5-5-15,10-23 3 16,1-5 1-16,-1-6 4 16,-3 3 0-16,-11 2 1 15,-2 4-1-15,0 13 0 16,0 7 0-16,0 10 0 15,0 0-1-15,0 20-12 0,0 19 13 16,0 8 13-16,0 6-4 16,0-7 2-16,0-6-3 15,3-5-1-15,-3-18-1 16,1-5 1-16,-1-10-1 16,0-2 4-16,7 0 8 15,-4-20-1-15,8-20-12 16,1-6-5-16,4-7 0 15,7 7 0-15,-6 13-2 16,4 10-1-16,-7 16 2 0,2 7-6 16,-10 0 5-1,6 11 0-15,3 21 2 0,6 5 1 16,9 1-1-16,0-2 0 16,3-6 0-16,-1-10-1 15,0-6 1-15,-9-10-1 16,0-4 1-16,-4-4 5 15,3-32-2-15,5-18-2 16,-5-12 1-16,1-12-2 16,-20-13 3-16,-3-11-5 15,0-3 3-15,-14 15-2 16,-3 22 1-16,6 31 0 16,5 26 1-16,6 11-1 15,0 0-5-15,-1 36-3 16,1 23 8-16,0 21 0 0,0 12 1 15,7 4-1-15,9-3 0 16,1-8 0-16,-4-16-1 16,0-13-5-16,-8-18-39 15,6-14-13-15,-8-18-18 16,-3-6-59-16,0-6 22 16,0-36-194-16</inkml:trace>
  <inkml:trace contextRef="#ctx0" brushRef="#br0" timeOffset="182353.22">19850 15871 597 0,'0'0'99'16,"0"0"-54"-16,0 0 49 0,0 0-51 15,0 0-31 1,0 0 4-16,62 42-14 0,17-40 7 16,13-2-9-16,-7 0-1 15,11 0 1-15,-13 0-1 16,-1 0-4-16,-19-2-24 15,-10-7-54-15,-18-5 18 16,-12-3 29-16,-19 0 24 16,-4-4 12-16,0 3 2 15,-17 1 47-15,-8 3 71 16,-8 9-43-16,-2 5-18 16,-4 0-5-16,-5 19 5 15,8 14-18-15,2 7-25 16,7 12-3-16,11 2-12 15,12-5 13-15,4-1-6 0,0-11-1 16,0-5-6 0,13-12 1-16,-2-12 5 0,15-8-6 15,-4 0 12-15,18-26 14 16,2-20-17-16,0-8-5 16,4-6-1-16,-15-5-4 15,-13 6 2-15,-13 11 3 16,-4 16-5-16,-1 18 0 15,0 12 4-15,0 2-4 16,0 0-1-16,0 33-7 16,0 7 8-16,0 7 1 15,0 5 3-15,0-4-3 0,13-7 0 16,8-6 6-16,2-13-5 16,-5-8 7-16,-2-10-5 15,3-4 6-15,10-4 9 16,8-28-5-16,0-8-10 15,3-11-4-15,-8 4 2 16,-15-1-1-16,-7 13-1 16,-5 15 2-16,-5 9 1 15,0 11-6-15,0 0 0 16,0 6-8-16,0 25 8 16,0 7 3-16,0 5 0 15,0-1 0-15,7-6 0 16,11-6 0-16,7-6 1 15,-7-8-1-15,5-12-1 0,4-4 1 16,5-2 1-16,7-28 1 16,1-8 0-16,-5-7-1 15,-3-1-1-15,-18 1 3 16,-8 9-1-16,-4 10 0 16,-2 13 0-16,0 9-3 15,0 4 1-15,0 6-5 16,-5 23 1-16,-9 9 4 15,6 4 2-15,-2-8-1 16,6-7 2-16,4-8 0 16,0-11-1-16,0-6 3 0,0-2 0 15,0 0 7-15,0 0 9 16,16-22-4-16,14-12-16 16,8-5-1-16,0 2 0 15,-1 7-2-15,-8 11-2 16,-6 12-4-16,-14 7-1 15,2 0 1-15,-1 26 6 16,-1 10 2-16,5 5 2 16,1 0-2-16,0-7 0 15,0-7 0-15,3-8 0 16,-4-7 0-16,5-10 0 16,3-2 0-16,9-8 0 15,4-26 4-15,7-12-2 16,-6-6-1-16,-10-7-1 15,-20 0 0-15,-6 6-1 0,0 12-2 16,-4 20 2-16,-13 15 1 16,-10 6-6-16,-2 16 1 15,3 20 5-15,-1 13-2 16,12 3 1-16,10 4 0 16,5-2-1-16,7-6 1 15,26-7 1-15,9-12-1 16,5-10-1-16,7-16 2 15,13-3-3-15,6-14 2 16,6-23-15-16,-9-8-15 0,-8-5 2 16,-21-2 9-1,-17-3-5-15,-18 6 13 0,-6 12 5 16,0 12 7-16,-4 18 9 16,-17 7 13-16,-8 3-16 15,-4 28 3-15,-2 13-1 16,2 5-8-16,4 6 8 15,17 0-8-15,10-5 2 16,2-4-2-16,2-13 0 16,23-8 2-16,0-11-2 15,7-14 2-15,10 0 9 16,7-30 1-16,5-17-5 16,6-19-6-16,-8-14 2 15,-7-13-2-15,-12-22 0 16,-16-11-1-16,-12-15-1 0,-5-5-8 15,-9 12-6-15,-23 28-1 16,3 35 13-16,13 37 3 16,2 32 1-16,3 4 5 15,3 50-5-15,-5 28-1 16,7 19 3-16,6 22 6 16,0 13-7-16,0 7 5 15,2-2 0-15,2-12-2 16,-2-24-5-16,8-22 1 15,-10-27-5-15,0-19 5 16,0-26-2-16,-10-9 0 16,-12-23-53-16,-24-29-253 0,-16-19-391 15</inkml:trace>
  <inkml:trace contextRef="#ctx0" brushRef="#br0" timeOffset="182515.45">20656 15512 1104 0,'0'0'35'0,"0"0"25"15,0 0 48-15,0 0-87 16,0 0-21-16,0 0-7 16,-20-17-45-16,1 17-135 15,-26 5-151-15</inkml:trace>
  <inkml:trace contextRef="#ctx0" brushRef="#br0" timeOffset="182696.74">19356 15738 1027 0,'0'0'67'15,"0"0"-57"-15,0 0 31 16,0 0 13-16,0 0-54 15,0 0-6-15,-3-4-57 16,-3 4-169-16,-16 0-666 16</inkml:trace>
  <inkml:trace contextRef="#ctx0" brushRef="#br0" timeOffset="183191.66">15690 15369 563 0,'0'0'3'0,"0"0"60"16,0 0 56-16,0 0-11 16,0 0-34-16,0 0-27 0,3-44-16 15,6 38 9-15,-2-4-3 16,19-13-6-16,-1-6 2 16,18-7-10-16,-8-2-11 15,-5 10-2-15,-13 10-6 16,-11 16 1-16,-6 2-10 15,-6 32-51-15,-31 25-89 16,-7 2-214-16</inkml:trace>
  <inkml:trace contextRef="#ctx0" brushRef="#br0" timeOffset="185186.97">16956 15240 785 0,'0'0'96'16,"0"0"-65"-16,0 0 54 16,0 0 25-16,0 0-56 0,0 0-8 15,-81-45-11-15,81 24-5 16,0-4-18-16,16-13-10 16,14-3-2-16,3 2 0 15,-9 7 0-15,1 16 1 16,-21 9 0-16,0 7 4 15,3 0-3-15,-3 26 0 16,12 18-2-16,-1 9 2 16,-1 11 3-16,3-6-2 15,-9-6 1-15,6-6-4 16,-5-13 1-16,-5-16 0 16,-4-9 1-16,2-8-2 15,1 0 14-15,7-10 21 16,3-26-13-16,5-14-16 0,4-14-6 15,4-2-1-15,-4 4 0 16,-6 15 1-16,-2 18 0 16,-9 15-3-16,1 11 0 15,-4 3 1-15,3 17-4 16,5 21 6-16,0 14 0 16,4 3 0-16,-1-6 0 15,3-5 0-15,-5-8 0 16,-5-14 1-16,-1-8 0 15,1-8-1-15,-6-6 2 16,2 0 11-16,6-14 4 16,9-25-11-16,9-11-3 0,1-7-3 15,-6 0 0 1,-1 15-2-16,-7 7 2 0,-10 21-1 16,7 13 1-16,-7 1-6 15,8 20-1-15,-1 27 7 16,13 11 0-16,-2-2 0 15,9 0-1-15,3-14 0 16,-1-8 0-16,1-14 1 16,2-10-5-16,1-10 1 15,10-2-3-15,-4-30 1 16,-3-14 1-16,-10-11 4 16,-21-6 1-16,-8-8-2 0,-2 0 3 15,-29 10-2-15,-2 20 1 16,0 20 0-16,3 11-1 15,4 10-4-15,-3 10 4 16,3 32-4-16,4 20 4 16,7 6 1-16,12 3-1 15,3-5 2-15,0-10-1 16,15-10 0-16,7-11-1 16,7-10 0-16,-7-13 1 15,8-10 0-15,-1-2 1 16,1-20 3-16,6-20-1 15,-4-10 1-15,-6-6-4 16,-9-6-2-16,-12 6 2 0,-5 6 2 16,0 19 0-1,0 19-1-15,0 8-1 0,0 4-2 16,0 2-5-16,0 25 3 16,0 14 4-16,0 2 0 15,16 5-1-15,1 0 1 16,2-8-1-16,10-5 1 15,-12-12 1-15,2-7-1 16,-7-8-1-16,-5-8 1 16,4 0 0-16,4-8 3 15,3-25 1-15,-1-8-4 16,-3-3 0-16,1 0 2 16,-13 6-2-16,0 8 0 15,-2 14 0-15,0 13 0 0,3 3-2 16,2 0-5-16,0 21 2 15,-4 11 5 1,16 4 1-16,-7 2-1 0,-2-6 0 16,5-2-1-16,1-9 1 15,-8-12 0-15,6-5 1 16,-11-4-1-16,10 0 2 16,5-9 3-16,3-20-3 15,14-8-2-15,-2-6 1 16,0-3-1-16,-9 6 0 15,-4 10 0-15,-7 10-2 16,-8 10 1-16,3 10 1 16,-2 0-6-16,2 21 0 0,-2 15 6 15,9-2 0-15,3 1 0 16,0-8-2-16,3-8 2 16,-6-11 0-16,-2-3 4 15,-6-5-4-15,12-3 0 16,-1-26 0-16,11-12 1 15,-8-3-1-15,0 0 1 16,-9-2 2-16,-7 12-3 16,-3 13 1-16,0 7-1 15,0 14 0-15,0 0-1 16,1 12-3-16,1 26 4 16,9 13 0-16,5-1 0 15,0-4 0-15,6-9-5 16,-8-8 5-16,2-12 2 15,-10-10-2-15,3-7 0 0,-5 0 2 16,12-16 7-16,-1-18-6 16,5-10 2-16,-3 2-5 15,-3 10 0-15,-5 6 1 16,-3 15-1-16,-6 11-1 16,0 0 0-16,0 0-3 15,2 0-2-15,9 0 4 16,-8 7 0-16,11 0 1 15,-11-5 2-15,2-2 2 16,0 0-2-16,0-5-1 16,7-24 0-16,-2-14 0 15,1-12 2-15,-11-11-3 0,0-4 1 16,0-9-7-16,0-4-14 16,-19 10-8-16,6 11 15 15,7 21 12-15,-4 18 2 16,7 13 2-16,-5 8-2 15,6 2 3-15,2 10-3 16,0 35-7-16,0 21 7 16,0 16 2-16,2 9 0 15,19 2 3-15,-4 0-1 16,4-5-3-16,-4-12-1 16,2-15 0-16,0-16 0 15,-4-18 0-15,-4-14-1 0,-1-13-49 16,-10-8-63-16,0-40-173 15,0-17-177-15</inkml:trace>
  <inkml:trace contextRef="#ctx0" brushRef="#br0" timeOffset="185351.24">18736 14838 645 0,'0'0'58'15,"0"0"-11"-15,0 0 46 16,0 0-84-16,0 0 5 15,147 0 12-15,-61-10-10 16,14 0-16-16,-2 0-3 16,-1 1-31-16,-7 9-145 0,-10 0-30 15,-25 0-144-15</inkml:trace>
  <inkml:trace contextRef="#ctx0" brushRef="#br0" timeOffset="186869">19567 14892 631 0,'0'0'54'15,"0"0"65"-15,0 0 19 16,0 0-77-16,0 0-47 16,0 0 6-16,-81-79-9 15,63 65 7-15,-12 7-6 16,-3 7 0-16,3 0-7 16,-2 3-5-16,9 21 4 15,-5 10 2-15,1 13 2 0,10 7-3 16,9 2-2-1,8 4 1-15,0-8-4 0,6-11 1 16,20-9 0-16,-6-12 5 16,8-9-4-16,-5-11 2 15,9 0 19-15,11-23 20 16,-5-19-32-16,-2-13-5 16,-7-2-6-16,-12-4 6 15,-7 1-2-15,-10 13 0 16,0 14-2-16,0 17 1 15,0 10-3-15,0 6 0 16,0 0-12-16,0 30-2 16,0 12 14-16,-1 7 0 15,1 8 1-15,0-5-2 0,0-7 2 16,20-7 3-16,-3-12-4 16,-1-10 2-16,-10-6 1 15,4-10 3-15,7 0 14 16,0-14 26-16,6-28-33 15,5-6-11-15,0-6-1 16,-11-3-1-16,-4 5 1 16,-10 12 0-16,-3 14-1 15,0 12 2-15,0 14-4 16,0 0-2-16,0 4-16 16,0 27 11-16,0 4 9 15,0 11-1-15,0 0 1 16,7-6 0-16,10-1-1 0,4-13 1 15,-3-15-5-15,1-4 9 16,-3-7-5-16,6 0 2 16,4-17 1-16,7-19-2 15,0-9-1-15,0-3-5 16,-18 3 4-16,-13-1-2 16,-2 10 3-16,0 12-1 15,0 10 1-15,0 14 1 16,-2 0-8-16,-6 10-9 15,1 20 17-15,3 12 0 16,4 0 0-16,0 4 0 16,0-8 0-16,0-5 1 15,0-16 0-15,6-8 4 16,-4-7 4-16,-2 0 3 0,3-2 14 16,5-2 2-16,7-25-13 15,3-15-15-15,-2-5 0 16,5 3-1-16,4 1 0 15,-4 12-1-15,-4 16-5 16,-4 9 2-16,-8 6-8 16,3 0 2-16,-5 24 11 15,10 10-2-15,-4 7 1 16,5 7 1-16,9-9 0 16,-2-6 0-16,-1-8 1 15,6-16-1-15,-4-7 1 0,7-2 2 16,-5-2 0-16,9-29 2 15,0-13-4-15,-4-8-1 16,-5-4 3-16,-19-4-2 16,-5 8-1-16,0 11-4 15,-17 14-1-15,-4 17 2 16,-3 10-3-16,6 0-7 16,-9 28 13-16,4 14-2 15,7 8-1-15,5 6 0 16,11 8-1-16,0-6 0 15,13-5 3-15,18-10 1 16,2-12-1-16,15-15 1 0,7-11-2 16,9-5 0-16,14-11 2 15,0-24 0-15,3-5 0 16,-13-6-1-16,-11-9-1 16,-18-2-3-16,-18 1-2 15,-13 8-9-15,-8 16 11 16,0 15 5-16,-8 14 4 15,-13 3-4-15,-12 3 0 16,0 28-1-16,1 13 1 16,2 8 0-16,14 7 0 15,10 0 2-15,6-6-2 16,0-11 0-16,6-8 0 16,10-18-3-16,11-9 3 15,-5-7 6-15,8-5 6 0,4-36-2 16,-4-12-3-16,3-18-5 15,-11-9 3-15,2-6-4 16,-20-12-1-16,-4-6-1 16,0 6-15-16,0 16-18 15,-15 25 23-15,0 25 11 16,0 22 0-16,-1 10 21 16,-2 4-12-16,1 34-8 15,4 21 0-15,10 14 4 16,3 10-4-16,0 11-1 15,14 0 1-15,1 1-2 16,-12-9 1-16,-3-8 0 16,0-12 0-16,0-22 2 15,-9-11-4-15,-20-18-2 16,-17-15-71-16,-19 0-170 0</inkml:trace>
  <inkml:trace contextRef="#ctx0" brushRef="#br0" timeOffset="187032.34">19779 14656 960 0,'0'0'10'0,"0"0"-10"16,0 0 1-16,0 0-3 0,0 0-3 15,0 0-128-15,-33-18-98 16</inkml:trace>
  <inkml:trace contextRef="#ctx0" brushRef="#br0" timeOffset="187217.79">18385 14799 1043 0,'0'0'0'0,"0"0"-42"0,0 0 23 16,0 0-108-1,0 0-120-15</inkml:trace>
  <inkml:trace contextRef="#ctx0" brushRef="#br0" timeOffset="190304.08">14266 17434 641 0,'0'0'59'0,"0"0"57"16,0 0 1-16,0 0-48 15,0 0-17-15,0 0-9 16,0 0 14-16,0-19 0 15,0 16-22-15,0 3 3 16,0 0 1-16,0 12-24 16,11 36-13-16,9 24-2 15,-2 24 18-15,9 9-12 0,-8-5 1 16,2-1-5-16,-3-9-1 16,8-14-1-16,-9-10-4 15,9-20-12-15,-6-17-59 16,-5-18-57-16,-11-11-84 15,-4-8-162-15</inkml:trace>
  <inkml:trace contextRef="#ctx0" brushRef="#br0" timeOffset="190586.58">14086 17857 678 0,'0'0'72'0,"0"0"-21"15,0 0-6-15,0 0-21 16,0 0-17-16,0 0-1 15,116 0 23-15,-44 0 0 16,1 0-6-16,1 0-12 16,-6 0-1-16,-14 0 9 15,-9 0 8-15,-8 0 1 16,-7 8-6-16,-10 14 9 16,5 8-4-16,-6 2 2 15,-3 2-13-15,-5-2-9 16,-6-3-5-16,0-8-2 15,3-10 0-15,-5-6-2 16,-3-5-74-16,0-5-78 16,0-28-187-16</inkml:trace>
  <inkml:trace contextRef="#ctx0" brushRef="#br0" timeOffset="190720.78">14562 17565 811 0,'0'0'68'15,"0"0"-34"-15,0 0 22 16,0 0-56-16,0 0-3 16,0 0-48-16,12-2-91 15,24 22-110-15</inkml:trace>
  <inkml:trace contextRef="#ctx0" brushRef="#br0" timeOffset="192086.34">14865 17903 810 0,'0'0'65'0,"0"0"33"16,0 0 25-16,0 0-61 15,0 0-31-15,0 0 4 16,5 0-12-16,5-18-14 16,4-8-9-16,3-7-2 15,0 10-2-15,-5 8 4 16,-4 10-6-16,-5 5 4 15,2 0-4-15,-2 5 5 16,0 20 1-16,7 7 1 16,-3 6 4-16,3-2-2 0,-5-6 1 15,-1 0 5-15,6-15-9 16,-6-8 4-16,-4-3-4 16,2-4 13-16,0 0 7 15,9-11 12-15,2-22-12 16,1-13-20-16,5-4 1 15,0 4-1-15,-3 10 0 16,0 11-1-16,1 12-1 16,-14 13-1-16,9 0-2 15,-8 0-2-15,9 18 4 16,3 12 2-16,1 6 1 16,-2-2 3-16,-2-8-2 15,-3-2-1-15,0-12 0 0,-7-2 0 16,5-7 1-16,-8-3 2 15,4 0 2-15,8-13 7 16,9-13-12-16,7-14 5 16,-1 2-5-16,4 5-4 15,-8 6 4-15,-8 13 0 16,-7 8-1-16,-4 6-9 16,7 0-4-16,2 24 11 15,4 8 3-15,1 4 0 16,4-2 0-16,3-4 0 15,-4-10 0-15,-4-6 0 16,0-10 0-16,-1-4 2 16,-1 0-2-16,2-16 5 0,6-18-2 15,-4-6-3 1,-5-6-1-16,-10-6 0 0,-4-3-1 16,0 5-6-16,-18 9-20 15,-1 19 7-15,5 12 17 16,-9 10 0-16,0 10-6 15,8 21 4-15,-1 15 1 16,13-1 4-16,3 9 0 16,0-6 1-16,30-4-1 15,5-13-2-15,0-8 3 16,8-11 0-16,-5-12-2 16,8 0 2-16,-6-16-1 0,5-28 3 15,-3-10 2-15,-9-10-3 16,-14-6-1-16,-17-5 4 15,-2-9-3-15,-18-10-2 16,-28 4-3-16,7 4-4 16,-4 15-18-16,11 30 21 15,16 20 2-15,5 15 2 16,7 6 1-16,4 4-9 16,0 33 5-16,0 20 3 15,28 18 1-15,4 13 2 16,7 5 1-16,5 0 3 15,1-8 6-15,1-13 6 16,-11-10-8-16,0-18-1 16,-5-18 3-16,-14-12-4 15,0-12 3-15,-6-2-2 0,7-25 3 16,6-20-6-16,0-15-3 16,5 6-6-16,-10 9-7 15,-3 13-13-15,-8 18 7 16,1 14 8-16,-5 0-2 15,7 11 2-15,0 19 8 16,5 9 0-16,2 4 2 16,11-5-1-16,-5-6-1 15,1-6 0-15,-1-12 0 16,-7-8 1-16,-1-6 0 16,-1-2 1-16,10-30 0 15,-2-6 4-15,-1-11-5 0,-3-3 1 16,-3-5 1-16,-2 10-3 15,-8 11 0-15,2 14 0 16,-7 22 0-16,3 0-4 16,-3 30 0-16,5 27 4 15,5 23 19-15,-4 20-6 16,5 12 2-16,-1 14-4 16,-10 1-7-16,0 1-3 15,0-12 0-15,-24-30-1 16,-12-20 0-16,-9-30-1 15,-6-29 1-15,-8-7-34 16,7-43-89-16,13-19-139 16,10-22-143-16</inkml:trace>
  <inkml:trace contextRef="#ctx0" brushRef="#br0" timeOffset="193252.76">17665 17722 727 0,'0'0'124'15,"0"0"-82"-15,0 0 42 16,0 0-44-16,0 0-25 15,0 0-14-15,-46-132-1 16,30 107 0-16,-1 0 5 16,-1 9-5-16,4 6 0 15,-2 10 4-15,-1 0 12 16,-9 24-12-16,6 17 5 16,5 3-2-16,9 5-5 15,6-4-2-15,0-7 1 16,6-5 0-16,16-14 0 15,4-7 1-15,-4-12 3 16,5 0 2-16,5-26 14 16,1-22-6-16,-1-16-15 0,4-11 2 15,-9-12 5-15,-15-12-4 16,-8-11-2-16,-4-5-2 16,-13 3 1-16,-15 19 0 15,3 24-1-15,0 29-3 16,7 22 4-16,13 13 4 15,-3 5-4-15,3 20-9 16,5 31 9-16,0 23 1 16,0 12 2-16,0 9 1 15,16-3-1-15,6 4 1 16,5-10 7-16,4-11-5 16,-4-18 2-16,-4-14 0 15,4-20-4-15,-5-12 5 0,-4-11-1 16,12 0 5-16,3-32-5 15,4-15-7-15,4-13-1 16,-18-4-16-16,-11-4-12 16,-12 2-2-16,0 16-2 15,0 15-13-15,0 16 28 16,-2 19 13-16,-12 0 1 16,0 28 3-16,-4 20 0 15,8 8 8-15,10 6-7 16,0-4 3-16,10 0 2 15,19-14 11-15,1-9-5 16,3-10-2-16,4-14 6 16,1-11-2-16,5 0 8 0,5-30-3 15,-1-17-12 1,5-14-5-16,-4-14-2 0,-1-9-3 16,-13-10-3-16,-12-3-21 15,-12 1-3-15,-10 12 4 16,0 22 10-16,0 19 16 15,-4 23 8-15,-7 11 2 16,9 9 19-16,-6 0-21 16,1 28-8-16,-6 22 0 15,10 15 17-15,1 10 3 16,2 4-5-16,0 1 23 16,18 0 6-16,-1-10-10 0,5-8-5 15,4-14-13-15,-6-15-6 16,4-12-1-16,-13-9-5 15,5-12-1-15,7 0 1 16,0-22 2-16,22-20-1 16,-2-15-5-16,-6-6-7 15,-3 7-16-15,-12 14-5 16,-10 17 12-16,-1 20 5 16,-9 5 9-16,1 16-3 15,2 25 5-15,8 14 0 16,-2 1 11-16,8 8-3 15,7-10 5-15,-4-9-2 16,-2-6-8-16,-3-14-3 0,-5-9 2 16,-1-11-4-1,-3-5-1-15,10-11-31 0,10-30-128 16,5-20-129-16,-11-22-175 16</inkml:trace>
  <inkml:trace contextRef="#ctx0" brushRef="#br0" timeOffset="193466.07">18983 17053 738 0,'0'0'182'15,"0"0"-172"-15,0 0 31 16,0 0 28-16,0 0-22 16,0 0-21-16,-16 41-6 15,16-36 1-15,0-3-5 0,13-2-2 16,-2-2 8-16,0-14-16 15,2-6-1-15,-13-2-5 16,0 10-42-16,0 10-68 16,-14 4-65-16,-4 9-129 15</inkml:trace>
  <inkml:trace contextRef="#ctx0" brushRef="#br0" timeOffset="195551.69">19126 17288 597 0,'0'0'468'0,"0"0"-400"0,0 0 10 15,0 0-37 1,0 0-14-16,0 0 37 0,85 116-37 16,-54-67-5-16,1-2-6 15,-8-7-8-15,-1-15-4 16,-12-11-3-16,-1-8 1 15,-9-6-1-15,12-5 11 16,8-31-4-16,7-8-5 16,2-18 0-16,-5-8-3 15,-1-10-3-15,-9 4 0 16,-1 18-8-16,-8 22 0 16,0 19 5-16,1 17 2 0,-5 0-7 15,2 4 6-15,10 22 3 16,3 8-1-16,1-3 3 15,1 4 0-15,4-10 0 16,-4-7 0-16,-5-6 0 16,-3-8 1-16,3-4-1 15,10 0 3-15,-1-20 2 16,7-13-4-16,-2-3-1 16,-13-7 0-16,-11-5-1 15,-4-7-21-15,0 3-13 16,0 12 4-16,-13 15 2 15,10 20 27-15,-13 5-2 16,1 24-8-16,-8 20 12 16,0 13 7-16,6 4 0 15,13 5-6-15,4-1 1 0,0-7 2 16,17-6-3-16,12-8 0 16,14-14 3-16,14-13 1 15,8-15 1-15,14-2 1 16,2-22 2-16,-8-21-3 15,2-7-6-15,-19-8 0 16,-13-5-5-16,-15-3 4 16,-21 0-22-16,-7 14-19 15,0 14 15-15,0 14 21 16,-16 20 0-16,-3 4-2 16,-8 4-3-16,5 24 11 15,-5 1 0-15,8 6 1 0,6-4-1 16,10 2 3-16,3-6-3 15,0-2 2-15,0-6 0 16,12-2 0-16,2-4-2 16,3-1 7-16,0-1 0 15,-1 5-2-15,-1 3 11 16,-6 1-6-16,2 2-3 16,-5 4 0-16,5-2 3 15,1 2-10-15,5 1 5 16,-2-5-2-16,1 3-1 15,3-9-1-15,1-2-1 16,0-8 2-16,8-3-1 16,5-3 2-16,12 0-3 0,1-7 0 15,-7-17-6 1,4-4-12-16,-9-6 3 0,-3-8-18 16,-11-7-7-16,-3-4-4 15,-12 4-20-15,-5 8 18 16,0 11 37-16,-7 19 9 15,-12 11 9-15,-8 0 11 16,-6 14 1-16,-2 21 13 16,2 12 3-16,2 5-15 15,14 3-11-15,4-11-1 16,10-2 2-16,3-10 3 16,0-12-4-16,0-6-1 0,0-12 0 15,16-2 9-15,1 0 9 16,14-12-2-16,5-18-19 15,9-6-6-15,-8-4 1 16,-1-2-2-16,-6 4-1 16,-5 6 0-16,-11 16-2 15,-12 10 2-15,1 6 0 16,-3 0 0-16,0 6-9 16,0 22 2-16,0 6 6 15,0 10 2-15,0-9 2 16,0-2-1-16,7-9-1 15,6-6 0-15,0-8 0 16,-1-6 0-16,2-4-2 16,8 0 4-16,10-28-1 15,7-12-1-15,3-10-1 0,-7-10-4 16,-6-5-12-16,-14-8-39 16,-14 7 30-16,-1 13 0 15,0 21 26-15,0 15 2 16,0 8 29-16,0 7-3 15,0-1-8-15,0 3-14 16,0 0-3-16,0 0-3 16,0 0-1-16,0 0-2 15,0 0-10-15,0 5 8 16,0 11 5-16,0-3 0 16,0-2 1-16,0-1 1 15,0-8-2-15,0-2 3 0,0 0 0 16,0 0 0-16,0 0 2 15,0 0-2-15,0 0-3 16,0 0 1-16,0 0-1 16,0 0 0-16,0 0 2 15,0 0 3-15,0 0-2 16,0 0-1-16,0 0-1 16,0 0-1-16,0 0 2 15,0 0-2-15,0 0-4 16,0 0 4-16,0 0 3 15,0 0-2-15,0 0-1 16,0 0 0-16,0 0-2 16,0 0 1-16,0 9-1 15,0 8 2-15,6 11 9 0,7 9-1 16,2 2 5-16,-3-3-7 16,-2-1-5-16,3-9 0 15,-1 1 2-15,4-10-5 16,-10-9 6-16,7-3-2 15,3-5 0-15,3 0 0 16,10-3 2-16,4-19-3 16,2-10-1-16,1-2 1 15,1-7-2-15,-4-9 1 16,-8-2-2-16,1 0-3 16,-9 4-7-16,-4 16 6 0,-7 16 6 15,-4 12 0 1,-2 4 6-16,0 0 11 0,0 0-17 15,0 32 0-15,0 22 7 16,8 21 18-16,-3 21-1 16,-5 16 7-16,0 12-17 15,0 5-11-15,0-11-1 16,0-12-1-16,0-21-1 16,0-14 0-16,0-24 0 15,0-14 0-15,0-16 0 16,0-9-1-16,0-8 0 15,0 0-1-15,-18-10-8 16,1-19 2-16,-15-1 6 0,0-11-5 16,8-6-5-1,7-17 6-15,15-4-8 0,2-5-6 16,13 7 0-16,24 5 15 16,20 9 3-16,0 3-27 15,17 3-64-15,-1 0 0 16,-1 2-79-16,-4 2-362 15</inkml:trace>
  <inkml:trace contextRef="#ctx0" brushRef="#br0" timeOffset="195670.87">22244 17226 583 0,'0'0'377'0,"0"0"-365"15,0 0 46-15,0 0 52 0,0 0-83 16,0 0-27-16,0 0-211 15</inkml:trace>
  <inkml:trace contextRef="#ctx0" brushRef="#br0" timeOffset="198487.64">14741 19315 590 0,'0'0'12'0,"0"0"39"15,0 0 18-15,0 0 51 16,0 0-38-16,0 0-19 16,0 0 23-16,85 27-37 15,-85-34 2-15,0-18-9 16,-10-11-17-16,-17-8-17 15,-11 2-1-15,-11 2-6 16,0 10 1-16,-5 16 0 0,5 9 1 16,1 5-1-16,2 9-1 15,11 27 1-15,4 8-2 16,8 4 0-16,17 4-1 16,6 2 1-16,6-9-2 15,31-6 1-15,5-12 0 16,3-13-2-16,6-14 0 15,-7 0 3-15,4-28 1 16,1-30 6-16,-1-13-1 16,-2-20-5-16,-8-6 0 15,-16-13 1-15,-10-11-2 16,-12-17-1-16,-12-2 0 16,-23 10 2-16,2 30-1 0,-1 34 0 15,15 37 5-15,3 19-1 16,2 10-2-16,1 30-2 15,11 40-3-15,2 33 3 16,0 13 5-16,31 10-5 16,15-5 0-16,5-18 0 15,8-12 0-15,-6-16 2 16,-5-16-3-16,-9-17 1 16,-7-16 0-16,-5-14 0 15,-9-12 3-15,-4 0-2 16,5-33 5-16,1-14-5 15,-4-17 3-15,-3 3-4 0,-10 0 0 16,-3 4-1-16,-4 7 0 16,-24 11-3-16,5 12 3 15,6 13 1-15,2 14 0 16,2 0-4-16,7 34-6 16,-5 12 3-16,11 10 6 15,0 6-1-15,17-1 1 16,15-6-6-16,11-10 7 15,-2-9 0-15,4-16-1 16,-1-15 0-16,-7-5 1 16,7-11 1-16,-7-35 4 15,-3-15-2-15,0-10 0 16,-3-9-2-16,-16-7 1 16,-15-13 1-16,0-14-3 15,-5-4 0-15,-22 13 1 0,6 23-1 16,-6 32 1-16,11 28 1 15,-2 12 3-15,6 10-3 16,9 0-2-16,1 32-6 16,2 29 3-16,0 24 3 15,4 20 0-15,27 7 0 16,12-2 1-16,-8-3 1 16,0-17 1-16,-2-12-3 15,-5-16 5-15,-4-18 0 16,2-18-4-16,-8-8 9 15,-4-18-5-15,-1 0 2 16,-5-34 8-16,10-16-12 0,10-16 0 16,-8 0-2-1,7 14 0-15,-11 13-1 0,-10 19 0 16,4 15 0-16,-9 5-2 16,5 9-7-16,9 26 5 15,8 11 3-15,0 5 2 16,4-5 4-16,-5-5-5 15,7-7-4-15,-9-12 3 16,-2-13 1-16,-3-9-9 16,0 0-55-16,-2-27-11 15,-6-23-94-15,-1-10-129 16,-6-13 67-16</inkml:trace>
  <inkml:trace contextRef="#ctx0" brushRef="#br0" timeOffset="198727.11">15752 18561 742 0,'0'0'67'0,"0"0"-39"16,0 0 56-16,0 0-43 15,-33 138-29-15,33-114 28 16,6-7-11-16,7-12-6 16,-5-5-7-16,3 0 5 15,7-26 15-15,-3-14-8 16,-1-8-28-16,-8 4 1 15,-6 8-2-15,0 20-22 0,0 12-16 16,0 4-9 0,0 27-58-16,13 16-24 0,2 9-36 15,15 2-177-15</inkml:trace>
  <inkml:trace contextRef="#ctx0" brushRef="#br0" timeOffset="199618.96">16164 18849 888 0,'0'0'94'0,"0"0"39"16,0 0-39-16,0 0-70 15,0 0-19-15,0 0 45 16,16 127-12-16,8-65-21 0,-2-6-1 16,-1-8-13-1,7-12 5-15,-10-14-7 0,-7-12 1 16,-8-10 0-16,3 0 1 15,2-20 8-15,0-30-1 16,8-14-9-16,-3-11 0 16,2 11 0-16,1 8-1 15,-1 15 0-15,-2 16 4 16,-10 18-9-16,3 7 4 16,7 0-1-16,1 11-6 15,7 14 4-15,10 8 4 16,-2-4 1-16,6-4-1 15,-2 0 2-15,0-9-2 16,-2-5 0-16,-11-7 0 0,6-4 1 16,-8 0 2-16,-1-6 1 15,1-25-2-15,-3-4 0 16,-1-9-1-16,-2-2 1 16,-12-4-2-16,0 1 0 15,-6 6-10-15,-12 17 5 16,1 12-2-16,3 14-1 15,2 0 0-15,-1 26 4 16,-1 14 3-16,4 10-4 16,10-1 5-16,0 1 0 15,8-2 0-15,16-7-1 16,9-12 1-16,7-4 0 16,-5-14-2-16,12-11-1 0,-7 0 3 15,7-22 5-15,10-20-5 16,-10-12 1-16,-3-7-1 15,-6-7 1-15,-17 0-1 16,-15 2 0-16,-6 7-1 16,0 18-2-16,-20 14-10 15,3 15 6-15,-1 12-1 16,-1 0-4-16,5 14-7 16,-1 11 3-16,9 6 4 15,6-6 4-15,0-4 1 16,0-2 2-16,0-3 4 15,10-2-3-15,13-4 2 16,-1 2 0-16,5-8 1 0,-6 6 1 16,2-4 0-16,-2 2 0 15,-3 2 0-15,-1 6-1 16,2 2 2-16,-7 4 1 16,3 4 2-16,-6 2 2 15,7-1 14-15,-3 4 7 16,2-6-13-16,0-4-6 15,-3-2 3-15,1-9-6 16,7-6-1-16,2-4-3 16,8-4-1-16,5-27-4 15,-2-15-93-15,-11-10-149 16,-9-8-609-16</inkml:trace>
  <inkml:trace contextRef="#ctx0" brushRef="#br0" timeOffset="201369.44">17902 18865 855 0,'0'0'53'15,"0"0"-29"1,0 0 83-16,0 0-13 0,0 0-36 16,0 0 5-16,0 0-27 15,31-137-24-15,-34 90-5 16,-30-1 0-16,-4 6-4 16,-7 13 7-16,-2 18-5 15,9 11 8-15,-6 0-6 16,5 46-2-16,8 14 2 15,10 9-4-15,7 4-1 16,13-1-1-16,0-12 4 16,7-10-5-16,19-15 0 15,-6-13 1-15,5-18-1 16,6-4 0-16,4-12 3 16,5-31-1-16,6-13 0 15,-3-10-1-15,-8 0-1 0,-17 7 1 16,-8 16 1-16,-7 17-2 15,-3 18 7-15,0 8-7 16,0 0-4-16,0 34-4 16,0 11 6-16,0 7 1 15,15 5 1-15,5-12 0 16,10-12-2-16,-5-14 0 16,3-11 1-16,2-8-1 15,1-8 2-15,-2-34 1 16,5-24-1-16,-3-13-6 15,-15-19 3-15,-10-3-5 0,-6-5-3 16,-11 0-5 0,-17 14-1-16,-3 19 7 0,2 25 9 15,14 23 1-15,5 13 0 16,4 12 4-16,5 12-4 16,-2 29 3-16,3 22-1 15,0 11 4-15,0 10 1 16,20 13-2-16,7-3 3 15,-6-8 4-15,-7-14 1 16,-1-22-6-16,-7-24-2 16,5-14 2-16,-7-12-6 15,-3 0 11-15,18-23 4 16,12-20-14-16,4-7-2 0,13 2 0 16,8 16-1-1,-7 14 1-15,1 18-3 0,-11 0 0 16,-6 8 1-16,-6 20-1 15,-6 2 1-15,-9-5 2 16,-6 0 0-16,-6-5 0 16,0 0 3-16,-31-4 0 15,-17-5 2-15,-7-6-5 16,-6-5 5-16,4 0-5 16,3 0 1-16,15-5 0 15,18-6 0-15,7 5-1 16,14 2 0-16,0 4-5 15,0 0-10-15,22 0 6 16,23 0 5-16,10 2 4 0,19-2-2 16,-1 0 0-16,3-14-1 15,-1-11 2-15,-18-14-5 16,-1-8-1-16,-20-13 2 16,-5-10 0-16,-17 4 0 15,-14-11 4-15,0-10 1 16,-33-6-2-16,-12-5 0 15,-4 9 1-15,4 22 2 16,18 23 1-16,8 24-2 16,16 14 3-16,0 6 5 15,3 19-8-15,0 36 0 16,0 17 7-16,18 18-1 16,12 7 0-16,6 5 1 15,0 6 8-15,4-4-5 16,-16-7-4-16,3-12-3 0,-8-22-1 15,-4-22-1-15,-3-18-1 16,-4-19 0-16,5-4-5 16,14-20-50-16,9-28-101 15,4-15-69-15,4-1-98 16</inkml:trace>
  <inkml:trace contextRef="#ctx0" brushRef="#br0" timeOffset="201969.58">19143 18537 489 0,'0'0'298'0,"0"0"-280"15,0 0 93-15,0 0-34 0,0 0-23 16,0 0-11-16,22 112-7 16,-9-104-14-16,2-4-4 15,-1-4-2-15,5 0-6 16,-3-4 1-16,6-26-1 16,-2-6-4-16,-8-10-1 15,-3 0-4-15,-9 1 1 16,0 6 3-16,0 12 0 15,-13 8-4-15,-4 13 14 16,1 6 0-16,-10 0-14 16,4 20 2-16,4 16-2 15,3 14 1-15,7 6 1 16,8 6-2-16,0-6-1 16,10-11 3-16,16-7 0 15,-2-11-2-15,7-5 6 0,2-17 3 16,5-5 3-16,5-11 4 15,4-25-6-15,1-14-5 16,-2-9-5-16,-10-9 0 16,-7-3 1-16,-18 5 0 15,-5 14 2-15,-6 13-3 16,0 14 3-16,-6 20 5 16,-5 5 11-16,-3 0-13 15,-5 10-7-15,3 20-2 16,0 6 2-16,9 3-6 15,7 2 6-15,0 1-1 16,10 1 0-16,8-1-4 0,2-6 5 16,4 0 0-16,-5-8 7 15,3-6-7-15,-5-3-2 16,-4-8 2-16,-3 3 0 16,-10 0 2-16,0-8 0 15,0 7 7-15,-10 6-8 16,-15 7 4-16,-10-2-5 15,2-4 1-15,-1-6-1 16,12-12-40-16,5-2-60 16,4 0-120-16,10-30-355 15</inkml:trace>
  <inkml:trace contextRef="#ctx0" brushRef="#br0" timeOffset="202106.81">19963 18740 1112 0,'0'0'58'0,"0"0"-56"16,0 0 63-16,0 0-65 15,0 0-55-15,0 0-347 16</inkml:trace>
  <inkml:trace contextRef="#ctx0" brushRef="#br0" timeOffset="204617.89">12562 14927 592 0,'0'0'10'16,"0"0"85"-16,0 0 12 15,0 0-55-15,0 0 3 16,0 0 21-16,56 124 3 16,-31-72-38-16,4-6 0 15,-2-14-18-15,1-12 0 0,11-14 5 16,3-6-7-1,18-52-7-15,17-29 0 0,8-19-12 16,-3-7-2 0,-18 12-2-16,-12 23-35 0,-33 21-86 15,-11 36-6-15,-8 15-76 16,-17 30-176-16</inkml:trace>
  <inkml:trace contextRef="#ctx0" brushRef="#br0" timeOffset="205036.73">12630 16119 769 0,'0'0'16'15,"0"0"25"-15,0 0 79 16,0 0-68-16,0 0-38 16,0 0 2-16,29 9 35 15,-9 12-10-15,8 3-21 16,-8-5 0-16,4-3-10 0,-2-5 6 15,-2-8-3-15,8-3 4 16,15-14 0-16,15-35-5 16,20-17-2-16,19-22-9 15,3-2-1-15,-1 5 0 16,-21 22-1-16,-27 27 0 16,-27 25 0-16,-24 11-28 15,-11 38-141-15,-34 25 24 16,-7 11-172-16</inkml:trace>
  <inkml:trace contextRef="#ctx0" brushRef="#br0" timeOffset="205404.31">12800 17119 666 0,'0'0'65'0,"0"0"-65"16,0 0 47-16,0 0 66 15,0 0-48-15,0 0-12 16,102 44-11-16,-84-22 3 0,0 1-19 15,3-5-11-15,-2-4-4 16,-2-4 5-16,-1-10-8 16,6 0 1-16,11-19-1 15,15-33-2-15,18-24-6 16,11-18 0-16,-5 0-2 16,-9 14-69-16,-17 28-32 15,-29 29-92-15,-17 23-208 16</inkml:trace>
  <inkml:trace contextRef="#ctx0" brushRef="#br0" timeOffset="205818.02">13274 18258 694 0,'0'0'130'0,"0"0"-129"16,0 0 75-16,0 0-14 0,0 0-32 15,0 0 4-15,5 26 0 16,9-7 26-16,2 6-13 16,-1 2-23-16,-3 1 15 15,1-7-30-15,-4-6-2 16,7-1 2-16,0-14-7 16,14 0-2-16,16-27 7 15,22-37-7-15,15-22-11 16,12-4-99-16,-14 11-48 15,-22 27-73-15,-36 32-71 16</inkml:trace>
  <inkml:trace contextRef="#ctx0" brushRef="#br0" timeOffset="206168.65">13203 19285 404 0,'0'0'198'15,"0"0"-142"-15,0 0-24 0,0 0 76 16,0 0-3-16,0 0-36 15,86 104-20-15,-66-71-1 16,-4 5 1-16,8-7-13 16,-13 4-12-16,6-10-3 15,-2-7-4-15,-1-11-8 16,18-7-7-16,14-33 3 16,26-52-5-16,37-38-2 15,9-14-79-15,3-19-65 16,-24 8-143-16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14:00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10413 7668 566 0,'0'0'344'0,"0"0"-277"16,0 0-28-16,0 0 80 16,0 0-28-16,0 0-20 15,0 0-9-15,-7 0-20 16,3 0-6-16,2 0-7 15,2 0-1-15,-1 0-2 16,1 1-4-16,-6-1 0 16,6 3-7-16,0-3-2 15,0 2-4-15,0-2-3 16,29 0-1-16,35 0-4 16,20 0 3-16,25 0-4 15,7-6 0-15,6-2 2 0,-6 4-1 16,-13 2-1-16,-22 0 0 15,-25 2 0-15,-30 0-1 16,-13 0 1-16,-13 0-2 16,0 0-1-16,0 0-2 15,0 0-5-15,0-3 3 16,0 3-8-16,0 0-11 16,0 0-27-16,-14-5-9 15,-11 4-57-15,-8-1-182 16,-3 0-436-16</inkml:trace>
  <inkml:trace contextRef="#ctx0" brushRef="#br0" timeOffset="1416.66">11826 7617 114 0,'0'0'432'15,"0"0"-356"-15,0 0 27 16,0 0 32-16,0 0-50 16,0 0-43-16,0 0 9 15,32 80 7-15,-24-80-1 16,6 0 1-16,13-23 4 0,-2-12-26 15,4-9-16 1,0-6-12-16,-4-7-4 0,-1-2-4 16,-5 5 0-16,-6 8 1 15,-9 12-1-15,-4 11 5 16,0 9-5-16,0 5-4 16,-3 7-1-16,-9 2-5 15,-5 0-1-15,1 23-5 16,4 6-7-16,7 5-10 15,5 3-2-15,0-2-4 16,11-2 16-16,11-6 9 16,6-7-7-16,3-3 8 15,-5 2 8-15,3-3 5 16,-11 1 0-16,-1-1 1 16,-7-3 2-16,-10 1 9 0,0 2 4 15,0 2 10-15,-16 3-14 16,-13-4-6-16,-2 2-6 15,9-8-13-15,-4-11-66 16,10 0-100-16,12-2-379 16</inkml:trace>
  <inkml:trace contextRef="#ctx0" brushRef="#br0" timeOffset="2266.4">12467 7431 948 0,'0'0'71'16,"0"0"62"-16,0 0-16 0,0 0-63 15,0 0-28-15,0 0-7 16,-57-41-7-16,42 41-1 16,-1 21-11-16,5 9-1 15,7 4-3-15,4 0 2 16,0 4-2-16,6-2 1 15,23-3-4-15,4-8 4 16,7-8 1-16,1-9-8 16,8-8 3-16,7 0 1 15,-2-22 4-15,-6-9 4 16,-11-9-2-16,-10-4 2 16,-18-6-2-16,-2-10 0 0,-7-6 3 15,0 3-3-15,-11 4-1 16,-3 11 1-16,5 17 1 15,-3 10 1-15,11 12 7 16,-1 7 8-16,-5 2-11 16,7 16-6-16,-1 29-3 15,1 18 3-15,0 11 4 16,0-2 0-16,10-1 6 16,4-7 2-16,3-8-2 15,-2-8-7-15,-6-14 1 16,4-9 1-16,0-11-2 0,-8-10 1 15,2-4-2 1,1 0 5-16,6-13-5 0,5-22 2 16,10-7-4-1,-7 1-5-15,5 6-11 0,-11 12-2 16,-13 15 10-16,8 8 0 16,-8 0-10-16,2 0 16 15,8 20 1-15,1 7 1 16,4 0 0-16,2 1 0 15,9-3 0-15,-5-5-1 16,-2-4 1-16,1-9 0 16,-2-7 0-16,-2 0 0 15,-3 0 0-15,5-11 4 16,10-14 0-16,-5-7 2 0,-1-4-2 16,-9-4-3-16,-5-2 1 15,-11-2-2-15,0 6 0 16,-11 11-7-16,-1 13 5 15,2 11 2-15,0 3 7 16,-6 5-7-16,9 24-1 16,-3 11-1-16,5 0 1 15,5 4-3-15,0-4 0 16,3-3 4-16,13-8-3 16,16-6-7-16,0-8-13 15,6-7-8-15,8-8-59 16,6 0-39-16,7-19-55 15,-10-8-141-15</inkml:trace>
  <inkml:trace contextRef="#ctx0" brushRef="#br0" timeOffset="3386.64">13693 7554 656 0,'0'0'133'15,"0"0"-23"-15,0 0 3 16,0 0-53-16,0 0-17 15,0 0 14-15,0 0-2 16,0-3-1-16,0-3-15 16,0-4-10-16,0-4-5 15,0 2-22-15,-16 0 0 0,-1 3 2 16,-6 5-1 0,3 4-3-16,1 0 0 0,3 0 0 15,-4 15-4-15,2 13 2 16,4 6-1-16,4 0-1 15,10 4 4-15,0-2-4 16,0-6-4-16,14-9-1 16,3-9-2-16,3-9 4 15,6-3 7-15,4-1 1 16,1-29 2-16,1-6-3 16,-4-5 2-16,-3-7 3 15,-5-2-1-15,-7-2 9 16,-10-8-4-16,-3 2-1 15,0 0-7-15,-7 9 0 16,-7 13-1-16,1 11 3 0,7 12-1 16,-2 9 1-16,8 4 6 15,-3 0-9-15,3 0-1 16,0 32-10-16,0 11 10 16,0 12 1-16,0 6 0 15,5 1 0-15,18-1 1 16,0-2-1-16,5-7-2 15,-6-7 2-15,7-10 5 16,-2-10-5-16,-8-9-1 16,0-12 1-16,-3-4-1 15,5 0 5-15,7-16-4 16,2-13 4-16,-1-7-4 0,-10-1 0 16,-5 4 0-16,-8 5 0 15,-6 4-1-15,0 14-6 16,0 6 5-16,0 4 0 15,0 0 1-15,0 0-5 16,0 10-4-16,0 15 9 16,0 8-1-16,0 3 2 15,0-4 0-15,13-3 1 16,1-6 0-16,-7-10-1 16,4-3 0-16,-5-8 1 15,1-2 0-15,3 0 0 16,8-16 6-16,9-16-2 15,-1-1-4-15,-7-4-1 0,-12 2 1 16,0 10 2 0,-7 8-3-16,0 7-2 0,0 10 2 15,0 0-6-15,6 0-2 16,-4 10 6-16,12 12-1 16,5 6 3-16,8 0-1 15,-5 0 1-15,10-5 1 16,-5-9 1-16,-7-8-2 15,-4-6 0-15,2 0 0 16,-1-11 1-16,11-21 1 16,-5-9 0-16,5-7-2 15,-11-6 5-15,-3-10-4 16,-8-11 0-16,-6-4 0 16,0 1-1-16,0 11 0 0,-6 19 2 15,-6 17-2-15,10 19 3 16,0 8 2-16,0 4 14 15,-6 0-19-15,5 26-3 16,1 22 3-16,2 17 0 16,0 9 1-16,0 1 0 15,2-3 1-15,13-7-1 16,-3-3-1-16,5-9 0 16,-2-10 0-16,-6-9-1 15,2-15 0-15,2-8-2 16,2-11-23-16,2 0-36 15,6-17-146-15,6-14-175 16</inkml:trace>
  <inkml:trace contextRef="#ctx0" brushRef="#br0" timeOffset="3799.5">14893 7556 250 0,'0'0'551'16,"0"0"-532"-16,0 0 102 16,0 0-56-16,0 0-25 15,0 0-6-15,1 36 3 16,16-36 3-16,-2 0-6 0,3-5-19 16,-3-17-12-16,-2-1 2 15,-6-4-2-15,-7-3-1 16,0 0-2-16,0-1-14 15,0 6-10-15,-17 10 0 16,6 7 20-16,-5 8 4 16,5 0 9-16,-10 5-7 15,2 23-2-15,5 8 5 16,6 7 18-16,5 4 0 16,3 5 9-16,0-6 5 15,6-5-14-15,12-7-13 16,10-8-8-16,-4-8 2 15,6-12-4-15,10-6-2 0,-3 0-9 16,-1-9-100-16,10-16-81 16,-4-2-242-16</inkml:trace>
  <inkml:trace contextRef="#ctx0" brushRef="#br0" timeOffset="4010.94">15426 7679 238 0,'0'0'817'15,"0"0"-778"-15,0 0 56 0,0 0 41 16,0 0-88 0,0 0-7-16,36 83-19 0,-33-57-9 15,-3 0-10-15,0 4-3 16,-29 6-23-16,-13-6-159 15,-17 0-484-15</inkml:trace>
  <inkml:trace contextRef="#ctx0" brushRef="#br0" timeOffset="8548.7">15952 7649 816 0,'0'0'157'16,"0"0"-64"-16,0 0 40 0,0 0-39 15,0 0-48 1,0 0-16-16,35-70-8 0,-20 42-11 16,3 2-4-16,-1 0 2 15,-2 11 0-15,-4 2-4 16,-9 11 1-16,-2 2 0 16,5 0-6-16,4 12 5 15,12 20-4-15,2 9 1 16,-5 7 1-16,-8-3 2 15,3-6 2-15,-9-13-5 16,2-9-2-16,-3-11 0 16,-1-6 2-16,-2 0 2 15,1 0 6-15,12-23 3 16,1-12 3-16,-6-11-16 0,9-2 1 16,-1 2 1-16,0 8-2 15,0 8-1-15,-6 16 1 16,-7 8-2-16,-2 6 0 15,12 0-2-15,1 18 0 16,3 19 4-16,3 6 3 16,-5 5-1-16,1-2 0 15,-1-10-1-15,-2-9 1 16,-6-11-2-16,0-10 0 16,-4-3 0-16,2-3 0 15,-3 0 1-15,10-14 2 16,7-18 2-16,7-7-3 15,-3-3-2-15,6 3-4 0,-6 11 0 16,-7 8-4 0,-4 14 3-16,-2 6-2 0,-5 0 1 15,0 0 2-15,8 22 3 16,1 6 2-16,4 0-1 16,-3 2 1-16,3-3-1 15,-3-5 0-15,-4-9 1 16,-6-6-1-16,-3-5 0 15,5-2 0-15,1 0 1 16,6-19 6-16,7-11-6 16,4-10-1-16,-3 4 0 15,5 4 1-15,-11 8-1 16,-9 12 0-16,0 7-2 16,-7 5 0-16,3 0-3 0,2 7 2 15,8 17 1-15,1 9 1 16,7 0 1-16,-1-4 0 15,3-2 0-15,-3-7 0 16,-3-6 1-16,-1-12-1 16,-1-2 0-16,2-5 3 15,5-25-1-15,5-3-2 16,-8-8 1-16,-3-4 1 16,-5-13-1-16,-11-10-1 15,0-7 0-15,0-2-4 16,-11 2 2-16,-8 9 1 15,5 11 1-15,-1 12-2 16,1 15 4-16,8 16-2 0,4 5 0 16,2 7 0-16,0 0-3 15,0 23-1-15,0 23 0 16,0 16 4-16,2 8 1 16,13 3-1-16,5 5 0 15,0-2 1-15,8-10-1 16,0-4 0-16,-3-12 0 15,8-9 0-15,-4-8 0 16,3-14 0-16,-2-7-1 16,-8-12 1-16,4 0 0 15,1-3 0-15,-5-19 0 16,8-9 0-16,-10-6-3 0,-5-2-1 16,-8-4-1-16,-1 1-1 15,-6 4 2-15,0 7 1 16,0 12-4-16,-10 8 3 15,5 8-1-15,-8 3 0 16,2 3 5-16,4 22-4 16,-6 7 3-16,11 4 0 15,2 3-2-15,0-6 1 16,0 5 0-16,19-7 2 16,10-5-1-16,-2-3 1 15,6-13 0-15,5-7 0 16,0-3 1-16,5 0 1 15,5-23 2-15,-2-7-3 0,-11-4-1 16,-2-2 6-16,-17 0-6 16,-16-2 0-16,0 7 0 15,0 6-2-15,-2 10 0 16,-10 6 4-16,4 9-1 16,-5 0-1-16,-1 0-1 15,1 18-2-15,7 6 0 16,4 1 0-16,2-2 2 15,0-3-1-15,11-3 1 16,13-2 0-16,8 1 1 16,-8 1 0-16,5-6 1 15,-7 3-2-15,-2-2-1 0,-11 3 2 16,3 0 2 0,-12 1-1-16,0 0 3 0,0-2 0 15,-13 2 2-15,-5-2-4 16,-1-1 1-16,2-9-3 15,4-4 0-15,12 0-12 16,-1 0-12-16,2-15-25 16,0-6-28-16,2-9-25 15,31 2-12-15,3-5 47 16,16-3 47-16,0 0 9 16,0 2 10-16,-6-1-3 15,-9-4 4-15,-6-3 7 16,-11-1 1-16,-7-5 26 0,-11 2 18 15,-2-4 6 1,0 2-5-16,0 4 14 0,-13 4-25 16,-3 14 13-16,10 9-8 15,-2 12-1-15,3 5-9 16,3 0-21-16,-7 12-13 16,2 28-3-16,3 18 5 15,-3 10 2-15,7 9 4 16,0 3 5-16,9-4-3 15,5-6-7-15,2-12-1 16,-7-12-2-16,5-9-2 16,-1-14-1-16,-11-10 0 15,0-11-1-15,6-2 2 16,-4 0-1-16,12-15 2 0,2-16-2 16,2-10 0-16,7 3-10 15,-8 4 0-15,-3 10-7 16,-2 14 5-16,-9 8 4 15,5 2 2-15,-7 0-3 16,1 10 8-16,9 18 1 16,0 2 1-16,2-1 0 15,1 2-1-15,-1-10 0 16,1 0 0-16,1-7 0 16,-11-8 0-16,6-6 0 15,-3 0 4-15,5-5-3 16,10-19 0-16,-5-6 2 15,0-6-3-15,-16-1 0 0,-3 4-1 16,0 0 0 0,0 9 1-16,-3 6-1 0,-16 6 1 15,3 8 0-15,-11 4 0 16,4 0 0-16,-2 0-1 16,2 6 1-16,9 12-2 15,1 3 2-15,11 0-6 16,2 1-2-16,0-1-6 15,11-6-3-15,7-1 1 16,5-8 13-16,6-3 0 16,0-3-2-16,4 0 4 15,2-5 1-15,0-15 0 16,-2-2 2-16,-4-2-2 16,-12 2 0-16,-4 4 1 0,-7 6 4 15,-4 8-4-15,-2 4 1 16,0 0 14-16,0 0-10 15,0 11-6-15,0 16 2 16,6 7 2-16,-4 2 0 16,2-6-1-16,7-2 2 15,-6-8-2-15,4-6-1 16,-3-7 0-16,-3-7 1 16,5 0 2-16,-5 0 0 15,16-7-4-15,-2-16 6 16,10-2-5-16,-9 0-2 15,-1 2 0-15,-4 8-1 16,-10 8 1-16,-1 5-1 0,2 2-3 16,3 0-1-16,-4 0 3 15,10 16 2-15,-8 4 0 16,9 2 1-16,-6 2-1 16,4-4 0-16,1-2 1 15,0-6 0-15,-7-6 0 16,4-4 2-16,-6-2-3 15,12 0 4-15,2-6 0 16,10-18 0-16,-4-2-3 16,3-4 0-16,-3-2-1 15,-3 1 0-15,-12 2-3 16,2 3-3-16,-9 8 1 0,-2 6 3 16,0 3 0-16,0 5 1 15,0-1 1-15,0 0-3 16,0 4 2-16,-15-7 0 15,2 6-1-15,6 2 2 16,-8 0 0-16,1 0-1 16,8 5 1-16,-7 14 0 15,0 1-1-15,10 7 1 16,3-2-1-16,0 2-1 16,0 6 1-16,0-7 0 15,16 0 0-15,3-9 0 16,8-5 2-16,0-3 0 15,6-7-1-15,8-2 0 16,-4 0 1-16,6-2 1 16,3-14-2-16,-11-4 1 0,-2-5 0 15,-4 0-1-15,-8-5 5 16,-3-2-5-16,-5-2 1 16,-11 0-1-16,-2 6 2 15,0 10-2-15,0 8-2 16,0 8 2-16,0 2 2 15,-2 0-2-15,-9 0 0 16,3 12-1-16,-4 9-1 16,8 2-1-16,4-3 0 15,0 3 2-15,0 0-2 16,4-1 3-16,14-1-1 16,8-2 1-16,-6-5 1 0,-3 2-1 15,-1-4 0-15,-12-5 0 16,-1 0-2-16,-3-1-6 15,-7 1-23-15,-30 2-38 16,-23 0-103-16,-17-4-46 16,-10-5-138-16</inkml:trace>
  <inkml:trace contextRef="#ctx0" brushRef="#br0" timeOffset="8884.54">18212 7231 632 0,'0'0'125'0,"0"0"-16"16,0 0 76-16,0 0-71 16,0 0-52-16,0 0-2 15,0 0-8-15,-37-10-23 16,37 10-22-16,13 0-6 0,22 0 9 16,13 0 4-16,15-3-7 15,4-9-7-15,1 1-12 16,-12 2-82-16,-30 4-178 15,-26 2-362-15</inkml:trace>
  <inkml:trace contextRef="#ctx0" brushRef="#br0" timeOffset="9727.34">16761 7233 855 0,'0'0'129'16,"0"0"-54"-16,0 0 38 0,0 0-37 16,0 0-31-16,0 0 13 15,0 37-14-15,0-28-22 16,0-5-18-16,0-2 4 15,0-2-6-15,4 0-2 16,-2 0 0-16,9-4 7 16,-9-9-7-16,0-6 1 15,-2 5-1-15,0 3-13 16,0 7-14-16,-2 4-25 16,0 0-105-16,2 4-143 15,0 13-429-15</inkml:trace>
  <inkml:trace contextRef="#ctx0" brushRef="#br0" timeOffset="10248.44">17947 7084 391 0,'0'0'128'0,"0"0"-91"16,0 0 31-16,0 0-11 15,0 0 11-15,0 0 25 16,13 0-25-16,-13 0-11 16,0 0-7-16,0 0 2 15,0 0 8-15,0 0 23 16,0 0-11-16,0 0-29 0,-23 2-15 15,1 4-21 1,-11-2-7-16,4 4 0 0,10-4 0 16,8 0 4-16,8 1-2 15,3-5 1-15,0 3-3 16,0-3-4-16,40 0-4 16,11 0 8-16,21 0 0 15,8 0-36-15,-1 0-132 16,-11-5-142-16</inkml:trace>
  <inkml:trace contextRef="#ctx0" brushRef="#br0" timeOffset="30260.88">19954 7663 282 0,'0'0'619'15,"0"0"-561"-15,0 0-33 16,0 0 92-16,0 0-8 16,0 0-40-16,0 0-28 15,-7 3-14-15,7 14 1 0,0 8-1 16,-12 2-8 0,-12 8-6-16,-12 4-7 0,-6-4-6 15,6-3-17-15,14-9-35 16,9-18-69-16,13-5-134 15,0-2-368-15</inkml:trace>
  <inkml:trace contextRef="#ctx0" brushRef="#br0" timeOffset="30731.67">20152 7575 912 0,'0'0'116'0,"0"0"-92"16,0 0-18-16,0 0 85 0,0 0-36 16,0 0-23-16,21 0-2 15,-9 0-2-15,4 2-4 16,-3-2-9-16,2 0-4 16,-1 0-1-16,7-4 1 15,-3-22 2-15,-2-6-2 16,1-4-5-16,-2-7 1 15,-11-4-5-15,-4-5-1 16,0 0-1-16,0 5 2 16,-2 4-2-16,-10 10 1 15,2 9 0-15,-3 8 1 16,3 6-2-16,5 4 8 0,3 6-7 16,-2 0 4-16,4 0 1 15,0 0-3-15,0 9-3 16,0 26 1-16,0 12 1 15,6 10 3-15,13 2-3 16,1 0 1-16,6-7-2 16,-8-5-1-16,2-5 1 15,-3-10-1-15,6-4-3 16,-7-11-27-16,1-5-30 16,7-11-104-16,16-1-54 15,-5-6-122-15</inkml:trace>
  <inkml:trace contextRef="#ctx0" brushRef="#br0" timeOffset="31631.99">20733 7401 588 0,'0'0'167'16,"0"0"-13"-16,0 0-26 15,0 0 6-15,0 0-37 16,0 0-29-16,6-129-37 16,-12 115-2-16,-10 3-8 15,-8 8-2-15,2 3 1 16,-9 0-12-16,1 8-3 15,0 17-3-15,-3 11 2 16,11 10-4-16,-4 4 0 16,9 2 1-16,15-4-1 15,2-10 0-15,0-6-4 0,0-9 1 16,19-9-1 0,-3-10 2-16,8-4-2 0,-2 0-1 15,7-7 3-15,-2-19 2 16,-4-11-1-16,2-4 1 15,-6-3 1-15,-12 6-1 16,4 8 2-16,-11 9-2 16,0 12 0-16,0 9 3 15,0 0-2-15,0 0-1 16,0 0 5-16,0 3-5 16,2 22-4-16,3 9 4 15,6 0 0-15,6 0-1 16,-2-4 1-16,3-7-2 0,-3-6 0 15,1-5-34 1,5-8-17-16,7-4-29 0,-5 0-66 16,6-18-13-16,3-12-72 15,-8-3 121-15,-5-2 35 16,-13 1 43-16,3 2 34 16,-9 6 48-16,0 4 94 15,0 8 41-15,0 2-67 16,-6 5 14-16,-1 2-20 15,-3 0-34-15,2 5-21 16,-5 0-15-16,1 0-8 16,-6 3-20-16,1 19-2 15,-1 10-7-15,4 2 2 16,11 6-3-16,0 3 0 0,3-6-2 16,0 1 0-16,3-7-1 15,14-8-1-15,2-7-9 16,10-6-13-16,-2-10-11 15,1 0 7-15,11-22-7 16,-6-8-16-16,-3-15 6 16,-7 2 3-16,-8-7 37 15,-12-2 3-15,-3 0 2 16,0 4 8-16,0 5 3 16,0 10 25-16,-3 16-6 15,3 5 13-15,-2 8-15 16,-2 4 3-16,4 0-12 15,0 0-2-15,0 4-16 0,0 25 1 16,0 13 7 0,12 8-2-16,4 2-2 0,-5 0 3 15,2-2-8-15,-10-2 3 16,1-4-2-16,-2-11-1 16,-2 0-1-16,0-14-5 15,0-9-22-15,0-10-40 16,0 0-94-16,0-15-85 15,11-18-391-15</inkml:trace>
  <inkml:trace contextRef="#ctx0" brushRef="#br0" timeOffset="31947.45">21340 7270 856 0,'0'0'150'0,"0"0"-68"15,0 0 77-15,0 0-58 16,0 0-52-16,0 0-22 15,-16-18-6-15,-3 34-17 16,-3 6-1-16,-5 6 0 16,11-7-3-16,-3 5 1 15,8-5-1-15,8 2 0 16,0-5-1-16,3 0 1 16,0-2-2-16,0 0-1 15,3 2 3-15,19-2 2 16,4-2-1-16,7 1 0 0,-3 1 0 15,-1-5 0 1,-3-1 0-16,0-4-1 0,-17-2-4 16,-2 1-12-1,-7 0-34-15,0 4-101 0,-10 5-140 16</inkml:trace>
  <inkml:trace contextRef="#ctx0" brushRef="#br0" timeOffset="36698.91">8215 8588 226 0,'0'0'43'15,"0"0"-5"-15,0 0 50 0,0 0-18 16,0 0-54-16,0 0-12 15,0 0 31-15,-34 24 28 16,33-24 9-16,-1 0 18 16,2 0 35-16,-3 0-36 15,-3 0-10-15,4 0-1 16,-3 3-1-16,-5 0-23 16,-7 3-20-16,3 1-10 15,6 0-3-15,-4 0-5 16,10-4-11-16,0 0 5 15,2-3-10-15,0 3 2 16,0 2-1-16,0 0 0 0,4 3-1 16,29-2 5-1,14 0-4-15,12-6 5 16,12 0 6-16,-3 0-6 0,-3 0-5 16,-1 0-1-16,-16 0 1 15,-15 0 0-15,-8 0-1 16,-17 0 0-16,-6 0 0 15,-2 0 0-15,0 0 2 16,0 0-2-16,0 0-16 16,-2-3-17-16,-17-2-119 15,-10 1-80-15,4-7-430 16</inkml:trace>
  <inkml:trace contextRef="#ctx0" brushRef="#br0" timeOffset="39333">9221 8349 695 0,'0'0'110'0,"0"0"-2"15,0 0-24-15,0 0-11 16,0 0-27-16,0 0-17 0,0 0-12 15,0 0-7-15,-117 76 9 16,106-34 2-16,9 4-4 16,2 1-5-16,0 1 0 15,0-6-7-15,13-6-4 16,8-11-1-16,2-6 5 16,1-11-5-16,2-8 0 15,-3 0 0-15,6-8 1 16,-2-25 1-16,0-5-1 15,-1-9 2-15,-9 4-1 16,-4 3-2-16,-9 10 2 16,-2 10 1-16,-2 8 2 0,0 11 0 15,0 1 4 1,0 0-4-16,0 0-5 0,4 26-3 16,8 11 2-16,5 8 0 15,2-1 1-15,8-6 0 16,0-8 0-16,-3-10-2 15,-7-9 1-15,1-8 1 16,-2-3 0-16,-1-6 0 16,0-27 1-16,1-6 0 15,-6-5 0-15,-10 0 2 16,0 1-2-16,-15-2-1 16,-11 6 2-16,-5 7 0 0,7 8-2 15,-3 14 1-15,10 6 0 16,2 4 1-16,1 0 2 15,6 14-4-15,-3 16-7 16,11 9 5-16,0 0 1 16,0-1-2-16,17-3-2 15,17-11 3-15,9-5 1 16,-5-15 1-16,6-4-3 16,-5 0 1-16,2-20 2 15,-8-10-1-15,-13-6 2 16,-4 0 0-16,-6 1-1 15,-10 2 0-15,0 5 0 16,0 10 2-16,-10 4-1 16,-4 10 3-16,4 4-4 15,-2 0 0-15,-4 4-1 0,6 18-3 16,7 4-3-16,3 4 2 16,0-6 4-16,24 2-1 15,1-6 0-15,7-4 0 16,1-2 0-16,-1-3-2 15,1-2 4-15,-4 2-1 16,-13-1 0-16,1 4 1 16,-13-1 0-16,2 2 0 15,-6 4 2-15,0-6 0 16,-6 4-1-16,-11-4 2 16,-1-7 0-16,0 2-2 15,1-8-1-15,2 0 0 16,1 0 0-16,10 0 0 0,2 0 0 15,2-8-3 1,0-2-15-16,6-2-15 0,23-2 20 16,-2 1 7-16,1-6 0 15,1 2 2-15,3-4 0 16,-7-2 2-16,-3-7 1 16,-3 0 0-16,-9-8 2 15,-5-2-1-15,-5-4 3 16,0-2 3-16,-2 0-4 15,-24 0 4-15,4 2 2 16,-8 6-7-16,14 13 9 16,-1 10 13-16,12 7 5 15,-4 8-2-15,9 0-11 0,0 3-15 16,0 26-2-16,0 13 2 16,14 11 1-16,10 7 0 15,2 1 1-15,3 3-2 16,0-5 2-16,-6-7 0 15,-5-9-4-15,9-6 4 16,-10-13-1-16,-1-8-1 16,-1-7-15-16,-2-9-34 15,1 0-54-15,3-20-30 16,-6-21-59-16,5-11-26 16,-6-7-170-16</inkml:trace>
  <inkml:trace contextRef="#ctx0" brushRef="#br0" timeOffset="39522.43">9966 8249 539 0,'0'0'119'0,"0"0"-22"15,0 0 60-15,0 0-86 16,0 0-36-16,0 0-12 16,-126 20-14-16,126-12-4 15,0-2-5-15,14-3-4 16,28-3 1-16,11 0 0 15,10-11-50-15,8-13-103 16,8-2-195-16</inkml:trace>
  <inkml:trace contextRef="#ctx0" brushRef="#br0" timeOffset="41420.37">10740 8456 696 0,'0'0'81'0,"0"0"-54"15,0 0 87-15,0 0-71 0,0 0-30 16,0 0 7 0,14 7 12-16,-6-7-4 0,2 0-11 15,-6-12 0 1,7-8 7-16,-9-2-9 0,-2 0-11 16,0 0 1-16,0 6 1 15,-2 5-5-15,-9 6 4 16,10 5-2-16,-4 0 7 15,-3 0-9-15,0 26-1 16,1 10-1-16,7 5 0 16,0 2-3-16,2-5 1 15,25-1 3-15,6-6-4 16,-2-8 2-16,-4-9 1 16,2-12 0-16,-3-2 1 0,8-4 1 15,-3-28 2-15,2-11-1 16,-4-10-1-16,-7-2-1 15,-5-1 0-15,-15 6-1 16,-2 10 1-16,0 8 1 16,-19 12 0-16,3 15 1 15,-3 5 1-15,5 0-3 16,-5 11-2-16,5 16 1 16,12 2-3-16,2 3 2 15,0 0-4-15,2-4 3 16,23-6 2-16,0-8 0 15,6-6-1-15,0 0 2 16,-2-8-1-16,-7 0 1 16,7 0 1-16,-12 0-1 15,-1 6 0-15,0 2 0 0,-6 3 0 16,-3 2-1-16,-5 1 1 16,-2 6 2-16,0-1-1 15,0 1 4-15,-5 3-2 16,-20-3-1-16,2-1 0 15,-4-8-1-15,7-2-1 16,-1-7-2-16,-2-2-12 16,13 0-15-16,-1 0 5 15,11 0 1-15,0-4-4 16,0-12-14-16,4-9 21 16,22-5 17-16,4-6-1 15,-3-4 4-15,3-9 0 0,0-1 0 16,1-2-1-16,-11-3 1 15,-3 3 1-15,-7 0 4 16,-7-3 11-16,-3-1 6 16,0-4 9-16,-17 6-10 15,-5 6 2-15,1 12 7 16,10 10 2-16,1 12 6 16,9 8 0-16,-2 6-2 15,1 0-10-15,-4 2-25 16,6 30 0-16,0 18-1 15,0 14 11-15,0 6-3 16,15 8 1-16,11-1 2 16,-4 1-1-16,5-6 1 0,-6-4-6 15,3-11 3-15,-4-14-6 16,-4-9-1-16,1-14-1 16,-2-5 0-16,-6-11 0 15,6-4 0-15,1 0 3 16,1-20-2-16,7-15 0 15,-7-7 0-15,-2 0-1 16,-8 8-1-16,4 6-4 16,-6 16 2-16,-5 8 3 15,2 0 0-15,4 4-1 16,-6 0-3-16,0 0-1 16,5 0 1-16,-1 18 3 0,9 8 1 15,0 0 1 1,2-2-1-16,-5-4 0 15,3-7 0-15,-1-5 0 0,-1-4-1 16,-4-4 1-16,4 0 0 16,-3 0 1-16,8-17-1 15,8-6 3-15,-2-7-3 16,-6 0-2-16,3 3 2 16,-5 9-1-16,-4 4-5 15,-9 10 3-15,1 4 2 16,-2 0-3-16,4 0 0 15,-4 14 0-15,10 10 2 16,-3 4 4-16,5-1-2 16,4-2 4-16,-10-7-2 15,7-3 4-15,-2-7-5 0,-6-7 2 16,0-1 0-16,6 0 3 16,-1-4-6-16,8-16 6 15,-1-10-4-15,1 1-3 16,-3 2 2-16,-2 5 0 15,-6 5-1-15,-5 10 0 16,1 5 0-16,5 2 0 16,-4 0-2-16,5 14 0 15,-2 8 2-15,8 6 1 16,-1-4 0-16,-1-4 3 16,-4-6-2-16,4-4 2 15,-9-6-3-15,2-4 2 0,-2 0 2 16,3 0-3-16,8-18 3 15,9-9 0-15,-3-8-5 16,-4 5 1-16,-1 8-1 16,-5 6 4-16,-6 7-4 15,-5 6 0-15,0 3-6 16,5 0 4-16,1 10-4 16,0 13 5-16,3 4 1 15,-2 1 1-15,6-6-1 16,0-2-12-16,2-4-7 15,-5-4-21-15,7-8-37 16,9-4-37-16,5 0-17 16,6-16-99-16,-2-6-116 0</inkml:trace>
  <inkml:trace contextRef="#ctx0" brushRef="#br0" timeOffset="43018.71">12556 8404 409 0,'0'0'127'15,"0"0"-107"-15,0 0 72 16,0 0-18-16,0 0 16 16,0 0 1-16,19 23-25 15,-13-23-20-15,2 0 8 16,-6 0-2-16,1 0-7 16,7 0 2-16,-6-12-12 0,-1-8-26 15,-3 0-5-15,0-1 5 16,0-2-4-16,-3 3 3 15,-14 4-5-15,-3 2-3 16,-3 8 1-16,4 3 0 16,3 3 0-16,-3 0-1 15,0 20-2-15,-4 12 2 16,7 3 1-16,10 5-1 16,6-2-4-16,0-3 4 15,0-4 0-15,2-7-2 16,13-8 2-16,-1-7 0 15,5-7-1-15,-1-2 1 16,-1 0 1-16,8-13 2 16,-3-13 0-16,2-3-2 15,-6-4-1-15,-11 3 0 16,6 2 0-16,-10 4 0 0,-3 12 3 16,0 4-3-16,0 8 1 15,0 0-1-15,0 0-2 16,0 10-3-16,0 14 4 15,0 8 1-15,3-4 0 16,13 2-1-16,0-8 0 16,7-4 1-16,-3-4 0 15,0-7 0-15,-1-7 0 16,8 0 1-16,1-7-1 16,-2-28 1-16,6-6 0 15,-2-8-1-15,-14-6 1 0,-5-3 0 16,-11-8 0-16,0-5 0 15,-1-6-1-15,-25 2 1 16,6 11-3-16,-1 16 2 16,7 19 0-16,3 12 1 15,3 13 2-15,3 4 6 16,5 0-9-16,0 40-5 16,0 14 5-16,0 12 1 15,15 6 0-15,8-1 4 16,-1-3-4-16,-1-4 4 15,3-8 0-15,-7-6-1 16,1-8-1-16,-4-16-2 16,2-8-1-16,-10-10 3 0,5-6-4 15,-6-2 2-15,8 0 5 16,1-26-6-16,3-5 0 16,-2-4-2-16,-8 4 0 15,0 6-5-15,-5 11 2 16,-2 4 4-16,0 10 0 15,4 0-6-15,-2 0-3 16,-2 12 4-16,11 14 6 16,-5 2 1-16,10 0-1 15,-3 2 0-15,1-6 1 16,2-2-1-16,2-8 0 16,0-6 12-16,-1-6-11 0,-2-2 4 15,3 0-3 1,0-18 2-16,0-7 1 0,6-6-4 15,-10 1-1-15,-7 0 3 16,3 8-3-16,-8 8-1 16,1 6 1-16,-3 8 1 15,0 0-1-15,0 0-4 16,0 17 1-16,0 10 2 16,0 1 1-16,0 4-1 15,2-6 1-15,11 0-1 16,-7-4 1-16,5-8 0 15,-1-5 0-15,-1-2 0 16,1-7 1-16,-4 0-1 16,4 0 1-16,5 0 4 15,-7-21-3-15,6-4-2 0,-9 1 0 16,-5-6-4-16,0 0 0 16,0 6 0-16,-10 3-7 15,-7 5 3-15,-5 9-17 16,5 5 13-16,2 2 1 15,-4 0 8-15,10 0 1 16,-1 2 0-16,5 5-5 16,5-4 6-16,0-1-4 15,0-2-8-15,0 0 4 16,18 0 4-16,4 0 5 16,13-5 0-16,5-2 0 15,-1 3 1-15,7 4 1 0,-9 0 1 16,4 0 3-16,-6 8 11 15,-5 11 27-15,-9-2-32 16,-8 2-11-16,-12-3 9 16,-1-2-1-16,0-3-4 15,0-6 1-15,0-1 1 16,0-4-3-16,0 0 2 16,0 0-2-16,0-11 1 15,0-19-5-15,0-10-5 16,0-8-8-16,14 2-13 15,11 10 0-15,13 13-8 16,-7 12 26-16,-4 9 8 16,1 2 0-16,-10 0 9 15,9 22 1-15,-9 6-2 0,-4 4 15 16,-6 4-15-16,1 2-2 16,-9 3-3-16,0-4-2 15,0-5-1-15,-19-10 0 16,-6-6-60-16,4-5-40 15,-8-8-79-15,-4-3-218 16</inkml:trace>
  <inkml:trace contextRef="#ctx0" brushRef="#br0" timeOffset="43287.34">13208 8170 646 0,'0'0'175'0,"0"0"-47"15,0 0-29-15,0 0-38 16,0 0-37-16,0 0 34 16,0 0-8-16,-5 36-27 15,12-29-13-15,4-3-5 16,-4-1-4-16,-7-3-1 15,7 0-2-15,-1 0-88 16,-6-19-65-16,0 1-139 16,-26 3-254-16</inkml:trace>
  <inkml:trace contextRef="#ctx0" brushRef="#br0" timeOffset="43465.63">12595 8203 891 0,'0'0'99'0,"0"0"-48"16,0 0 29-16,0 0-65 16,0 0-9-16,165-38 0 15,-86 16-5-15,-2 3-1 16,-22 11-35-16,-13 3-105 16,-35 5-138-16,-7 0-365 15</inkml:trace>
  <inkml:trace contextRef="#ctx0" brushRef="#br0" timeOffset="44059.71">11457 8265 495 0,'0'0'100'16,"0"0"-1"-16,0 0 54 16,0 0-38-16,0 0-52 15,0 0-33-15,-32-12-14 16,32 12-7-16,0 0-2 16,0 0 4-16,0 0-4 15,6 3 0-15,5-3-4 16,-9 0-1-16,6 0-2 15,-5 0 3-15,-3 0 0 16,0 0 1-16,0 0-4 0,0 0-7 16,0 0-65-1,-9 0-74-15,-6 0-241 0</inkml:trace>
  <inkml:trace contextRef="#ctx0" brushRef="#br0" timeOffset="44418.49">11009 8133 711 0,'0'0'122'0,"0"0"-29"16,0 0-17-16,0 0-38 16,0 0-25-16,0 0 15 15,107-31 17-15,-39 12-16 16,8-3-11-16,-6-1-13 15,-4 7-5-15,-10 6-2 16,-21 4-22-16,-15 6-61 16,-10 0-67-16,-10 0-176 0</inkml:trace>
  <inkml:trace contextRef="#ctx0" brushRef="#br0" timeOffset="46886.46">10896 8354 151 0,'0'0'172'15,"0"0"-127"-15,0 0-35 16,0 0 32-16,0 0-6 16,0 0-11-16,12-3-3 0,-12 1-6 15,0 2 1-15,0 0-6 16,0 0 8-16,0 0 10 16,0 0-1-16,0 0-3 15,0 0-2-15,0 0-1 16,0 0 6-16,0 0-1 15,3-2-6-15,3 0 3 16,-4 0-5-16,1-3-3 16,0 0-1-16,6-4-8 15,-4 0 0-15,-3-1-4 16,5-3 1-16,-1 2 2 16,-4-1-4-16,0 2 8 15,5-2 4-15,-7 1 1 0,2 4 2 16,-2-2 5-1,0 2-12-15,0 0-10 0,1-4 2 16,2 1 2-16,0-1 2 16,-3 2-3-16,2 1 1 15,-2 0 1-15,5 4 5 16,-5 2 10-16,0 2-10 16,0-3 3-16,0 3-10 15,0-2 0-15,0-1-2 16,0 1 5-16,0 0-6 15,0 0 1-15,0 0-2 16,0-1 2-16,0 3 3 16,0 0-4-16,-7 0 1 0,7 0 3 15,-3 0-3-15,-1 0-1 16,-7 0-3-16,11 0 3 16,-4 0 0-16,-4 0-1 15,5 0 1-15,-3 0 0 16,3 0 0-16,-7 0 0 15,7 5 0-15,-5-1-1 16,5-2 1-16,1 3 0 16,-1-2 0-16,-4-1 0 15,7 2 0-15,-3-2 0 16,3 1 1-16,-3 0-3 16,3-3 1-16,0 0-1 0,0 2-2 15,0 2 1-15,-2 1-26 16,0 1-49-16,0-1-104 15,2-3-99-15</inkml:trace>
  <inkml:trace contextRef="#ctx0" brushRef="#br0" timeOffset="47864.52">10811 8379 275 0,'0'0'218'0,"0"0"-167"15,0 0 7-15,0 0-1 0,0 0-38 16,0 0-5-16,-2 2 17 16,2-2 14-16,0 0 16 15,2 0 2-15,15-4-25 16,-2-10-12-16,-1-2-13 15,2-4-9-15,-1 2 0 16,-3-3-3-16,-1 0 1 16,0 3-2-16,1-2 1 15,-5 2 0-15,-4 0 0 16,1-2 1-16,0 4 0 16,-4-3 2-16,0 5-2 0,0 3-1 15,0 0-1-15,0 6 2 16,0 2-1-16,-11 0 5 15,4 3-1-15,-5 0-5 16,1 0-2-16,0 0 1 16,-1 0 1-16,0 2 2 15,-4 9-2-15,9 3 0 16,-6-1 1-16,3 3-1 16,2 0 1-16,-3 2-1 15,8 0 6-15,-2 0-6 16,-1 4 2-16,4 2-4 15,2 1 3-15,0 2-1 16,0 3 1-16,0 2 0 16,0 2-1-16,10-3 0 15,7 2 0-15,1-6 0 0,2-5-2 16,4-3-6-16,0-8-19 16,3-11-75-16,5 0-126 15,-9-11-319-15</inkml:trace>
  <inkml:trace contextRef="#ctx0" brushRef="#br0" timeOffset="49015">9252 8387 422 0,'0'0'92'16,"0"0"-46"-16,0 0 39 16,0 0-43-16,0 0-10 15,0 0 2-15,0-22 15 16,0 18-25-16,4 0 21 15,2 1-13-15,-6-2 8 16,0 3-6-16,0-2-8 16,0-1-5-16,0 2-3 0,-10 1-9 15,7 2-1-15,-10 0-7 16,-2 5-1-16,-5 22 0 16,-6 12-3-16,4 13 2 15,-6 11 1-15,10 6-8 16,4 2-63-16,12-10-154 15,2-9-335-15</inkml:trace>
  <inkml:trace contextRef="#ctx0" brushRef="#br0" timeOffset="51227.33">14458 8608 656 0,'0'0'232'15,"0"0"-140"-15,0 0-34 16,0 0 48-16,0 0-42 16,0 0-14-16,0-4-25 0,0 4-15 15,0 0-2 1,0 11-8-16,0 22 0 0,-31 9-2 16,-14 10-63-16,2-6-154 15,-5-14-351-15</inkml:trace>
  <inkml:trace contextRef="#ctx0" brushRef="#br0" timeOffset="51722.13">15225 8411 866 0,'0'0'75'0,"0"0"-55"15,0 0 73-15,0 0-22 16,0 0-35-16,0 0-7 15,10-7 9-15,3-7 0 16,4-5-25-16,-2-5-5 16,-6 1-8-16,4 0 5 15,-12 3-2-15,-1 2-1 0,0 6 3 16,0 6 6-16,0 4 12 16,0 2-2-16,0 0-4 15,0 0-9-15,0 16-5 16,0 34-3-16,10 18 5 15,-1 16 0-15,4 7-4 16,3-1 0-16,-1-2-1 16,-11-10-1-16,7-5 0 15,-11-14-7-15,0-9-22 16,0-16-33-16,0-11-37 16,0-16-39-16,0-7-138 15,0-14-312-15</inkml:trace>
  <inkml:trace contextRef="#ctx0" brushRef="#br0" timeOffset="52000.74">15267 8456 749 0,'0'0'95'16,"0"0"-57"-16,0 0 49 15,0 0-48-15,0 0-18 16,0 0-15-16,53-97 0 15,-22 97 9-15,6 0 0 16,-6 4-6-16,-1 20-3 16,-8 6-2-16,-9 2 4 0,-12 0-3 15,-1 2 10-15,0-2 3 16,-20 0-3-16,-7-3-10 16,3-11-5-16,-2-6-20 15,4-12-41-15,4 0-47 16,5-7-113-16,11-18-199 15</inkml:trace>
  <inkml:trace contextRef="#ctx0" brushRef="#br0" timeOffset="53770.38">15531 8556 671 0,'0'0'77'0,"0"0"-54"15,0 0 116-15,0 0-78 16,0 0-39-16,0 0-8 16,16 2 10-16,-1-6 23 15,5-21-13-15,8-7-15 16,-10-4-10-16,-2 0 1 16,-3-2 3-16,-9 8-1 15,-4 4 0-15,0 8 1 16,0 6 1-16,-7 8 3 15,-6 2-17-15,0 2 2 16,0 0-6-16,6 0 1 16,-3 0-1-16,5 10-5 15,1 2 7-15,3 2-7 0,1-2-1 16,0-1 2-16,0-2 1 16,5-1 3-16,10 0 2 15,-1-6 2-15,3 4-3 16,1 0 3-16,-1 0-2 15,-1 1 2-15,3 2-1 16,-3 3 1-16,3-2 3 16,-3 6-3-16,1 1-4 15,-1-1 4-15,1 1-1 16,-4-1 1-16,2-2 0 16,-14-6 0-16,8-2 0 15,-9-6 0-15,0 0-1 0,2 0 2 16,-2 0-1-16,2 0 0 15,1-9 1-15,0-16 0 16,7-7-2-16,-7-2-1 16,-2 4 2-16,8 8 0 15,-6 8 1-15,-2 4 1 16,-1 10-1-16,0 0 3 16,0 0 0-16,0 0-2 15,3 0-2-15,0 0-5 16,9 10 1-16,1 13 4 15,1 2 1-15,5-1 0 16,-2-2-1-16,1-6 0 16,-4-5 0-16,-1-5-1 0,-3-6 0 15,0 0-1 1,7 0-1-16,-10-11 1 0,3-16-1 16,-10-3 3-16,0-4 0 15,0 3 0-15,-13 1-2 16,-8 4 2-16,-6 8-2 15,5 9 1-15,-7 8 1 16,10 1 0-16,-8 0 0 16,11 1 0-16,6 18 0 15,0-1 0-15,10 4-8 16,0 4 6-16,1-4-6 16,28-4 3-16,0-4-10 0,10-12 2 15,-4-2-6-15,11 0-13 16,0-22 9-16,-8-8 1 15,7-2 15-15,-10-2-6 16,-4 2-5-16,-16 0 14 16,-5 4 4-16,-9-2 1 15,-1 5 12-15,0 2 2 16,-11 5 9-16,-2 9 5 16,8 2 1-16,-1 4 6 15,2 3-7-15,4 0-7 16,0 0-10-16,0 0-3 15,0 0-8-15,0 16 4 16,0 14 14-16,0 6-1 16,13 5 10-16,-1 5-4 15,2 6-3-15,-3 4-4 0,3 8-3 16,0 6-8-16,1 4 0 16,-2-3-6-16,-6 3 0 15,4-8-4-15,-6-9 2 16,5-10-15-16,-6-13-7 15,10-13-4-15,-7-12-19 16,4-9-11-16,6 0 0 16,9-9 4-16,-4-21 19 15,-2-11 4-15,-5 1 8 16,-2-2-3-16,-13 4 21 16,0 4 4-16,0 2 1 15,-15 4 13-15,-16 6 17 0,-4 2 0 16,-2 4-8-16,-7 4 13 15,7 6-8-15,-2 2-7 16,14 4-1-16,0 0 1 16,15 0-13-16,0 0-4 15,10 0-3-15,0 0-1 16,0 0-9-16,0 0-2 16,0 0-9-16,10-5 0 15,13-6 16-15,7-8-6 16,5-6 8-16,0-7-17 15,-2 1 4-15,-4-7 9 16,-2 7 6-16,-11 2 1 16,-13 1-1-16,3 8 3 0,-6 6-2 15,0 8 9-15,0 6 12 16,0 0 2-16,0 0-14 16,0 0-5-16,0 24-4 15,0 10-3-15,0 5 2 16,7 0 1-16,14-3 0 15,-1-6-1-15,7-9 0 16,-6-8 0-16,4-9-1 16,-4-4-4-16,-1 0 5 15,6-20-1-15,-4-18 2 16,2-8-1-16,-5-4 4 16,-12-2-6-16,-1-3 7 0,-6-4-5 15,0-2 3-15,-11 6-2 16,-6 8 8-16,1 14 2 15,5 22 15-15,7 4 13 16,0 7-11-16,4 0-7 16,0 2-20-16,0 33-5 15,0 15 5-15,0 13-1 16,8 3 1-16,15-2-3 16,-2 2 3-16,-1-7 0 15,-3-2-14-15,-1-10-27 16,-3-11-24-16,1-12-6 15,-2-13-48-15,-7-11-136 16,-1 0-262-16</inkml:trace>
  <inkml:trace contextRef="#ctx0" brushRef="#br0" timeOffset="54002.75">16567 8301 786 0,'0'0'82'16,"0"0"-82"-16,0 0 10 15,0 0 11-15,0 0 0 16,0 0-6-16,152-56-2 16,-110 37-10-16,-6 2-3 15,-4-5-2-15,-8 5-20 0,-16-2-60 16,-7 6-94-16,-1 4-205 15</inkml:trace>
  <inkml:trace contextRef="#ctx0" brushRef="#br0" timeOffset="54175.04">16339 8160 850 0,'0'0'101'0,"0"0"-88"15,0 0 60-15,0 0-9 16,0 0-64-16,0 0-10 16,-14-6-42-16,17 6-48 0,5 0-222 15</inkml:trace>
  <inkml:trace contextRef="#ctx0" brushRef="#br0" timeOffset="55398.68">16523 8120 286 0,'0'0'254'0,"0"0"-185"16,0 0 1-16,0 0 46 16,0 0-45-16,0 0-32 15,0 0-7-15,-2 0-5 16,1 0-6-16,1 0 7 16,0 4-1-16,0 7-11 15,0-1-2-15,0-6-9 16,0 1-1-16,0-5-2 15,0 0-1-15,0 0 0 16,0 0 2-16,0 0 5 16,0 0-8-16,0 0 5 0,0-16 1 15,0-2-5-15,0 5 2 16,0 0-6-16,-5 7 0 16,-5 3-1-16,7 3 3 15,-1 0-21-15,-7 0-11 16,11 22-6-16,0 0-59 15,0 3-93-15,33-2-41 16</inkml:trace>
  <inkml:trace contextRef="#ctx0" brushRef="#br0" timeOffset="55980.78">18041 8157 879 0,'0'0'64'15,"0"0"-60"-15,0 0 0 16,0 0 72-16,0 0-38 16,0 0-22-16,-97 86-9 15,37-60-1-15,-1 0-2 16,4-12-4-16,6-6-4 15,10-6-9-15,11-2 3 0,10 0-2 16,7-8-1-16,8-15-9 16,5-9 11-16,0-4 0 15,18-3 1 1,12-2 4-16,0 5 6 0,1 1 0 16,-8 8 0-16,-9 5 4 15,-4 8 0-15,-6 8 10 16,-4 1 23-16,0 2-10 15,0 3-16-15,-11 0 2 16,-9 0-13-16,2 10 0 16,-7 16-2-16,4 10 4 15,9 2-1-15,10-2 0 16,2 0 4-16,0-4-4 16,10-7-1-16,13 0 1 0,16-4 1 15,0-6 2-15,4 4 0 16,-3-1 0-16,-7-2 6 15,-2 4-5-15,-13 2 1 16,-4 4-6-16,-1-3 6 16,-10 2-6-16,-3 3 3 15,0-4-2-15,0-1 4 16,-20-3-5-16,-6-2-20 16,4-8-46-16,-2-10-73 15,18 0-188-15</inkml:trace>
  <inkml:trace contextRef="#ctx0" brushRef="#br0" timeOffset="57550.06">18399 8335 690 0,'0'0'22'0,"0"0"19"16,0 0 126-16,0 0-108 15,0 0-18-15,0 0-17 16,99 26 10-16,-72-46-1 16,-4-10-22-16,-2-6-3 15,-7-8 5-15,-5-2-2 16,-9-8-7-16,0 4 5 16,0 0-6-16,-13 9 1 15,-2 11 4-15,-1 12 7 0,10 10 7 16,-5 3-2-16,9 5-6 15,-2 0-8-15,0 0-6 16,-5 25 0-16,8 13-6 16,-1 11 5-16,2 4 1 15,0 2 0-15,3-3 2 16,16-2 0-16,-2-4-1 16,9-2-1-16,-7-8 0 15,0-9 0-15,1-6 0 16,-7-9-1-16,0-7-2 15,-10-5-4-15,8 0-6 16,5-9-3-16,3-20 12 16,0-10-19-16,1-2 18 0,-5 8 4 15,-5 7 1-15,-7 12 0 16,-3 10 1-16,0 4-1 16,0 0-2-16,0 0-3 15,0 20-9-15,4 12 13 16,6 0 1-16,4 2-1 15,1-4 1-15,-3-8-2 16,9-6 0-16,-5-12 1 16,1-4 1-16,-2 0 3 15,-3-4 0-15,-1-18 0 16,2-6 1-16,-9-1-2 16,-4-4-1-16,0 3 1 0,-4 0-2 15,-10 5 0 1,-8 6 0-16,-2 5-1 0,3 10 1 15,5 4 0-15,-2 0 3 16,1 0-3-16,0 12 0 16,6 13-4-16,6 2 2 15,5-2 1-15,0 0-3 16,5-3 3-16,25-3-1 16,-1-8 2-16,8-5 0 15,0-6 4-15,3 0-4 16,-4-8 0-16,2-14 6 15,-5-8-5-15,-4 0 0 16,-2-2 0-16,-18 3 1 16,-2-1 0-16,-7 0-2 15,0 8 0-15,0 6-3 0,0 7 3 16,0 7 3-16,-11 2-1 16,0 0-2-16,1 0 0 15,-3 16 0-15,2 8-5 16,10 6 2-16,1 0 1 15,0-5 1-15,12 2-2 16,17-2 3-16,4-2 0 16,-1-3 1-16,0-2-1 15,-6-4 0-15,0 0 2 16,-11-4-2-16,-10 4 0 16,0 0-1-16,-5 0 1 15,0-1 0-15,0 6 3 0,-19-3-3 16,-4 1-3-16,-1 0-1 15,3-6-14-15,8-4-13 16,7-7-5-16,6 0-6 16,0-5 0-16,0-22-22 15,13-4 28-15,14-8 35 16,14-3-2-16,-4 2 3 16,9 0 5-16,-11 0 15 15,-2 4 23-15,-8 4 0 16,-15 3-6-16,-2 4 12 15,-8 9-12-15,0 2 3 16,0 9-7-16,0 4-4 16,0 1-13-16,-2 0-6 0,-11 0-10 15,-1 0-1-15,0 20-7 16,6 0 5-16,1 6 0 16,7-6-2-16,0 2 3 15,0 2 0-15,16-4 0 16,8 2 1-16,-3-4 1 15,-7 0 0-15,5-2 1 16,-5 0 2-16,-8 0-2 16,1-2-1-16,-4 2-1 15,-3-2 1-15,0 0 0 16,0-1 1-16,-16-2 2 16,-1-2-2-16,-12-2 0 0,7-3 0 15,-3-4 0-15,3 0-1 16,4 0 0-16,4 0 1 15,5 0 0-15,9 0 0 16,0 0-1-16,0 0-6 16,0 0-3-16,23 0 0 15,9 3 9-15,4 2 2 16,-1-5-1-16,5 0-1 16,-5 0 2-16,1-22 0 15,-4 0-1-15,-2-8 3 16,-14 0-4-16,0 0 0 15,-13 2-7-15,-1 6-14 16,-2 0-9-16,0 9-41 16,1 4-57-16,9 1-127 0,-3 8-273 15</inkml:trace>
  <inkml:trace contextRef="#ctx0" brushRef="#br0" timeOffset="57662.24">19989 8292 413 0,'0'0'0'0</inkml:trace>
  <inkml:trace contextRef="#ctx0" brushRef="#br0" timeOffset="58167.25">19307 8554 483 0,'0'0'119'16,"0"0"-55"-16,0 0 39 15,0 0-7-15,0 0-34 16,0 0-21-16,-48 0-8 16,19 0 6-16,-1 0-1 0,-3 2-13 15,-2 0-9-15,3-2-10 16,1 0 1-16,9-6-7 15,4-10 0-15,4 2-29 16,5 3-44-16,5-1-30 16,3 5-192-16</inkml:trace>
  <inkml:trace contextRef="#ctx0" brushRef="#br0" timeOffset="60109.43">6985 9870 527 0,'0'0'111'15,"0"0"-41"-15,0 0 81 0,0 0-54 16,0 0-35-1,0 0 2-15,0 0-3 0,-9-2-11 16,7 2-4-16,2-2-1 16,0 2-13-16,-5-3-2 15,5 3-1-15,0 0-6 16,0 0-3-16,0 0-2 16,0 0-3-16,0 0-5 15,0 0-4-15,0 0-3 16,5 0-3-16,20 0 1 15,24-5 0-15,1-4-1 16,10 0-3-16,4-2-5 16,-8-2-2-16,-3-1-9 15,-17 2 0-15,-18 8 6 0,-12 1-11 16,-6 3-1-16,0 0 7 16,0 0-38-16,0 0-86 15,-11 0-81-15,-6-5-279 16</inkml:trace>
  <inkml:trace contextRef="#ctx0" brushRef="#br0" timeOffset="63247.88">8031 9448 156 0,'0'0'0'0,"0"0"-96"0</inkml:trace>
  <inkml:trace contextRef="#ctx0" brushRef="#br0" timeOffset="63747.73">8022 9470 194 0,'0'0'201'15,"0"0"-101"-15,0 0 19 16,0 0 11-16,0 0-18 16,0 0-20-16,0-21-25 15,0 21 5-15,0-1 1 16,0 1-2-16,0 0-16 16,0 0-16-16,0 0-16 15,0 12-13-15,0 21 8 0,0 12 9 16,0 5-16-16,7 2-9 15,-1-6-1-15,4-8 0 16,-2-8-1-16,1-7 0 16,-4-10 0-16,-1-3 0 15,-4-8-1-15,0-2-5 16,0 0-2-16,0 0-3 16,0 2-23-16,0 2-20 15,-18 2-98-15,-3-4-52 16,5-2-162-16</inkml:trace>
  <inkml:trace contextRef="#ctx0" brushRef="#br0" timeOffset="64813.95">7840 9708 834 0,'0'0'106'0,"0"0"-42"15,0 0 85-15,0 0-87 16,0 0-50-16,0 0-8 16,4-12-4-16,25 12 1 15,13 0 4-15,0 0-3 16,1-10-1-16,1-6-2 16,-4-3-2-16,-7 0 3 15,-5 0 0-15,-14 5 2 16,-6 5 0-16,0 5 2 0,-8 2 6 15,0 2 17-15,0 0-6 16,0 0-7-16,0 0-14 16,0 8 0-16,0 13-3 15,6 8 3-15,4 3 2 16,-1-6-2-16,4-4-2 16,0-6 1-16,-2-6 0 15,1-6-5-15,10-4-2 16,-2 0-5-16,3-23 4 15,7-10-2-15,-4-5 8 16,-4 0-1-16,-7 6 4 16,-13 8 2-16,-2 7 3 0,0 12 17 15,0 3 2-15,0 2-6 16,0 0-12-16,0 18-6 16,0 32 0-16,2 21 4 15,8 6 1-15,-4 5-1 16,5-5-4-16,-9-3 0 15,-2-12 0-15,0-11-1 16,0-20 2-16,0-10-2 16,0-10 1-16,-13-11 0 15,-5 0 4-15,-5-4-4 16,-4-28-3-16,-3-9-11 16,12-5 3-16,2 1 2 15,12 4-1-15,4 8 6 16,0 5-11-16,13 1-8 0,20 3-25 15,6 1-2-15,6 4 4 16,5 3-4-16,-10-5 5 16,-2 4 13-16,-9-5 21 15,-5 0 10-15,-12 0 1 16,-4-2 6-16,-8 2 39 16,0 8 21-16,0 3-1 15,0 6-3-15,0 5 1 16,0 0-35-16,0 0-14 15,0 0-11-15,0 34 0 16,0 16-2-16,0 12 3 16,10 6-4-16,-6-5 0 15,5-7 2-15,-6-4 0 0,-3-7-2 16,0-16 0-16,0-11-4 16,0-8-8-16,0-8-13 15,0-2-12-15,0-5-16 16,0-28-14-16,-12-11 13 15,0-13 39-15,2-6 1 16,-1 1 12-16,11 5 1 16,0 9 1-16,0 10 2 15,9 8-2-15,14 12-1 16,1 8 0-16,1 6-4 16,2 4 2-16,-5 0-2 15,-5 16 2-15,-5 12 3 16,-6 0 1-16,-6-2 4 15,0 2 6-15,0-6-6 0,-20-4 1 16,-2-2-5-16,-4-8-1 16,6-6-56-16,8-2-174 15,3-12-295-15</inkml:trace>
  <inkml:trace contextRef="#ctx0" brushRef="#br0" timeOffset="65150.83">8795 9758 667 0,'0'0'73'0,"0"0"-19"0,0 0 70 15,0 0-89-15,0 0-27 16,0 0-1-16,100 14-2 16,-80-17 2-16,6-14-6 15,-10-9 1-15,-2-4 7 16,-6-6-5-16,-1 6 2 15,-7-3 4-15,0 2-9 16,-7 10 19-16,-4 4 1 16,-2 11-1-16,2 6 7 15,-3 0 4-15,5 0-14 16,-7 28-14-16,1 8 5 16,5 8-6-16,6 2 1 15,4-2-3-15,0-3-1 0,19-8 0 16,7-9-5-1,1-7-26-15,14-9-39 0,6-8-53 16,8 0-205 0</inkml:trace>
  <inkml:trace contextRef="#ctx0" brushRef="#br0" timeOffset="66202.13">9756 9774 1020 0,'0'0'44'0,"0"0"-39"16,0 0 100-16,0 0-83 15,0 0-16-15,0 0-6 16,114-136-9-16,-91 100 0 15,-11 6 9-15,-1 8 0 16,-9 8 2-16,-2 6 14 16,0 6 10-16,0 2 6 15,0 0-9-15,0 0-15 16,0 14-8-16,0 16-1 16,0 16 1-16,0-2-2 15,0 0 1-15,0-8 1 16,13-9 0-16,5-8-4 15,-3-8 3-15,-1-6-4 16,2-5 0-16,3 0-7 0,2-30-3 16,4-13 6-16,-7-4 4 15,-12-3 2-15,-6 2 3 16,0 4-6-16,-8 8 6 16,-15 8 0-16,0 10 0 15,3 12 12-15,-3 6 8 16,3 0-11-16,3 4-2 15,-1 21-7-15,5 8 0 16,5 9 0-16,8 6-2 16,0-1 2-16,8-8-16 0,25-7-36 15,10-14 14-15,3-16-6 16,-6-2 22-16,3-6-16 16,-8-24 27-16,-8-6 10 15,-6-4 2-15,-5-6 5 16,-12 0 7-16,-1 3 7 15,-3 6 6-15,0 3 4 16,-3 12-4-16,-10 3 9 16,4 11-2-16,0 5 6 15,7 0-12-15,2 3 0 16,-2 0-12-16,0 0-4 16,-6 0-9-16,5 26 3 15,1 8 7-15,2 2-3 0,0 8 2 16,0 3-2-16,2 3-2 15,11 7 1-15,2 2-4 16,-3 0 3-16,-1 4-3 16,0-3-3-16,-5 1 1 15,-6 3-1-15,5 0 0 16,-5-1-1-16,0-4-1 16,0-9-2-16,0-13-2 15,0-13-8-15,0-10-9 16,6-6-6-16,-4-8-31 15,11 0-6-15,5 0-2 16,-1-19 50-16,3-6 11 16,4-7 4-16,-9-1 2 15,-8-3-2-15,-5 0 2 0,-2 2 2 16,0 0 1-16,-8-2 4 16,-19 2-6-16,-6-4 0 15,2 10 0-15,6 4 1 16,0 5-2-16,5 9 1 15,3 1 0-15,6 5-1 16,5-8 1-16,5-3-2 16,1-6-2-16,0-10-33 15,22-4-67-15,24 0-70 16,7-5-71-16,3 8-245 16</inkml:trace>
  <inkml:trace contextRef="#ctx0" brushRef="#br0" timeOffset="67529.92">11016 9717 805 0,'0'0'112'16,"0"0"-68"-16,0 0 92 15,0 0-47-15,0 0-23 16,0 0-43-16,54 41-3 16,-40-41-3-16,13-22-4 0,0-12-8 15,4-8-2-15,-6-7 0 16,-7 2-2-16,-11 1-1 16,-1 4 0-16,-6 14 1 15,0 7-1-15,0 9-1 16,0 7 1-16,-6 5 0 15,-1 0 0-15,-7 0-2 16,0 0-3-16,1 12 3 16,4 6-4-16,-3 4 1 15,8 1 2-15,4-2-4 16,0-1 2-16,0-4-1 16,0-2-5-16,4-4 5 15,12-4-2-15,-1-2-1 0,2-4-1 16,4 0 1-1,0 4 9-15,-3 0 0 0,-1 4 0 16,-7 4 1-16,3 4-1 16,-2 0 6-16,-3 4 0 15,5 3 1-15,-2-6-5 16,-8-2-2-16,7-9 1 16,-3 1-2-16,-5-7 2 15,-2 0 1-15,2 0 1 16,7 0-3-16,4-7 3 15,-2-18 9-15,13-7-10 16,-7-8-2-16,-1 0 0 16,-9-2-2-16,2 8-6 15,-6 11 8-15,0 12-3 0,-3 9 3 16,0 2 0-16,0 0-1 16,0 0-4-16,0 25 0 15,0 4 5-15,0 5-1 16,0 4 1-16,8-8 0 15,-1-3 0-15,5-8 0 16,4-10 0-16,1-4-1 16,4-5 2-16,3 0-4 15,0-21 3-15,6-10 0 16,1-11-8-16,-13 3 0 16,4 2 5-16,-10-3-1 15,-3 6 4-15,-9 4-2 16,0 11 2-16,0 9 0 0,0 8 4 15,0 2-3-15,-7 0 5 16,1 0-4-16,-7 9 0 16,7 11-2-16,5 4 1 15,1 0-1-15,0-4-1 16,3 2 1-16,18-2-6 16,8-4 6-16,-7 0 2 15,6-2-2-15,0-4 0 16,-9 2 0-16,-6-4 1 15,-5 2-1-15,-8-3 0 16,0 0 1-16,0 5 1 16,-21-4 6-16,-8 4-2 15,-4-6-4-15,10 1-1 16,-2 0-2-16,9-5-1 0,1 2-18 16,9-4-3-16,4 0-8 15,2 3-12-15,0 0-8 16,6-3-12-16,13 0 40 15,13 0-3-15,11-3 10 16,-6-20 9-16,6-3 0 16,-6-7 6-16,-2 0 1 15,-2-7 7-15,-2 0-1 16,-5-1 19-16,-8-7 11 16,-5 0 1-16,-10-4-15 15,-3 2 3-15,0 10 3 0,0 12 2 16,0 12 15-1,0 14 4-15,0 2-19 0,0 0-9 16,-3 4-18-16,-6 30-3 16,5 16 10-16,1 6 4 15,3 2-8-15,0 0 0 16,0-3 5-16,3-1-3 16,3-2-4-16,4-8-3 15,-7-8-1-15,0-8 1 16,-3-10-1-16,0-12-1 15,0-6-22-15,0 0-40 16,0-8-103-16,0-20-191 16</inkml:trace>
  <inkml:trace contextRef="#ctx0" brushRef="#br0" timeOffset="67896.61">12344 9388 854 0,'0'0'155'0,"0"0"-120"16,0 0 115-16,0 0-71 15,0 0-57-15,0 0-15 16,-46 20 5-16,14 5 0 16,-2-2-5-16,1 0 6 15,3-1-5-15,4-5 3 16,9-4-10-16,12-4 0 0,2-2-1 15,3 2-1 1,0 1 0-16,0 4 0 0,16-4 1 16,9 4 0-16,4-2 1 15,8 4 0-15,1-2-1 16,-5 5 0-16,0 0 0 16,-11-3-1-16,4-4 1 15,-12 0 0-15,-6-2-1 16,-5-6-1-16,-3 2-19 15,0 2-29-15,-7-4-98 16,-22-2-193-16</inkml:trace>
  <inkml:trace contextRef="#ctx0" brushRef="#br0" timeOffset="68400.56">11376 9201 657 0,'0'0'120'16,"0"0"-20"-16,0 0 14 16,0 0-41-16,0 0-37 0,0 0 4 15,2 76-8-15,7-76-2 16,-2 0 25-16,-3 0-11 16,5-10-17-16,-5-8-16 15,-4 2-4-15,0 4-7 16,0 4 0-16,-2 8-32 15,-29 0-84-15,-4 20-119 16,-2 12-658-16</inkml:trace>
  <inkml:trace contextRef="#ctx0" brushRef="#br0" timeOffset="69140">12692 9688 767 0,'0'0'142'16,"0"0"-30"-16,0 0 55 15,0 0-75-15,0 0-43 0,0 0-11 16,0 0-14-16,0 0-12 16,0 0-6-16,0 0-4 15,7 8-1-15,-3 11-1 16,-4 10 0-16,0 5-4 15,-33 6-61-15,-30-4-175 16</inkml:trace>
  <inkml:trace contextRef="#ctx0" brushRef="#br0" timeOffset="95758.32">13404 9660 325 0,'0'0'73'0,"0"0"-54"0,0 0 37 16,0 0-43-16,0 0-13 15,0 0 0-15,0 0-12 16,-50 0-13-16,40 0-71 15,7 0-114-15</inkml:trace>
  <inkml:trace contextRef="#ctx0" brushRef="#br0" timeOffset="96178.29">13404 9660 448 0,'-55'24'140'0,"55"-24"-84"15,0 0 38-15,0 0 16 16,0 0-51-16,0 0-12 16,0 0-5-16,0 0 10 15,0 0-6-15,0 0-7 16,0 0-8-16,0 0-3 16,8 0-6-16,5 0 0 15,2-24-1-15,4-4-8 16,2-10-4-16,2 2-1 15,-9 0-3-15,-6 7-3 16,3 4-1-16,-8 11 2 16,-3 5 2-16,4 4-3 0,-2 5 8 15,-2 0 1-15,0 0-11 16,0 20 0-16,5 18 0 16,-1 6 2-16,0 4 0 15,-1 0-1-15,7-7-1 16,2-12-1-16,-2-8 0 15,3-14-5-15,3-7-30 16,1 0-14-16,3-10-52 16,6-26-55-16,-4-16-156 15</inkml:trace>
  <inkml:trace contextRef="#ctx0" brushRef="#br0" timeOffset="96479.88">13481 9273 843 0,'0'0'109'16,"0"0"-91"-16,0 0 78 16,0 0-39-16,0 0-48 15,0 0 6-15,3 36-8 16,16-28-4-16,-2-6-2 15,1-2-1-15,0 0 0 16,5 0 0-16,-7-18 4 16,-7-6-2-16,-1-2 0 0,-8 2 1 15,0 4-3-15,0 4-6 16,-10 8-2-16,-8 8-19 16,3 0-68-16,-2 18-93 15,3 16-157-15</inkml:trace>
  <inkml:trace contextRef="#ctx0" brushRef="#br0" timeOffset="97394.82">13743 9620 797 0,'0'0'119'0,"0"0"-33"16,0 0 34-16,0 0-67 16,0 0-8-16,0 0-12 15,13-73-18-15,-3 50 1 16,7 0-2-16,-1 3 2 16,-4 9-3-16,-3 1-5 15,-5 8 0-15,-4 2 2 16,0 0 4-16,2 0-13 15,8 10 0-15,-2 22 7 16,6 8-7-16,-8 6 5 16,1-2-4-16,-3-11-2 15,-2-10-1-15,0-11 0 0,7-6 1 16,-9-4 0-16,0-2 2 16,2 0 2-16,5-10-3 15,13-30-1-15,2-8 1 16,10-4-1-16,-10 2 0 15,3 9-7-15,-7 19 3 16,-15 8 2-16,5 9 1 16,-8 5-2-16,0 0-1 15,6 9-1-15,7 18 1 16,3 8 4-16,-6 4 0 16,2-3 0-16,1-7 0 15,-6-8 0-15,3-9 1 0,-4-6-1 16,2-6 0-16,-3 0 2 15,5-2-2-15,10-30 2 16,-1-6 0-16,12-4 0 16,-13 2-1-16,-3 8-1 15,-2 12 1-15,-12 7 1 16,5 12-2-16,-6 1-4 16,0 0 3-16,11 9-4 15,-7 18 2-15,8 7 3 16,4 6 0-16,2-2-2 15,-4-5 1-15,3-8-6 16,-5-9-6-16,-2-6 5 16,0-10 2-16,6 0 2 0,1-18-5 15,2-12-1-15,4-8 1 16,-4-2 4-16,-10 6 5 16,2 6 1-16,-11 11 5 15,0 10 4-15,0 7 21 16,0 0 0-16,0 0-17 15,0 24 0-15,0 28-6 16,5 20 6-16,5 16 10 16,1 5-11-16,-8 3-10 15,1-6 0-15,-4-12-3 16,0-12-1-16,0-14 1 16,0-13-3-16,0-12-6 0,0-13-14 15,-4-12-9-15,1-2-42 16,-5-23-61-16,-5-22-117 15,5-16-127-15</inkml:trace>
  <inkml:trace contextRef="#ctx0" brushRef="#br0" timeOffset="97619.28">14443 9500 336 0,'0'0'303'0,"0"0"-280"16,0 0 78-16,0 0 14 15,0 0-85-15,133-68-11 0,-91 68 10 16,-9 0-8 0,-9 22 18-16,0 8 4 0,-21 0 2 15,-3 6 1-15,0-2-7 16,-16-2 2-16,-19 2-17 16,-9-5-13-16,9-6-11 15,0-5-69-15,9-9-54 16,17-9-273-16</inkml:trace>
  <inkml:trace contextRef="#ctx0" brushRef="#br0" timeOffset="98079.26">14913 9594 618 0,'0'0'342'0,"0"0"-299"16,0 0 89-16,0 0-67 15,0 0-51-15,0 0-3 16,4-106 6-16,-4 88-2 16,0 0 1-16,-4 1 4 15,-6 9 1-15,0 3 6 16,-3 5-15-16,-5 0 12 16,-7 2-10-16,0 26-7 15,-3 5-1-15,0 8-6 16,13-1 1-16,9-2-1 15,6-10 0-15,0-4-3 16,0-12 3-16,0-8-2 0,6-4 2 16,17 0-5-16,0-12 4 15,12-18 1-15,5-12 0 16,-4 5 2-16,-8 8-1 16,-10 13 0-16,-11 10-1 15,-2 6 3-15,-2 0 8 16,-1 0-11-16,2 14 1 15,10 12 4-15,-4 4-5 16,-5-3 0-16,8 0-1 16,-8-5-26-16,10-8-37 15,1-14-91-15,5 0-22 16,10-14-142-16,-2-26-182 16</inkml:trace>
  <inkml:trace contextRef="#ctx0" brushRef="#br0" timeOffset="98512.25">15190 9413 247 0,'0'0'348'0,"0"0"-209"15,0 0 72-15,0 0-68 16,0 0-65-16,0 0 1 16,0 0-31-16,-19 19-13 15,-1 25-8-15,4 6 3 16,5 4-22-16,8-10-4 16,3 0-3-16,0-8-1 15,0-9 1-15,7-10-1 16,16-11-7-16,10-6-12 15,7-12-15-15,16-26-1 0,-1-15 24 16,-2-6-49 0,-7-5 17-16,-17-4 21 15,-10 3-9-15,-7 1 19 0,-12 8 12 16,0 10 7-16,0 16 8 16,0 10 23-16,0 10 1 15,0 6 9-15,-2 4-15 16,2 0-12-16,-7 2-13 15,6 32-3-15,-4 16 3 16,2 12 2-16,-2 4-1 16,5 0 1-16,0-5-6 15,5-9 1-15,4-4-1 16,7-8-4-16,0-14 0 16,-3-6-2-16,1-10 2 15,-8-8-36-15,2-2-29 0,-6-12-79 16,0-22-145-16,-2-13-260 15</inkml:trace>
  <inkml:trace contextRef="#ctx0" brushRef="#br0" timeOffset="98644.47">15335 9399 809 0,'0'0'142'15,"0"0"-129"-15,0 0 53 16,0 0-66-16,0 0 0 0,0 0-51 15,172 0-174 1,-117-3-345-16</inkml:trace>
  <inkml:trace contextRef="#ctx0" brushRef="#br0" timeOffset="98796.72">16052 9688 892 0,'0'0'100'0,"0"0"-10"15,-54 128 20-15,40-92-50 16,-4-7-60-16,4-4-11 16,-2-7-97-16,0-13-178 15</inkml:trace>
  <inkml:trace contextRef="#ctx0" brushRef="#br0" timeOffset="99294.68">16485 9381 930 0,'0'0'135'0,"0"0"-56"16,0 0 81-16,0 0-101 15,0 0-43-15,0 0-1 16,-32 64-4-16,18-21-4 15,-5 3-5-15,17 0-2 16,2-2 2-16,0-3-2 16,0-8-1-16,19-9 1 0,1-12 0 15,10-8 1-15,3-4-1 16,2-4 0-16,8-26-2 16,-7-11 4-16,-4-4-2 15,-12-7 0-15,-9-4 0 16,-9 4 0-16,-2-2-2 15,-2 8 1-15,-18 17 1 16,-6 9 0-16,6 14 0 16,-5 6 0-16,2 0 5 15,-4 24-3-15,5 14 4 16,6 5-2-16,3 7-4 0,13 1 0 16,0-6-1-1,10-9 1-15,20-6-2 0,5-12-6 16,6-10-13-16,15-8-13 15,-1-6-5-15,7-26-75 16,6-6-67-16,-6 2-104 16,-8 0-171-16</inkml:trace>
  <inkml:trace contextRef="#ctx0" brushRef="#br0" timeOffset="99529.12">17162 9311 688 0,'0'0'232'0,"0"0"-108"15,0 0 48-15,0 0-60 16,0 0-64-16,0 0-12 0,-24-10-17 16,1 26-9-16,-6 16-3 15,0 7-2-15,10 5-2 16,1-4-3-16,5-2 0 16,11-1-1-16,2-4-6 15,0-9-11-15,13-8-23 16,12-12-38-16,18-4-57 15,6-11-41-15,10-22-98 16,-2-9-222-16</inkml:trace>
  <inkml:trace contextRef="#ctx0" brushRef="#br0" timeOffset="101180.59">17460 9259 653 0,'0'0'131'0,"0"0"35"15,0 0-15-15,0 0-48 16,0 0-34-16,0 0-32 15,-52 44 6-15,32 5-4 16,8-2-20-16,-1 3-1 16,13-6-12-16,0-3-2 15,0-9-3-15,5-8-1 16,15-3 0-16,-7-10-1 16,13-7 1-16,3-4-2 15,8 0 1-15,0-24-10 16,7-12-5-16,-12 4-9 15,0-1 11-15,-5 4-2 16,-8 2 12-16,-5 4 4 16,-7 9-2-16,-6 8 2 0,-1 6 1 15,0 0-1-15,0 0 0 16,0 0-5-16,0 22 0 16,0 12 5-16,0 8 2 15,0-2-1-15,0-4 0 16,0-4 0-16,0-8-2 15,9-6 1-15,1-10 0 16,4-3 0-16,9-5 5 16,0-5-4-16,12-21 6 15,7-12-7-15,-7-5 1 16,0-2-3-16,-4 1 0 16,-4 4-2-16,-11 11-1 15,-11 11 5-15,-5 10 0 0,0 8 6 16,0 0-5-16,0 0 4 15,0 21-4-15,0 9-1 16,0 8-1-16,-3 4 1 16,3-4 2-16,0-4-2 15,0-5 2-15,4-6 1 16,12-7-1-16,2-8 4 16,6-8 5-16,-1 0 2 15,12-10-4-15,8-24-5 16,-2-4-2-16,3-12-2 15,-15-2 0-15,-7 3-7 16,-9 3-3-16,-2 12 2 0,-8 16 7 16,-3 9 0-16,0 9 1 15,0 0-1-15,0 0 2 16,-3 0 1-16,-9 13 2 16,-6 4-2-16,2-1-2 15,15-3 0-15,-2-3 0 16,3-2 0-16,0-3 0 15,0-2 0-15,0-3 2 16,4 2 2-16,9 0 1 16,-4-1 0-16,3 2 2 15,3 0-2-15,-12 1-2 16,7 5 5-16,-5 0-5 16,-2 5 1-16,7 4 3 0,-9 2-4 15,2 5 1 1,8 0 2-16,-3-1-6 0,11 0 4 15,14-4-2-15,10-3-1 16,9-8-1-16,12-7-2 16,-2-2-11-16,0-4-19 15,-16-22-13-15,-19-8-13 16,-13-10-10-16,-3-2 16 16,-11-4 31-16,0 7 6 15,0 7 13-15,-2 10 2 16,-10 12 0-16,-1 5 13 15,0 5 13-15,-6 4-6 16,-1 0 9-16,-1 4-6 16,-12 19 1-16,3 6 12 0,-2 4-12 15,3 2-5-15,6 0-2 16,2-4 0-16,10 2-3 16,0-4-6-16,5-3 2 15,2-10-9-15,4-4 0 16,0-7 1-16,0-5-1 15,0 0 2-15,21 0 4 16,6-11-6-16,5-17-1 16,6-2 0-16,-5-3 0 15,-9 0 1-15,1 4-1 16,-7 9-1-16,-11 6 0 0,-5 11 2 16,3 3-2-1,-5 0 1-15,0 0-1 0,0 3 0 16,0 20-1-16,0 9 2 15,0 2 1-15,0 0-1 16,0-9 1-16,0-6 0 16,0-5-1-16,0-8 3 15,3-6-1-15,-1 0 3 16,1 0 3-16,10-10 2 16,9-16-5-16,6-10 0 15,4 3-3-15,-1 4-2 16,-11 9-1-16,-7 7 1 15,-2 7-1-15,-11 6 1 16,0 0-1-16,0 0 1 0,2 16 0 16,-1 13 8-16,-1 6 3 15,4-2-5-15,-4-1 2 16,0-6-1-16,0-8 0 16,2-9-2-16,0-4 1 15,-2-5 3-15,5 0-3 16,1 0 1-16,7-24-2 15,7-10-3-15,13-10-2 16,4 4-2-16,-6 6-3 16,-6 13-4-16,-12 12-3 15,-9 7 11-15,-1 2-7 16,-3 0 5-16,5 0-1 16,6 21 1-16,-8 2 1 15,8 1 2-15,-8-2-5 16,2-10-14-16,0 0-4 0,-2-8-7 15,2-4-12-15,6 0-28 16,19-8-86-16,3-22-30 16,2-6-100-16,-2-1-117 15</inkml:trace>
  <inkml:trace contextRef="#ctx0" brushRef="#br0" timeOffset="101595.51">19428 9265 672 0,'0'0'175'0,"0"0"-15"16,0 0-2-16,0 0-40 15,0 0-63-15,0 0-10 0,-6-8-21 16,-11 34-6 0,0 10 4-16,2 1-6 0,-2 0-5 15,8-3-2-15,5-1-6 16,4 0-2-16,0-2-1 16,0-5 2-16,4-10-2 15,9-2 0-15,4-10 0 16,8-4 0-16,8 0 0 15,5-20-1-15,8-10-9 16,4-11-1-16,-17 0-19 16,-2-1-14-16,-14 1-3 15,-15 5-1-15,-2 9-33 16,0 7 38-16,0 11 37 16,-13 7 6-16,1 2 17 15,-9 0 6-15,-1 17 22 0,-5 16-10 16,4 3-10-16,2 7 0 15,10-4-5-15,8-1-3 16,3-5-5-16,0-2-9 16,7-10-1-16,19-3-2 15,1-12 0-15,12-6-37 16,11 0-46-16,16-20-61 16,4-12-115-16,8-2-290 15</inkml:trace>
  <inkml:trace contextRef="#ctx0" brushRef="#br0" timeOffset="101734.71">20298 9396 772 0,'0'0'141'16,"0"0"-136"-16,0 0 96 16,0 0-37-16,0 0-64 15,0 0-46-15,-1 8-218 16</inkml:trace>
  <inkml:trace contextRef="#ctx0" brushRef="#br0" timeOffset="104561.24">10714 10874 581 0,'0'0'85'16,"0"0"-39"-16,0 0 120 15,0 0-87-15,0 0-51 16,0 0 15-16,0 0 12 15,0 0-11-15,0 0 0 0,0 0 6 16,0 0 6-16,0 0-23 16,0 0-4-16,0 0-9 15,0 0 4-15,0 0-7 16,0 0-3-16,0 0-12 16,0 0 3-16,0 0-5 15,23 0-1-15,3 0 1 16,20 0 6-16,8 0-6 15,2 0-2-15,-7 3 2 16,-8-1 1-16,-14 0 1 16,-8-2-4-16,-17 2 4 15,-2-2-2-15,0 0 2 16,0 3 1-16,0-3 0 16,0 0 1-16,0 0-3 15,0 0 1-15,0 0-2 0,0 2-1 16,0-2 1-16,0 0 0 15,0 0-6-15,0 0-7 16,0 0-10-16,0 4-48 16,0 1-76-16,-8 3-110 15,-8-2-463-15</inkml:trace>
  <inkml:trace contextRef="#ctx0" brushRef="#br0" timeOffset="107479.31">11932 10938 804 0,'0'0'124'0,"0"0"-107"15,0 0 59-15,0 0-2 16,0 0-25-16,0 0-25 16,0 0-5-16,72 27-7 15,-49-27 4-15,6-2 1 16,4-30 13-16,-1-18 3 16,-1-9-25-16,-11-7 6 15,-17 3-14-15,-3 6 5 16,0 11-4-16,0 17 4 15,-11 16-2-15,-3 7-3 0,3 6-2 16,-4 0-1 0,-3 12 0-16,3 13 0 0,2 2 1 15,10-2 2-15,3-6-14 16,0-5-4-16,0-7-1 16,16-1 5-16,4-6 5 15,6 0 8-15,-10 0 1 16,3 0 0-16,-6 0 0 15,-10 0 0-15,7 0 1 16,-6 0-1-16,2 11 6 16,7 9-4-16,3 5 9 15,0 7-5-15,1 0-3 16,-1-3-2-16,0 0 1 16,3-7-2-16,-5-7 0 15,-1-2 5-15,1-7-8 0,-8-4 3 16,10-2 0-16,2 0-2 15,10-16 1-15,1-16 0 16,-4-11-2-16,2-3 3 16,-12-3-1-16,-12-1-1 15,-3 4 0-15,0 9 4 16,-3 13-6-16,-10 10 8 16,-2 6 1-16,8 8 8 15,-4 0-6-15,3 0-7 16,1 13 3-16,1 18-7 0,5 10 4 15,1 3 0 1,0 1-2-16,7-4 0 0,12-7 2 16,10-9 0-16,-3-8 3 15,-3-11-6-15,9-6 3 16,-5 0 0-16,-2-9 2 16,5-24 0-16,1-5-1 15,-13-7 5-15,-5-1-2 16,-11-1-2-16,-2 8-2 15,0 7 2-15,0 14-2 16,-8 8 9 0,3 10-9-16,3 0-8 15,-2 28 6-15,4 6-1 16,0 7 3-16,0-3-4 16,17-3 3-16,5-4-2 0,6-6 3 15,0-4 0 1,-5-5-3-16,-8-2 0 0,1-3-1 15,-6-2 4-15,-6-1-3 16,-1 0-3-16,-3 0 5 16,0 2 1-16,0-3-1 15,-6 2-4-15,-7-4-3 16,-1-3-33-16,1-2 4 16,6 0 2-16,-2-5 0 15,7-15-21-15,2-7-3 16,0-6-12-16,16 3 0 15,9 2 12-15,0 5 30 16,2 7 29-16,-8 4 20 16,-5 6 65-16,-11 3-6 0,-3 3-26 15,0 0-9-15,3 0-21 16,4 23-10-16,-1 9 33 16,7 4-27-16,-6 1-11 15,5-3 2-15,-1-4-10 16,-2-10 0-16,7-4 4 15,-1-8-3-15,0-8-1 16,0 0 3-16,5-4 2 16,4-18 1-16,-8-8-2 15,-8-4 0-15,-3 0 2 16,-5-3 1-16,0 6-1 16,0 1 2-16,-21 5-2 15,4 5 2-15,-1 6 2 0,4 10-2 16,3 1 8-16,1 3-7 15,-1 0-8-15,5 9-2 16,-7 15 1-16,7 3 0 16,6 4-1-16,0-1-2 15,3-1-3-15,19-6 0 16,10-4 0-16,5-10-6 16,-1-7 2-16,0-2 3 15,-1 0-4-15,-2-21 4 16,-4-7 3-16,5 0-8 15,-17-4 3-15,0 4 8 16,-8 6 1-16,-5 5 1 0,-4 11 1 16,0 6 3-16,0 0-1 15,0 0-4-15,0 12-3 16,0 15 3-16,0 7 0 16,0-2 0-16,6-4 2 15,4-4-4-15,-4-9 4 16,7-2 20-16,1-13-11 15,-3 0-8-15,-3 0 3 16,11 0 6-16,6-28-4 16,-2-7-2-16,1-1-3 15,-7 0 3-15,-12 1 1 16,-1 13-4-16,2 6 2 16,-6 9 3-16,0 7 10 15,0 0-11-15,0 0-7 0,0 14 0 16,0 17-3-16,7 6 2 15,6 2 1-15,3-8-1 16,13-6 2-16,-6-9-2 16,3-8 1-16,-4-8-3 15,-8 0 1-15,5-5 0 16,1-22 2-16,1-10-1 16,-10-3-1-16,-5-2 0 15,-6 4 2-15,0 8-6 16,0 10 6-16,0 8 0 15,0 10 0-15,0 2-1 0,-6 0 0 16,3 0-13 0,2 0 2-16,-4 4 12 0,-6 10 1 15,9 2 1-15,-1 0-2 16,3-5-1-16,0 3 1 16,0-3 1-16,5 0 0 15,11-1 0-15,-2-1 1 16,2 2 4-16,-3 3 1 15,-4 4 1-15,7 0 5 16,-5 6-5-16,-5-4-2 16,5-2-4-16,-9-3-1 15,9-2-1-15,-6-5-1 16,8-4-20-16,7-4-13 0,12 0-121 16,9-12-20-1,-4-18-165-15</inkml:trace>
  <inkml:trace contextRef="#ctx0" brushRef="#br0" timeOffset="107932.3">14179 10561 663 0,'0'0'78'0,"0"0"43"16,0 0 8-16,0 0-51 15,0 0-32-15,0 0-13 16,-48-21-1-16,34 21-9 15,-1 0 5-15,-5 0 0 16,-3 14-3-16,3 11 2 0,1 7-24 16,6 4 6-16,10 5-6 15,3-2-2-15,0-3-1 16,0-2 0-16,16-5 0 16,11-4 0-16,-2-7-1 15,2-8 1-15,-2-10 0 16,5 0-4-16,1-5 4 15,2-28-7-15,0-5-7 16,-5-5-13-16,-10-1 15 16,-3-1 3-16,-14 5 4 15,-1 13 5-15,0 9 5 16,0 8 1-16,0 10 17 16,-3 0-12-16,-10 16-9 0,-4 25 7 15,3 7-4 1,12 4-4-16,2-2 0 0,0-4-1 15,29-8 1-15,12-6-4 16,18-10-3-16,4-17-22 16,7-5-67-16,11-13-100 15,-2-26-330-15</inkml:trace>
  <inkml:trace contextRef="#ctx0" brushRef="#br0" timeOffset="110860.99">15300 10831 721 0,'0'0'101'0,"0"0"-11"15,0 0 20-15,0 0-39 16,0 0-18-16,0 0-1 16,78 34 27-16,-51-52-27 0,2-16-27 15,-1-9-6-15,-14-9 4 16,-6-2-10-16,-8-10-3 15,0-8-7-15,0-4-2 16,0 5 0-16,-2 14-1 16,-9 16-2-16,5 23 2 15,4 9 0-15,1 7 0 16,1 2-1-16,-3 0-2 16,3 2-2-16,-7 33-3 15,7 17 7-15,0 11 0 16,0 3-3-16,0 0-1 15,7-4-5-15,13-8-5 0,-1-6 2 16,13-13 5 0,4-7-7-16,19-14-4 0,4-14 6 15,18 0 13-15,-9-19-15 16,-2-14-23-16,-16-9 0 16,-17-1 2-16,-10 1-9 15,-22-4-31-15,-1 2 21 16,0 8-2-16,0 9 21 15,-10 14 30-15,-4 9 6 16,2 4 0-16,-11 10 12 16,2 20 25-16,4 8-21 15,0 8 5-15,5 2 10 16,12 0-6-16,0-8-9 0,0-6 12 16,13-9 5-1,5-9-15-15,8-8 8 0,-3-8-4 16,5 0 18-16,1-13-1 15,12-18-13-15,5-10-23 16,-8-3 0-16,5 2-1 16,-13 2 5-16,-11 6-5 15,0 12 1-15,-16 12-3 16,6 4 0-16,-9 6-2 16,3 0 1-16,-2 0-1 15,9 18 2-15,-1 12 3 16,5 2 9-16,-1 0-4 15,3-3 2-15,-1-6 0 16,-8-9 2-16,4-11 6 0,-6 0-9 16,3-3 4-16,-4 0 0 15,14-8 1-15,11-22-7 16,4-8-6-16,1-6 1 16,-1 3-2-16,-13 8 0 15,-7 11-2-15,-3 8 2 16,-6 12-3-16,-4 2 2 15,0 0-3-15,0 0-2 16,2 0 2-16,12 7 0 16,-1 16 4-16,4 1 2 15,1-5-2-15,-1 2 0 16,1-9-1-16,-3-4 2 16,6-6-1-16,3-2 0 15,-2 0 0-15,10-16 0 16,-1-13-1-16,-3-8 1 0,-8-1-9 15,-14-3 2-15,1 1-6 16,-7 5 6-16,0 10-6 16,0 11 7-16,-7 10 2 15,3 4-4-15,-9 0-5 16,-2 20 13-16,-5 16 1 16,4 7-1-16,13 5 0 15,3-2 0-15,0 0 2 16,0-3-2-16,27-10 0 15,-2-5 2-15,4-10-1 0,4-8 1 16,1-10 4 0,2 0-3-16,8-12 4 0,-6-20-7 15,3-9 0-15,-10-4-1 16,-11-8 1-16,-5-5-4 16,-12-6 3-16,1-4-6 15,-4 2-4-15,0 11 7 16,0 14-2-16,0 19 6 15,0 10 2-15,0 10-1 16,0 2 4-16,0 0-4 16,0 0-1-16,-4 20 0 15,3 21 1-15,1 11 2 16,0 10 1-16,0-1 4 0,12 2-2 16,7-1 2-1,1-6-4-15,3-6 0 0,-5-10-2 16,-1-9-1-16,0-10-1 15,-4-7 3-15,-5-6-1 16,5-8-2-16,1 0 0 16,6-10-4-16,9-21 3 15,-4-9-13-15,0-11-4 16,-13-3 0-16,-6-11-6 16,-4-4 4-16,-2 3-9 15,0 11 9-15,0 17 16 16,0 16 4-16,-8 12 6 15,3 6 21-15,5 4-14 16,-2 0-6-16,-3 0-4 0,-8 28 2 16,1 14 7-16,6 8-8 15,6 9 2-15,0 3 1 16,0-1 6-16,6-4-5 16,10-9 2-16,7-6 0 15,-4-8-6-15,3-8 0 16,2-9 1-16,-7-7-2 15,1-10-1-15,2 0-2 16,6-2 4-16,-3-25-4 16,6-6-2-16,-6-5-12 15,-2-3 11-15,-13 2-5 16,6 5-19-16,-12 14 0 16,1 11 20-16,-3 7 4 0,0 2-8 15,4 0 5 1,0 6 2-16,-2 19 4 0,2 9 0 15,9 1 2-15,1-1 4 16,-1 0 3-16,-2-10 3 16,10-2-1-16,-12-6 5 15,7-8-9-15,-3-3 11 16,1-5-6-16,7 0-5 16,6-15 0-16,-1-13-6 15,2-6-1-15,-3 4-2 16,-7 6-7-16,-4 14 2 15,-8 4 0-15,-6 6 4 16,0 0-3-16,0 0-1 16,0 10 7-16,5 15 8 0,1 6-1 15,-6-2 3-15,0-4 3 16,0-6 2-16,5-5-1 16,-5-6-1-16,2-4 4 15,-2-4-9-15,1 0 9 16,3 0-6-16,6-9-6 15,5-19-5-15,2-5-1 16,10 0-3-16,-11 11-7 16,-5 11-9-16,-1 6 6 15,1 5 1-15,-4 0 7 16,6 5 5-16,2 18-1 16,-1-1 2-16,5 3 0 15,1 0 0-15,5-4 0 0,0-8 0 16,8-4 0-16,2-9 1 15,6 0 2-15,5-9-3 16,-5-21 0-16,3-3-3 16,-7-6-8-16,-8-1 2 15,-13 0-2-15,-2 12 0 16,-14 4 5-16,0 12 4 16,0 10 1-16,0 2-6 15,-16 0 7-15,-11 24 3 16,5 6 7-16,-4-2-7 15,17 0-3-15,-2-8 0 16,11-4-1-16,0-4 2 0,0-6-2 16,0-1 3-16,15-5-2 15,16 0 5-15,4 0 0 16,-2 0 0-16,2 0 7 16,-5 0-1-16,0 13 0 15,-1 10 3-15,-10 9-1 16,1 11-3-16,-7 14 1 15,-10 3-4-15,-3 16 1 16,-3 1-6-16,-30-4-1 16,1-3-1-16,-3-17-1 15,2-15-1-15,0-14-2 16,1-13-13-16,-11-11-8 16,5 0-11-16,-10-14-67 0,-6-21-130 15,-1-12-203 1</inkml:trace>
  <inkml:trace contextRef="#ctx0" brushRef="#br0" timeOffset="111041.32">17816 10283 1280 0,'0'0'64'0,"0"0"-62"15,0 0 45-15,0 0-8 0,0 0-39 16,0 0-6 0,0 0-55-16,-43-2-187 0</inkml:trace>
  <inkml:trace contextRef="#ctx0" brushRef="#br0" timeOffset="112023.13">7450 11968 427 0,'0'0'111'16,"0"0"-61"-16,0 0 29 15,0 0 30-15,0 0 24 16,0 0-58-16,-66 0 1 16,66 0 16-16,0 0-45 15,0 0-11-15,0 0 13 16,0 0-3-16,20 0-9 15,21-3 0-15,17-4-17 16,19-4-8-16,18-3 1 16,-1 0-7-16,-12 6-6 15,-16-1 2-15,-20 4-2 16,-26 5 0-16,-7 0-5 16,-11 0 4-16,-2 0 1 15,0 0 0-15,0 0 0 0,0 0-25 16,0-3 3-16,-11 3-35 15,5-2-65-15,-2 2-36 16,8 0-151-16</inkml:trace>
  <inkml:trace contextRef="#ctx0" brushRef="#br0" timeOffset="114230.63">8794 11811 424 0,'0'0'107'0,"0"0"-35"16,0 0 48-16,0 0 21 16,0 0-53-16,0 0-27 15,0-114 4-15,-10 112 0 16,5 2-2-16,-1 0-19 15,-5 0-20-15,-1 10-15 0,-2 21-7 16,-2 14 8 0,9 11 1-16,-2 13 4 0,9 2-10 15,0-5-3 1,22-9-2-16,4-15 0 0,6-8-1 16,-2-11-1-16,-4-12 2 15,-4-11 0-15,3 0 0 16,-1-20-6-16,6-26-3 15,-8-8 1-15,-8-7 8 16,-1 4-1-16,-10 7-2 16,-3 14 5-16,0 13-2 15,0 14 0-15,0 9 1 16,0 0-5-16,0 0 4 0,0 2-3 16,0 28 1-1,0 11 2-15,13 6 0 0,0 1-1 16,2-8-2-16,3-7 2 15,-2-11 1-15,1-11 0 16,-11-5 0-16,5-6 2 16,1 0 0-16,-1-14-2 15,3-14 1-15,2-6 0 16,-8-4 1-16,-8 3-2 16,0 4 7-16,0-1-7 15,-10 4 0-15,-10 3 1 16,-6 7-1-16,8 7 0 15,0 4 0-15,4 7 1 16,-4 0-2-16,2 3-1 0,2 20-2 16,-2 4 4-16,9 2-2 15,7 0 2-15,0 1 0 16,0-2-1-16,10-4 1 16,13-5-5-16,-1-8 5 15,4-9-3-15,-2-2 3 16,10 0-1-16,-2-18 3 15,1-14-3-15,5-2 1 16,-10-1 0-16,0 7-1 16,-10 4 2-16,-8 10 0 15,-5 8 3-15,-5 6 2 16,0 0 2-16,0 0-4 16,1 12-3-16,11 15-1 0,-1 11 8 15,1 1-7 1,5-7 11-16,-5-4-12 0,1-15 6 15,-9-7-3-15,5-6-3 16,-8 0 13-16,-1 0-1 16,6-4 3-16,7-28 4 15,0-9-14-15,1-2-4 16,-3 3 2-16,0 11-2 16,-5 7 0-16,0 13-1 15,-5 7-1-15,-1 2 0 16,4 0-5-16,1 0 3 15,9 25 2-15,2 9 1 16,2 6 2-16,6 2 3 0,-2-11-4 16,2-3 0-16,-11-12-1 15,-4-10-4-15,-5-4 4 16,-4-2 4-16,7 0-3 16,3-10 1-16,5-20 1 15,11-11-3-15,-6 0 1 16,-2 5-4-16,-8 9 5 15,-6 9-4-15,2 8 3 16,-6 10-4-16,0 0 3 16,8 0-5-16,0 8-1 15,13 16 5-15,0 8 0 16,-1-3 1-16,7-1-1 16,2-7 1-16,-6-10 0 15,-6-7 1-15,-5-4-4 0,-4 0 0 16,6-13 2-16,3-19 1 15,0-4 0-15,-5-4 0 16,-8 7 1-16,-2 10-1 16,-2 7 2-16,0 12-1 15,0 4 1-15,0 0-2 16,0 0 0-16,5 31 0 16,-3 19 0-16,4 12 5 15,2 8 0-15,0-2 1 16,2 1-3-16,-3-6-1 0,-5-8-2 15,6-14 0 1,-8-14 0-16,2-11-1 0,-2-12-1 16,0-4-12-16,0 0-38 15,0-4-21-15,0-23-87 16,0-7-43-16,0-8 13 16,0 2 73-16,0 0 100 15,0-6 16-15,0 0-6 16,0-4 7-16,-10 0 9 15,5 4 40-15,2 10 55 16,2 9 52-16,1 9-73 16,0 2-11-16,0 4-12 15,0 2-21-15,1 2-16 16,17 6-9-16,5 0 4 16,4 2-16-16,4 0 11 0,-4 4 3 15,-1 14 6-15,-11 3 15 16,-1 2-20-16,-14 2-12 15,0 2 6-15,0-4 11 16,-16 4 3-16,-13-4-10 16,6-7-9-16,5-8-2 15,7-5 1-15,1-3-5 16,6 0-7-16,4-7-19 16,0-11-10-16,0-1 9 15,4 2-21-15,24-4 21 16,0 1 6-16,1-8 5 15,12-4 8-15,2-4 8 16,-5-5-4-16,-3-4 3 16,-10-3 1-16,-12-10-1 0,-10 4 2 15,-3 2 0-15,0 5 5 16,-10 13 12-16,-3 13 17 16,3 10 13-16,0 8-19 15,10 3-1-15,0 0-15 16,-3 21-10-16,-1 29-3 15,4 16 9-15,0 6-4 16,0 1-3-16,7-7 7 16,13-4-9-16,8-10 0 15,-4-9 0-15,1-9 0 0,0-11-4 16,-4-9-30-16,6-12-25 16,6-2-49-16,2-18-100 15,-2-20-157-15</inkml:trace>
  <inkml:trace contextRef="#ctx0" brushRef="#br0" timeOffset="115612.34">10727 11869 820 0,'0'0'151'16,"0"0"-149"-16,0 0 81 15,0 0-35-15,0 0-33 16,0 0 28-16,36 18-23 15,-17-16 13-15,-4-2-10 16,-1 0-11-16,5-16-3 0,-6-10-2 16,-3-14-3-16,-10 2 0 15,0 2-4-15,0 6-1 16,-15 12 0-16,-1 9 2 16,2 9 1-16,1 0 0 15,-6 15-2-15,3 23 2 16,3 7 0-16,7 4-1 15,6 1 0-15,0-4-1 16,16 0 2-16,3-9-1 16,13-10-1-16,-10-9 2 15,8-14-1-15,-2-4 3 16,3-6 2-16,2-31-1 16,0-11-2-16,-9-10 0 0,2-7 0 15,-13-9-3 1,-6-14 1-16,-7-8 0 0,0-5-2 15,0 13 0-15,-6 22 1 16,-7 26 0-16,12 17 1 16,-1 12 1-16,-1 6 10 15,3 5-6-15,0 0-6 16,0 14-7-16,0 26 7 16,0 24 3-16,0 11 3 15,0 11-1-15,6 3-3 16,11-5 12-16,-2-5-12 15,-1-13 6-15,5-11-6 0,-3-17 2 16,3-5-2-16,-6-16-2 16,-3-7 0-16,0-10 2 15,0 0-5-15,7-14 1 16,6-20 2-16,7-7-7 16,1 4 4-16,-12 10 2 15,-6 14-2-15,-3 7 2 16,-6 6 0-16,-4 0-5 15,2 0-1-15,3 0 2 16,6 13 0-16,6 16 5 16,-2 3 0-16,3 4 7 15,-1-4-5-15,-3-6 9 16,5-11-8-16,-8-6-2 16,-8-6 0-16,6-3 4 15,-2 0-1-15,6-22 4 0,4-16-7 16,2-7-1-16,-3-3 2 15,-2 4-2-15,-9 8-1 16,3 14 0-16,-6 10 1 16,-2 12-2-16,0 0-1 15,0 0 0-15,3 23-1 16,1 14 4-16,6 8 1 16,4 1 1-16,-6-4-2 15,11-7 0-15,4-8 0 16,-5-9 0-16,-3-11-1 0,5-7 2 15,-3 0-2 1,8-19-1-16,1-16 1 0,2-7 1 16,-14-4 0-16,-10 4 0 15,-4 2-3-15,0 4 0 16,-15 12 2-16,-3 8-4 16,0 9 1-16,-8 7-6 15,4 0 1-15,0 0 7 16,1 18 1-16,10-5-6 15,1 1 1-15,10-2-7 16,0-5-5-16,0-2-22 16,3-3-1-16,26-2 19 15,16 0-4-15,5-2 0 16,3-8 1-16,8 8 20 16,-8 2 5-16,-6 0 18 0,-12 2-1 15,-6 16 10 1,-12 2-7-16,-1 4 14 0,-5-2 5 15,-9-3-16-15,-2-3-3 16,0-7-14-16,0-5 5 16,0-4-5-16,0 0-2 15,0 0-2-15,0-12-2 16,0-22-20-16,0-14-6 16,0-10-13-16,2-2-12 15,32 10 3-15,12 21 36 16,0 15 12-16,-5 14 3 15,-3 0 20-15,-4 25-8 16,-2 15 3-16,-6 4 8 16,1 8-9-16,-14-2-6 0,-11-2-10 15,-2 0-1-15,0-7-4 16,-15-8-38-16,-16-9-32 16,-4-10-33-16,-11-14-192 15,-2 0-254-15</inkml:trace>
  <inkml:trace contextRef="#ctx0" brushRef="#br0" timeOffset="115841.77">11425 11676 839 0,'0'0'143'0,"0"0"-142"16,0 0 69-16,0 0-10 16,0 0-45-16,0 0-12 15,0 21-3-15,6-21 0 16,-1 0-36-16,1 0-66 16,-6 0-95-16,0-12-237 15</inkml:trace>
  <inkml:trace contextRef="#ctx0" brushRef="#br0" timeOffset="116046.09">10762 11695 979 0,'0'0'87'0,"0"0"-64"15,0 0 128-15,0 0-125 16,0 0-26-16,0 0-1 15,131-25 1-15,-56 6-2 16,-7 1-45-16,1 3-84 16,-3-2-129-16,-10 6-200 15</inkml:trace>
  <inkml:trace contextRef="#ctx0" brushRef="#br0" timeOffset="116277.63">13013 11695 1163 0,'0'0'0'15,"0"0"-32"-15,0 0 19 0,0 0-29 16,0 0-420-16</inkml:trace>
  <inkml:trace contextRef="#ctx0" brushRef="#br0" timeOffset="123014.76">11389 11593 442 0,'0'0'104'0,"0"0"-81"15,0 0 73-15,0 0-14 16,0 0-38-16,0 0 8 16,0 0-16-16,0 2-12 15,0 0-7-15,0 0-2 16,0 3-5-16,0-3-2 16,1 5 2-16,-1-2-5 15,4-1 1-15,-4-2-1 16,2 0-4-16,5 1 0 15,1-1-1-15,0 0 1 16,-4-2 0-16,-2 0-1 0,4 0 0 16,-1 0 0-16,1 0 1 15,-6 0-1-15,0 0 0 16,0-9 0-16,0 3 0 16,0-2 1-16,0 7 1 15,0-2 3-15,0 3-5 16,0 0 2-16,0 0 0 15,-3 0-1-15,-5 0-1 16,2 16 0-16,4-1 4 16,2 4-4-16,0-3 0 15,0-3 0-15,0-1 0 16,2-6-4-16,9 0 4 0,-3-4 0 16,3-2 0-1,-4 0-1-15,2 0 1 0,-3-2 0 16,4-16 5-16,-5 3-3 15,-5-2-2-15,0-3 2 16,0 3-1-16,0 5 6 16,-7 6-7-16,-4 1 1 15,6 5 4-15,-6 0 0 16,8 0-4-16,-8 0 1 16,6 7-2-16,-9 11-1 15,14-3 1-15,-2 2-4 16,2-1-14-16,0-3-44 15,0-3-176-15,0-6-429 0</inkml:trace>
  <inkml:trace contextRef="#ctx0" brushRef="#br0" timeOffset="123583.7">13149 11954 901 0,'0'0'116'0,"0"0"-99"16,0 0 66-16,0 0-5 16,0 0-44-16,0 0-7 15,-20 91-14-15,-12-46-13 16,-6-1-23-16,-5-6-163 0,-2-11-320 16</inkml:trace>
  <inkml:trace contextRef="#ctx0" brushRef="#br0" timeOffset="126260.07">13711 12090 755 0,'0'0'146'0,"0"0"-93"16,0 0 81-16,0 0-60 15,0 0-38-15,133-138-12 0,-102 88 7 16,-9-3-4-16,-7-6-12 16,-2-7-6-16,-13-15-4 15,0-10-2-15,0 4-1 16,0 14-2-16,-13 30 0 16,7 20 6-16,3 17 1 15,3 6 2-15,-6 0-6 16,2 0-3-16,1 26-3 15,-10 36 2-15,-3 27 2 16,10 18 5-16,-2 6-6 16,8-9 0-16,0-8 2 15,8-14-2-15,7-13-2 0,0-15 1 16,-3-15 0 0,1-18 1-16,2-9-1 0,-2-10 1 15,1-2 0-15,6-16 0 16,12-24-1-16,0-16-17 15,1-4-13-15,-10 4-11 16,0 7 17-16,-8 17 9 16,-8 12 14-16,-4 12 2 15,-3 8-1-15,0 0-18 16,0 0 13-16,4 22 6 16,2 12 4-16,-3 9 1 15,-3 5 1-15,8-5-2 16,-2-4 1-16,4-13-1 0,-4-10 0 15,5-4-3 1,-7-10-1-16,0-2 4 0,10 0 6 16,3-18-6-16,8-16-3 15,1-4-1-15,3-4-3 16,5 2 2-16,-6 7-1 16,-9 9-2-16,-3 8 3 15,-11 11 1-15,1 5-3 16,-1 0 1-16,-2 0 2 15,11 9 2-15,-4 17 8 16,6 3 2-16,-7 4-3 16,4-6-1-16,2-5-2 15,-8-8 1-15,4-8-6 16,-9-2 3-16,1-4 1 0,7 0 4 16,3-6 1-16,7-21-9 15,11-11-1-15,4-1 0 16,0 0-4-16,-2 7-4 15,-8 10 2-15,-15 10 1 16,0 8-1-16,-10 4 2 16,5 0-5-16,3 4 9 15,-3 20 12-15,6 6 3 16,-7 0-4-16,9-3 2 16,-11-8-3-16,2-7-4 15,3-8-4-15,-7-4 8 16,2 0-2-16,-2 0 8 15,4 0-6-15,6-21-1 0,7-11-9 16,2-8-4 0,2 1 3-16,3 7-8 0,-5 12-9 15,-12 8 6-15,0 12 6 16,-3 0-2-16,-2 0 4 16,8 22 4-16,-1 6 2 15,5 6 5-15,3 0-5 16,-1-2 0-16,1-7 1 15,3-4-3-15,1-8 0 16,-2-9 0-16,0-4 1 16,-3 0 0-16,11-17-1 15,-5-18 0-15,6-6-2 0,-10-5-2 16,-5 0-4 0,-11-2 3-16,-2 10-10 0,0 8 4 15,0 16 11-15,0 12 2 16,-2 2-1-16,-9 0 2 15,-4 14-3-15,-1 15 3 16,10 9-1-16,-5 1 1 16,9 2-3-16,2-5 4 15,0-1-2-15,0-6 3 16,2-6-4-16,14-11 2 16,-2-7 1-16,4-5-3 15,2 0 2-15,8-15 1 16,1-17-4-16,-5-4-5 15,2-10-4-15,-12 0 5 16,-5-14-5-16,1-10 1 0,-8-12-8 16,-2-17 1-16,0 1-3 15,0 12 10-15,0 24 8 16,0 29 7-16,0 20 22 16,-5 7-5-16,5 6-9 15,-7 0-7-15,6 0-8 16,-1 0-2-16,-11 16 2 15,6 15-1-15,-6 12 2 16,11 11-1-16,-6 14 2 16,5 10 2-16,3 1 0 15,0 1 1-15,0-8 0 16,0-2 0-16,0-4-3 0,3-2 0 16,11-4-2-16,2-10 1 15,0-9-2-15,7-11 2 16,-6-14 2-16,-2-6-3 15,3-10-3-15,3 0-16 16,11-26 1-16,2-20-20 16,1-10 7-16,-3-2 7 15,-2 1-2-15,-15 9 9 16,-2 14 14-16,-8 16 3 16,-5 11 8-16,0 7 25 15,0 0-13-15,0 3-2 16,0 21-12-16,0 13 10 15,0 3-4-15,0-1-6 16,5-7-1-16,7-2 0 16,0-10-5-16,5-4 0 0,-2-9 4 15,-2-7-3-15,7 0 1 16,0-7-2-16,9-20 1 16,0-3-1-16,-4 0-3 15,-2 13-1-15,-13 7 4 16,0 10 1-16,-8 0 0 15,1 14 1-15,5 29 14 16,-6 17 11-16,-2 7-11 16,0 8 1-16,-9-3-3 15,-13 2-10-15,-11-6 1 0,-13-9-4 16,-2-7-1 0,4-14-1-16,0-14-10 0,-4-12-20 15,1-12-28-15,-9 0-84 16,2-33-98-16,-10-14-125 15</inkml:trace>
  <inkml:trace contextRef="#ctx0" brushRef="#br0" timeOffset="126505.52">14113 11637 1008 0,'0'0'48'15,"0"0"-44"-15,0 0 74 16,0 0-36-16,0 0-38 16,0 0-1-16,-6-4 3 15,6 2-3-15,0 2-3 16,0-9-29-16,-3-7-77 15,-16-5-269-15</inkml:trace>
  <inkml:trace contextRef="#ctx0" brushRef="#br0" timeOffset="126692.81">13579 11729 1145 0,'0'0'42'15,"0"0"-40"-15,0 0 82 16,0 0-59-16,0 0-25 16,0 0-14-16,100 2-64 15,11-30-99-15,19-12-204 16</inkml:trace>
  <inkml:trace contextRef="#ctx0" brushRef="#br0" timeOffset="127977.42">17249 11774 979 0,'0'0'14'15,"0"0"-11"-15,0 0 53 16,0 0 10-16,-27-118-50 16,5 82-15-16,-9 1 9 15,-3 8-6-15,0 9 0 16,-7 13 12-16,3 5-4 16,1 0-1-16,-6 28-3 15,5 10 1-15,-1 12-1 16,13 2-3-16,10 0-5 15,8-6-1-15,8-5 1 16,0-10 4-16,18-7-4 0,10-10 2 16,2-12 1-16,3-2-3 15,5-11 13-15,5-26 12 16,1-13-16-16,-7-10 0 16,-4-11 3-16,-5-9-11 15,-8-10 4-15,-7-9-5 16,-10 1 0-16,-3 5-2 15,0 23 0-15,0 20 2 16,0 21-2-16,-2 17 4 16,1 10-4-16,-5 2 1 15,1 11-9-15,1 36 5 16,-9 27 5-16,8 21 7 0,5 9-1 16,0 4 0-16,5-15 6 15,13-16 4-15,12-16-5 16,-1-16-1-16,3-14 2 15,-10-11-3-15,6-14 2 16,-9-6 6-16,8 0-6 16,-3-32-7-16,6-14 0 15,2-18 2-15,-5-7-6 16,-9-9-10-16,-13 5-3 16,-3 21 2-16,-2 21 4 15,0 23 6-15,0 10-2 16,0 0-8-16,0 14 6 15,-20 35-1-15,-1 10 6 0,-4 11-1 16,17 1 0-16,4-11 1 16,4-4 0-16,0-13 0 15,16-10 0-15,11-11 0 16,1-13-1-16,-1-9 1 16,12 0 1-16,-4-17 2 15,5-21-3-15,2-14 0 16,-8-10-3-16,-1-10-3 15,-5-17-8-15,-15-6 7 16,-9-4-17-16,-4 7-12 16,0 22 1-16,0 20 15 15,-13 23 13-15,9 15 3 0,0 12-5 16,0 0 1 0,1 23-2-16,0 23 10 0,0 28 0 15,3 12 0-15,0 8 2 16,0 4 7-16,3-13 14 15,11-9 3-15,1-18 6 16,-1-12-5-16,7-14-1 16,-7-12 0-16,-6-10-8 15,5-8-6-15,1-2 5 16,18-12-12-16,14-22 4 16,1-8-9-16,4-4 0 15,-16 12-10-15,-15 10-5 16,-4 18 14-16,-8 6-3 15,-6 0-2-15,4 8 4 16,8 20 2-16,4 6 3 0,-1 1-1 16,0-4-1-16,1-10-2 15,-7-2 0-15,2-13 0 16,-10-6-22-16,10 0-71 16,1-6-111-16,1-25-141 15</inkml:trace>
  <inkml:trace contextRef="#ctx0" brushRef="#br0" timeOffset="128136.75">18076 11363 1051 0,'0'0'65'0,"0"0"0"0,0 0 64 16,0 0-88-16,0 0-41 15,0 0-5-15,-29-5-44 16,29 33-99-16,14 8-49 15,5 5-370-15</inkml:trace>
  <inkml:trace contextRef="#ctx0" brushRef="#br0" timeOffset="129777.26">18314 11604 833 0,'0'0'181'16,"0"0"-145"-16,0 0 82 15,0 0 15-15,0 0-66 0,87 115-35 16,-67-77-15 0,-4 2-3-16,-3-10-9 0,0-8-1 15,-11-8-3-15,5-10 3 16,-7-2-4-16,6-2 2 16,-4 0 3-16,6-10-5 15,15-28 0-15,-1-12-5 16,11-6-1-16,-6 4-6 15,3 9-4-15,-11 16-3 16,-3 15 9-16,-9 12 0 16,2 0 3-16,5 12 7 15,-6 15-1-15,6 2 1 0,2 3 0 16,-2-2 3-16,-1-3-3 16,5-8 0-16,-1-2 0 15,2-8 4-15,-2-7 5 16,9-2-4-16,-2 0 1 15,9-14-1-15,0-15-2 16,-4-8 0-16,-2-3-3 16,-10-1-11-16,-9 0 8 15,-6 2 0-15,-2 9-4 16,0 8-3-16,0 8 6 16,-2 8 1-16,-13 6 1 15,-3 0 1-15,-3 9-1 16,5 24 2-16,-1 11 7 15,7 7-5-15,10 3 6 16,0-4-4-16,7-8 13 0,13-7-15 16,2-8 5-16,6-7-4 15,5-8-1-15,3-10-1 16,10-2 2-16,8-11-3 16,4-22 0-16,-7-7-1 15,-5-8-3-15,-11-4-2 16,-7 0-3-16,-19 7 1 15,-1 10 0-15,-8 17 6 16,0 9 2-16,0 9-2 16,0 0 2-16,-12 0 2 15,-4 0 0-15,1 13 0 16,0 4 0-16,10-6-2 0,5 0 0 16,0-1 0-16,0-3-1 15,0-3 0-15,18 2 1 16,10-3 2-16,-8 2-2 15,7-1 5-15,-5 1-5 16,-1 4 0-16,0 2 2 16,-4 2-2-16,-1 6 4 15,-1 4 2-15,-3-3 0 16,9 3-2-16,-3-3 2 16,0-1-1-16,5-9 6 15,8 0-8-15,2-10 0 16,10 0-1-16,9 0-2 15,10-20 0-15,3-5 0 0,-1-6 0 16,-15-2 0-16,-3-8-4 16,-11-7 0-16,-15 3-9 15,-7 4 6-15,-10 11 3 16,-3 11 4-16,0 11-4 16,-19 6 4-16,-14 2 4 15,-13 2 1-15,-4 25 2 16,0 8 0-16,7 1-3 15,8-2 0-15,16-2-2 16,3-3 3-16,5-6-4 16,10-4 1-16,1-9-2 15,0-6 3-15,0-2-1 0,12-2 0 16,10 0 0 0,18-10-1-16,-3-15-1 0,7-5 0 15,-9-1 0-15,-8 2-7 16,-5 1-3-16,-5 9-1 15,-12 10 1-15,2 7 5 16,-7 2 0-16,0 0 1 16,3 0-2-16,4 21-1 15,8 10 3-15,8 6 4 16,-3-5 0-16,10-8 1 16,-8-2-1-16,7-13 0 15,-2-8 0-15,-5-1 3 16,10-6-1-16,1-28-1 15,0-10 0-15,-11-8 0 16,-4-11-1-16,-8-8-2 0,1-8-6 16,-8-1-3-16,1 5-6 15,-2 16-9-15,3 18 2 16,-5 18 21-16,0 14 3 16,0 9 1-16,0 0 0 15,0 3 4-15,-20 34-3 16,0 17 15-16,0 9-2 15,1 5 3-15,5-6 9 16,12-8-6-16,-5-10-7 16,7-11 1-16,0-8 0 15,0-13-2-15,0-6-6 16,10-6 3-16,20 0 1 0,8-4-10 16,21-21 0-16,0-2-1 15,4 7-7-15,-6 6 0 16,-16 14-5-16,-2 0 9 15,-16 4 0-15,1 16 4 16,-16 8-1-16,-6 2 0 16,-2-1 0-16,0 0 1 15,-23-4-1-15,-11-6 3 16,-14-5 1-16,-11-8-3 16,4-6-1-16,-3 0 3 15,10 0-3-15,11-11-12 16,10-12-8-16,18-11-14 15,9-14-46-15,0-16-121 16,23-4-214-16</inkml:trace>
  <inkml:trace contextRef="#ctx0" brushRef="#br0" timeOffset="130032.84">21060 10892 993 0,'0'0'137'0,"0"0"-132"16,0 0 102-16,0 0 21 16,0 148-74-16,-15-78-29 15,4 5 2-15,2 1 2 0,0-7 0 16,8-7-7-16,1-14-16 16,0-14-4-16,0-11-2 15,0-6-2-15,0-12-10 16,19-5-31-16,8 0-9 15,18-13-38-15,-5-16-114 16,6-12-59-16,-9 8-245 16</inkml:trace>
  <inkml:trace contextRef="#ctx0" brushRef="#br0" timeOffset="130361.56">21277 11386 717 0,'0'0'161'0,"0"0"-73"15,0 0 40-15,0 0-6 16,0 0-47-16,0 0-38 15,-2 104-5-15,2-102 0 16,24-2-16-16,4 0-7 0,13-18-7 16,-4-14-2-16,-1-12-2 15,-8 2-14-15,-14-8-7 16,-8 8-7-16,-6 14-23 16,0 12 19-16,-7 16 15 15,-27 0 19-15,-6 27 15 16,-9 16 20-16,0 13-1 15,11 1-13-15,8 5 13 16,15-8-8-16,9-5-4 16,6-13-3-16,0-7-6 15,6-11-1-15,19-8-7 16,0-10-3-16,3 0-2 0,5-8-21 16,-14-19-67-16,-10-6-212 15,-9 0-640-15</inkml:trace>
  <inkml:trace contextRef="#ctx0" brushRef="#br0" timeOffset="131328.62">9949 12981 916 0,'0'0'58'15,"0"0"-7"-15,0 0 94 16,0 0-50-16,0 0-53 16,0 0 2-16,-5 0-11 15,5 0-14-15,1 0-5 16,32 0 3-16,23-7 4 16,20-7-8-16,9-6-6 15,14 0-3-15,-5-5-2 16,-14 4-2-16,-26 7 1 0,-24 5-1 15,-15 4-3 1,-12 3-1-16,-3 2-3 16,0-1-2-16,0 1-26 0,-21 0-34 15,-6 0-104-15,7 0-85 16,4 0-362-16</inkml:trace>
  <inkml:trace contextRef="#ctx0" brushRef="#br0" timeOffset="134695.63">11525 12811 609 0,'0'0'61'0,"0"0"31"16,0 0 95-16,0 0-98 15,0 0-21-15,0 0 0 16,0 0-13-16,0-14-19 16,-8 14-18-16,-2 30-4 15,-4 11 14-15,6 1-7 0,-3-1-9 16,8-8-9-16,3-13-2 16,0-8 1-16,0-8-2 15,0-4 0-15,0 0-1 16,0 0 3-16,21-4-2 15,10-22 1-15,14-2 1 16,3 4-1-16,-2 6 3 16,-4 6-4-16,-7 10 0 15,-8 2-2-15,0 0 4 16,-8 6-2-16,0 16 0 16,-6 4 0-16,-9 6 1 15,-4-4-1-15,0 1 0 16,-15-2 2-16,-19 1 3 15,-13 2-5-15,-7-2 1 16,3-6-1-16,-5-9-12 0,15-10-32 16,-2-3-55-16,10-24-34 15,14-18-121-15,0-14-221 16</inkml:trace>
  <inkml:trace contextRef="#ctx0" brushRef="#br0" timeOffset="134884.94">11439 12855 674 0,'0'0'180'0,"0"0"-154"16,0 0 72-16,0 0-38 15,0 0-22-15,0 0 1 16,132-12-16-16,-87 7-11 0,8-6-12 16,-1-3-3-16,10 3-11 15,-11-2-74-15,-5 12-25 16,-11-2-102-16,-8 3-6 15,-12 0-147-15</inkml:trace>
  <inkml:trace contextRef="#ctx0" brushRef="#br0" timeOffset="135222.56">11980 12788 356 0,'0'0'195'0,"0"0"-98"16,0 0 82-16,0 0-48 0,0 0-51 15,0 0-1 1,1 0-11-16,-1 0 0 15,0 9-43-15,0 13-11 0,0 14 8 16,0 13 16 0,0 1-19-16,12-2-18 0,-2-6 1 15,-1-4-2-15,8-8 0 16,2-11-3-16,2-14 0 16,-5-5-9-16,5 0-1 15,-3-24 10-15,-2-16-7 16,1-12-4-16,-15-8 9 15,-2 6 4-15,-2 3-2 16,-29 14 0-16,-1 8 3 16,9 15-1-16,-9 11 0 15,3 3-5-15,-1 9-19 0,9 23-59 16,9 1-4-16,12 5-29 16,0-10-109-16,17-6-110 15</inkml:trace>
  <inkml:trace contextRef="#ctx0" brushRef="#br0" timeOffset="135529.23">12566 12535 834 0,'0'0'112'15,"0"0"-46"-15,0 0 82 0,0 0-29 16,0 0-73-1,0 0-36-15,13-38-1 0,-13 88-7 16,0 20 26-16,0 16-9 16,0 10-9-16,0 2 10 15,0 5-8-15,0-2 2 16,-17-5-13-16,5-13 0 16,8-20 0-16,-3-25-2 15,7-18-1-15,-6-12-3 16,6-8-31-16,-4 0-43 15,-9-24-104-15,2-26-225 16,-13-16-255-16</inkml:trace>
  <inkml:trace contextRef="#ctx0" brushRef="#br0" timeOffset="135686.49">12322 12908 884 0,'0'0'95'15,"0"0"-55"-15,0 0 78 16,0 0-71-16,0 0-47 16,0 0-6-16,0-15-82 15,29 10-46-15,4 1-199 16</inkml:trace>
  <inkml:trace contextRef="#ctx0" brushRef="#br0" timeOffset="135851.84">12932 12936 1147 0,'0'0'142'0,"0"0"-137"15,0 0 61-15,0 0-12 16,0 0-54-16,0 0-5 16,39-10-69-16,-12 8-157 15,2 2-360-15</inkml:trace>
  <inkml:trace contextRef="#ctx0" brushRef="#br0" timeOffset="136078.31">13520 13181 114 0,'0'0'990'16,"0"0"-983"-16,0 0-5 16,0 0 39-16,-3 139-14 15,-30-62-27-15,-13 3-30 16,-15-8-126-16,-5-10-363 16</inkml:trace>
  <inkml:trace contextRef="#ctx0" brushRef="#br0" timeOffset="136694.53">14163 13033 130 0,'0'0'822'0,"0"0"-814"16,0 0 22-16,0 0 89 15,0 0-67-15,0 0-30 16,-39-112-20-16,63 97 2 16,7 2-4-16,8-1 3 0,9 4-1 15,-2 9 14 1,0 1 6-16,-11 0 11 0,-7 20-1 15,-6 7-3 1,-12 3-15-16,-10 3-3 0,0 5 1 16,-20 2 4-16,-13 0-9 15,-2-5 5-15,-1-5-7 16,4-5-3-16,4-9 0 16,12-8-2-16,10-4 1 15,6-1 2-15,0-3-6 16,0 0 1-16,0 0 1 15,6 0-37-15,32 0 21 16,10-3-11-16,10-7-31 16,14-4-36-16,1-6-44 15,-5-8-20-15,8-4-134 0,-11-6-149 16</inkml:trace>
  <inkml:trace contextRef="#ctx0" brushRef="#br0" timeOffset="136993.15">14946 12876 651 0,'0'0'89'0,"0"0"57"15,0 0 0-15,0 0-38 16,0 0-50-16,0 0-37 16,-16 9-8-16,-1 37 20 15,2 7-1-15,8-1-20 16,7-2-4-16,0-10 1 16,0-5-5-16,0-15-2 15,7-9 1-15,8-9-3 0,2-2 1 16,1-10 11-1,6-26-8-15,-7-13-4 0,-10-1-1 16,-7 1 0-16,0 5-5 16,-4 9-2-16,-26 9 1 15,-2 15-2-15,2 11-14 16,-5 0-23-16,2 15-19 16,0 17-4-16,3-1-70 15,9-1-168-15,12-6-364 16</inkml:trace>
  <inkml:trace contextRef="#ctx0" brushRef="#br0" timeOffset="137285.81">15463 12629 985 0,'0'0'116'0,"0"0"-108"16,0 0 48-16,0 129 60 16,-4-49-53-16,-6 8-39 15,-1-1 4-15,2-1-7 16,-6-4-4-16,-4-7-11 16,-6-13-5-16,6-15 0 15,3-17-1-15,3-14 0 16,6-10-1-16,-6-6-5 15,3 0-22-15,-8-18-70 0,-2-18-112 16,0-12-78-16,5-7-275 16</inkml:trace>
  <inkml:trace contextRef="#ctx0" brushRef="#br0" timeOffset="137441.14">15157 13024 977 0,'0'0'16'0,"0"0"-11"16,0 0 75-16,0 0-80 15,0 0-21-15,0 0-97 0,19-18-238 16</inkml:trace>
  <inkml:trace contextRef="#ctx0" brushRef="#br0" timeOffset="137627.41">15565 13016 1185 0,'0'0'30'0,"0"0"-19"16,0 0 111-16,0 0-64 16,0 0-40-16,0 0-12 15,1 0-2-15,6 0-4 0,-7 0-15 16,3 0-82-16,3-10-211 15</inkml:trace>
  <inkml:trace contextRef="#ctx0" brushRef="#br0" timeOffset="138161.44">16474 12964 852 0,'0'0'173'0,"0"0"-160"15,0 0-11-15,0 0 83 16,0 0 14-16,0 122-60 15,-17-64-25-15,-14 0-14 16,-6-4-10-16,-7-8-132 16,-5-19-279-16</inkml:trace>
  <inkml:trace contextRef="#ctx0" brushRef="#br0" timeOffset="138878.15">16985 12438 844 0,'0'0'108'16,"0"0"-98"-16,0 0 85 15,0 0 20-15,0 0-55 16,0 0-48-16,-43-9-5 16,55 9-2-16,26 0 11 15,23 0-1-15,5 0-12 16,15-9-1-16,-5-9-1 16,-12-1 2-16,-12 3-3 15,-27 5 3-15,-13 5 0 16,-12 0 10-16,0 6 29 0,0 0-14 15,0 0-11-15,0 14-14 16,0 32-2-16,0 24 3 16,0 15 11-16,-2 5-13 15,-8-6 4-15,4-9-6 16,-7-9 0-16,-1-19 0 16,-2-10-1-16,7-14-20 15,-14-12-34-15,0-9-79 16,-9-2-91-16,-4-18-343 15</inkml:trace>
  <inkml:trace contextRef="#ctx0" brushRef="#br0" timeOffset="139310.1">17060 12808 940 0,'0'0'120'0,"0"0"-120"0,0 0 26 15,0 0 54-15,173-14-38 16,-76-1-35-16,6-3-6 15,-1-7 0-15,-13 0-1 16,-13-3-15-16,-18 2 9 16,-15 0 6-16,-21 10 0 15,-11 6 3-15,-9 4 28 16,-2 6 55-16,0 0-37 16,0 0-18-16,-2 6-19 15,-18 27-11-15,-11 12 4 0,6 11-4 16,9-3 0-1,13-2 0-15,3-13 0 0,0-7-1 16,19-9 0-16,6-9-2 16,6-10 2-16,2-3-3 15,2-5 3-15,11-25-3 16,-8-11-10-16,2-6 1 16,-24-8 1-16,-10 0-3 15,-6 1 2-15,-17 4-4 16,-16 14 6-16,2 10 1 15,3 17 2-15,4 9 0 16,-6 0-39-16,1 11-37 16,7 19-19-16,3 2-6 15,12-7-194-15</inkml:trace>
  <inkml:trace contextRef="#ctx0" brushRef="#br0" timeOffset="139579.56">18626 12224 975 0,'0'0'79'16,"0"0"-62"-16,0 0 81 16,0 0 18-16,32 192-52 15,-30-99-29-15,-2 6-7 16,0 4-3-16,-13-3-5 0,-8-10-14 15,-4-13-4-15,7-15 4 16,4-20-6-16,9-18-4 16,5-12 4-16,-4-12-11 15,2 0-20-15,-8-10-53 16,4-28-144-16,-5-16-206 16</inkml:trace>
  <inkml:trace contextRef="#ctx0" brushRef="#br0" timeOffset="139743.81">18388 12665 937 0,'0'0'76'0,"0"0"-58"16,0 0 98 0,0 0-58-16,0 0-57 0,0 0-1 15,110-27-28-15,-55 20-132 16,7 0-178-16</inkml:trace>
  <inkml:trace contextRef="#ctx0" brushRef="#br0" timeOffset="139911.22">19048 12695 663 0,'0'0'533'15,"0"0"-529"-15,0 0 44 16,0 0 55-16,0 0-68 15,0 0-30-15,3 0-5 0,7 0-41 16,-4-14-151-16,4-14-373 16</inkml:trace>
  <inkml:trace contextRef="#ctx0" brushRef="#br0" timeOffset="142061.54">10600 14249 844 0,'0'0'93'0,"0"0"-66"16,0 0 87-16,0 0-29 0,0 0-54 15,0 0-1 1,0 0-10-16,0 0-5 0,48-10 0 16,-15 6 10-16,-2-2 2 15,4 1-9-15,5 1-4 16,3-1-7-16,17 3-2 16,4-2 6-16,2 1-2 15,-4-2-9-15,-8 0 0 16,-11 1 0-16,-21-1 0 15,-9 5 1-15,-10-2-1 16,-3 2 0-16,0-2-13 16,0 0-19-16,-3 2-73 15,-17-2-167-15,-5 2-323 16</inkml:trace>
  <inkml:trace contextRef="#ctx0" brushRef="#br0" timeOffset="148209.54">1537 7550 719 0,'0'0'191'0,"0"0"-188"16,0 0 5-16,0 0 87 16,0 0 0-16,0 0-62 15,0 0-24-15,-40-23 1 16,40 23-5-16,11 6 17 16,8 8 10-16,0 0-10 15,3 2 9-15,1 2-8 16,-3-2-6-16,-4-5 1 15,3-2-8-15,-2-1-2 16,14-8-3-16,15 0-2 16,20-23 2-16,25-30-5 0,23-20-2 15,24-18-97-15,6-7-174 16,-15 5-367-16</inkml:trace>
  <inkml:trace contextRef="#ctx0" brushRef="#br0" timeOffset="150044.31">10474 15292 695 0,'0'0'6'0,"0"0"-4"16,0 0 84-16,-139-68 70 15,111 51-88-15,13 1 17 16,2 6-16-16,8 3-20 16,-2 5 18-16,-1 2-35 0,8 0-15 15,0 0-17-15,0 0-1 16,20 11-7-16,28 5 5 15,31-2-7-15,17-7-78 16,26-7-79-16,1 0-124 16,-7-13-267-16</inkml:trace>
  <inkml:trace contextRef="#ctx0" brushRef="#br0" timeOffset="150394.1">11458 14818 191 0,'0'0'702'0,"0"0"-639"16,0 0 8-16,0 0 25 16,0 0-43-16,0 0-42 15,0 54 6-15,0 12 24 16,0 14-9-16,0 8-27 16,0 5 0-16,0-5-3 0,0-6-2 15,0-13-3 1,0-17-29-16,0-14-34 0,0-15-46 15,0-16-65-15,-12-7-128 16</inkml:trace>
  <inkml:trace contextRef="#ctx0" brushRef="#br0" timeOffset="151258.81">11166 15369 719 0,'0'0'60'15,"0"0"-13"-15,0 0 55 16,0 0-10-16,0 0-65 15,0 0-26-15,-16-13-1 16,64 18 6-16,14-5-6 0,6 0 0 16,2-8 4-16,9-20 5 15,-1-11-9-15,-12-4 2 16,-13-1 0-16,-23 3-2 16,-17 8 4-16,-13 3 4 15,-10 7 11-15,-23 2 6 16,-2 5-16-16,-3 10 1 15,5 3-5-15,4 3 1 16,10 0-3-16,3 11-2 16,4 11-1-16,12-2-6 15,0-2 6-15,0-3-1 16,0-1-3-16,12-1 4 0,7-1 0 16,-5 0 0-1,4-3 0-15,-1 2 0 0,-1 7 0 16,3 1 0-16,0 5 3 15,2 5 4-15,-1 4-1 16,-5 3 4-16,-2 1-5 16,-4 2-2-16,2-3-1 15,-5-6-1-15,8-6-1 16,-1-10-1-16,-1-5 1 16,4-7-33-16,7-2-38 15,11-11-41-15,9-23-70 16,3-10 56-16,-4-6 0 15,-3 3-31-15,-13 3-38 16,-7 8 174-16,-9 2 21 16,-8 8 103-16,-2-3 127 0,0 9-111 15,-15 3 14-15,-5 5-20 16,-2 0-8-16,-4 10-40 16,-4 2 2-16,5 0-31 15,-3 26-2-15,0 11-17 16,7 6 10-16,7 5-18 15,3 0 7-15,9-4-14 16,2-9 3-16,0 0-5 16,15-12 1-16,3-7-1 15,5-12 0-15,-3-4 1 16,-2 0 1-16,2-18 6 16,7-17-1-16,-6-9-4 0,2-2-2 15,-11 2 5-15,-2 6-4 16,-8 13 1-16,-2 8 7 15,0 13 3-15,0 2 5 16,0 2-12-16,0 6-6 16,0 20 0-16,2 14 0 15,8 4-4-15,4 0 4 16,2-6 0-16,0-4 0 16,6-9-20-16,-1-7-65 15,4-9-9-15,4-9-38 16,-4 0-98-16,8-29-101 15</inkml:trace>
  <inkml:trace contextRef="#ctx0" brushRef="#br0" timeOffset="151693.78">12348 15158 622 0,'0'0'117'0,"0"0"10"16,0 0-11-16,0 0-42 15,0 0-10-15,0 0-20 16,-27-32-16-16,18 35-16 15,-5 23 5-15,-1 10 0 16,-1 2 0-16,12 2-8 16,4 0-1-16,0 0-6 15,0-6 2-15,20-2-4 16,8-6 1-16,5-11-3 0,2-9 2 16,5-6 0-1,6 0 0-15,0-33-2 0,2-13 1 16,-12-12-9-16,-1-6 1 15,-8-6 9-15,-20-10 0 16,-7 0 0-16,0 5 1 16,-25 7 0-16,-3 16-1 15,-2 15 6-15,10 14-6 16,5 13 9-16,9 5 1 16,5 5 1-16,1 2-11 15,0 34-5-15,0 21 5 16,0 14 13-16,9 10-7 15,9 6-6-15,5-5 0 16,-4-8 0-16,0-10-1 16,-3-18-43-16,11-17-57 0,-2-20-56 15,5-9-56-15,-1-20-189 16</inkml:trace>
  <inkml:trace contextRef="#ctx0" brushRef="#br0" timeOffset="153077.1">12952 14858 689 0,'0'0'117'0,"0"0"28"15,0 0-63-15,0 0-24 16,0 0-21-16,0 0-11 16,-95 66 11-16,70-16-2 0,-7 7-13 15,3-5-6 1,1-4 1-16,10-5-10 0,2-10-7 15,12-9 1-15,-2-11-2 16,6-6 2-16,0-7-1 16,0 0 0-16,0 0-10 15,8-7-10-15,17-4 11 16,0 2 9-16,4 9-2 16,-2 0 2-16,1 0-1 15,1 23 1-15,3 3 0 16,1 2 0-16,-6 0 1 15,-5-4-1-15,1-2 2 16,-4-12-2-16,-12-5 0 16,4-5 1-16,-9 0 1 15,0-2 5-15,9-25 3 0,-4-11-9 16,2-7 2-16,-5 0-3 16,-2 7 0-16,-2 8 0 15,0 14 0-15,0 8 0 16,0 8 0-16,0 0-12 15,0 26 4-15,0 14 8 16,11 2 0-16,-2-1-1 16,4-4 1-16,4-11 0 15,1-2-1-15,6-13 0 16,-8-5 1-16,5-6-3 16,-3 0-1-16,8-13 2 15,-6-16 2-15,-1-8 4 0,-3-2-3 16,-6 6 0-16,-7-3-1 15,-3 12 3-15,0 8 0 16,0 10 0-16,0 6 2 16,0 0-5-16,0 13-14 15,0 24 14-15,0 9 2 16,0 6 0-16,3-3-1 16,11-6 10-16,-9-9-4 15,8-9-6-15,-12-9 7 16,8-8-3-16,-6-7 0 15,1-1 4-15,3-4 2 16,4-23-6-16,11-9 0 16,2-5-5-16,-4-3-1 0,-4 8-2 15,0 6-4-15,-3 16-7 16,-10 10 0-16,2 4-1 16,-2 0 5-16,-1 18 9 15,2 12 1-15,10 0 0 16,-1-1 0-16,-4-4 0 15,11-7 0-15,-8-2 0 16,4-7 0-16,-1-4 0 16,3-5 0-16,5 0 0 15,0-2 0-15,6-20 0 16,4-2 0-16,1-4 3 16,-2 0-4-16,1 0 1 0,-13-2-3 15,4 3-3-15,-19-2-4 16,-5-1 0-16,0 2 2 15,0 4-2-15,0 10-1 16,-5 10 9-16,-12 4 1 16,-2 0-1-16,-7 15-1 15,-4 17 2-15,6 9 2 16,-3 3 2-16,15 3 2 16,12-4-2-16,0-4-2 15,0-3 0-15,0-9-1 16,10-11 0-16,5-5 1 15,1-8 0-15,0-3-1 0,5-3 5 16,-1-21 1-16,7-9-3 16,0-3 3-1,-15 0-5-15,1-2 3 0,-11 0 1 16,-2 10 0-16,5 2 4 16,-5 14 10-16,0 9 6 15,0 3-4-15,0 0-15 16,0 25-6-16,3 25 9 15,3 6 0-15,7 15 5 16,4 9-7-16,-1 8 6 16,-3 10-4-16,1 4 3 15,-7-4-6-15,-7-12-6 16,0-17 1-16,0-17 0 16,0-14 0-16,-2-16-1 15,-11-8 2-15,0-14-2 0,-5 0 6 16,-4-18-6-16,-6-20-6 15,-3-24-16-15,4-22-11 16,-1-22-40-16,0-17-53 16,12 7-7-16,16 16-51 15,0 28 20-15,0 19 69 16,0 15-181-16</inkml:trace>
  <inkml:trace contextRef="#ctx0" brushRef="#br0" timeOffset="153333.65">13073 14786 878 0,'0'0'40'0,"0"0"16"16,0 0 46-16,0 0-87 15,0 0-15-15,0 0 9 16,24-4 2-16,-7 4-6 16,-4 0 1-16,-9 0-6 15,-4 0 0-15,0 0-2 16,0 0-23-16,0 0-167 16,-17 0-169-16</inkml:trace>
  <inkml:trace contextRef="#ctx0" brushRef="#br0" timeOffset="153776.54">12676 15147 273 0,'0'0'102'0,"0"0"12"16,0 0-16-16,0 0-28 16,0 0-2-16,0 0 40 15,0-27-26-15,0 29-40 16,0 34-13-16,0 13 67 0,0 17-46 16,0 0-18-1,10 5-10-15,-1-2-20 0,3-6 0 16,6-6-2-16,-3-16-42 15,2-16-99-15,-1-25-169 16</inkml:trace>
  <inkml:trace contextRef="#ctx0" brushRef="#br0" timeOffset="154997.04">8097 16358 739 0,'0'0'131'0,"0"0"-76"16,0 0 18-16,0 0 47 15,0 0-65-15,0 0-33 16,0 0-3-16,-26-10-14 16,32 10 0-16,20 0 0 15,23 0 12-15,7 0 1 16,2 0-9-16,0 0-5 16,-7 0-3-16,-17 0-1 15,-5 0-1-15,-14 0-72 0,-15 0-86 16,0 0-227-16</inkml:trace>
  <inkml:trace contextRef="#ctx0" brushRef="#br0" timeOffset="157011.14">9184 16436 724 0,'0'0'94'16,"0"0"-32"-16,0 0 25 16,0 0-50-16,0 0-23 15,0 0 51-15,0 0-25 16,68 46-6-16,-38-38-18 16,-10-6-5-16,8-2 2 15,-6 0 6-15,1-22-6 16,0-15 4-16,-9-15-9 0,0-5-4 15,-14-9 1 1,0 0-3-16,-11-5-2 0,-11 3-1 16,-5 10 1-16,5 10-2 15,8 19 2-15,1 12 0 16,8 11 4-16,2 6-1 16,3 0-3-16,0 4-7 15,0 32-7-15,0 16 14 16,11 12 4-16,16 4 2 15,-8-2-1-15,13-5 5 16,-4-3-9-16,-6-14 11 16,2-6-5-16,-7-12-3 15,-7-12 2-15,0-10-6 0,-8-4 3 16,-2 0 14-16,0 0 0 16,2-26-2-16,1-14-11 15,4-7-2-15,-1 4-2 16,5 11 0-16,-4 15 3 15,-7 14-3-15,8 3-8 16,-1 0 1-16,8 22 4 16,16 11 3-16,-2 2 0 15,9 4 0-15,-6-3 0 16,11-3 0-16,-9-9 3 16,-3-7-3-16,-6-8-3 15,2-7-1-15,-6-2-12 0,3-6-11 16,-2-24 2-1,-3-6 8-15,-2-6 7 0,-3 4 8 16,-12-1 2-16,-2 4 0 16,0 8 3-16,-8 5 3 15,-12 8-1-15,0 8 1 16,0 6 0-16,5 0-3 16,-3 0-3-16,0 20 0 15,3 8-5-15,0 2 3 16,13 6 2-16,2 2 0 15,0-3-1-15,0 2 0 16,2-5 0-16,18-12 0 16,0-3 1-16,-1-9 0 15,-10-8-1-15,6 0 2 0,-1 0 1 16,3-29 5-16,-1-8-6 16,1-3 1-16,-4-6 7 15,-11 8-5-15,-2 4-3 16,0 9 1-16,0 11 1 15,0 10 0-15,0 4 3 16,0 0-6-16,0 2-5 16,0 20-7-16,10 11 11 15,5 0 1-15,8 0-2 16,2-7 2-16,0-5 0 16,-1-7 0-16,-8-8-1 15,-8-3 3-15,3-3-2 16,-5 0 4-16,4-26 1 0,-1-7 0 15,3-11-3-15,-3-2-2 16,-9-1 1-16,0 6 5 16,0 7-1-16,-21 14-4 15,11 10 0-15,-3 10 2 16,0 0-3-16,5 16-3 16,-2 18-1-16,6 7 1 15,4 0 2-15,0 1-1 16,6-7 0-16,21-2-3 15,2-6 4-15,4-4-3 16,0-4 4-16,-5-5 0 16,0 0-4-16,-10 0 4 0,-3-4 2 15,-4 6-2-15,-8 4 1 16,-3 0 2-16,0-4-2 16,-3 8 6-16,-23-2-6 15,3-3-1-15,-5-8-13 16,11-11-75-16,0 0-82 15,3-12-252-15</inkml:trace>
  <inkml:trace contextRef="#ctx0" brushRef="#br0" timeOffset="159459.4">11285 16233 794 0,'0'0'131'0,"0"0"-83"16,0 0 99 0,0 0-65-16,0 0-22 0,-147 0-26 15,126 27-16-15,7 12-7 16,6 7-11-16,3-1 1 15,5 1 2-15,0-4-1 16,13-5-2-16,14-8 1 16,5-8 2-16,2-12-1 15,1-7-2-15,9-2 5 16,-4-9-5-16,2-22 2 16,-5-9 2-16,-9-4-4 15,-14-11 0-15,-8-2-6 16,-6-4 3-16,0 1 2 0,-17 14 1 15,3 13 0 1,-1 12 0-16,9 15 2 0,3 4 0 16,3 2-2-16,-7 2-4 15,5 30-1-15,2 17 4 16,0 11 1-16,0 6-2 16,12-8 2-16,7-3 3 15,-3-10-2-15,3-13-1 16,-6-10 6-16,-3-12-4 15,-6-10-2-15,2 0 2 16,7 0 0-16,4-18 2 16,15-14 1-16,10 1-4 0,-9 3-1 15,-11 11 0-15,-5 13-1 16,-1 4-4-16,0 0 5 16,1 24-1-16,2 6 1 15,8 0-2-15,-9 2 2 16,14-4 0-16,-4-8 2 15,-3-6-2-15,4-6 0 16,-8-8 0-16,3 0-1 16,-5 0 0-16,-2-24-4 15,-1-8 5-15,-5-4 0 16,-6 0 0-16,-5-8-1 16,0 5 1-16,-13 10-2 15,-6 11 2-15,2 12 0 16,-2 6 0-16,-7 0-2 15,6 17-7-15,-4 19 8 0,2 5 1 16,7 5-1-16,13-7-3 16,2-4 2-16,0-2 2 15,4-6 0-15,10-8 0 16,7-8-1-16,-10-11-1 16,3 0 0-16,2 0 0 15,1-28 0-15,12-8 2 16,-10-6-2-16,8-4 2 15,-12 7 0-15,-8 6 2 16,4 14-1-16,-7 10-1 16,-4 9 0-16,2 0 0 0,7 0-1 15,-2 18-10-15,6 6 11 16,2 4 1-16,-1-2-1 16,-5-6 0-16,4-7-4 15,1-10 4-15,-11-3 0 16,-3 0 0-16,2 0 8 15,9-3-8-15,2-26 4 16,1-10-6-16,-4 0 4 16,4 5-2-16,-3 5 0 15,-5 8-2-15,-4 12 2 16,-1 6 0-16,-1 3 0 16,10 0-5-16,-7 19-4 15,8 6 9-15,-3 5 2 16,6-4 1-16,-1-5-1 0,-3-5-2 15,-1-7 1-15,-7-6 1 16,-1-3-2-16,6 0 8 16,-5 0 2-16,2-19 4 15,10-11-11-15,1-6-2 16,-2 7 1-16,-1 6-2 16,0 9-2-16,-10 12 1 15,7 2-4-15,-4 0-1 16,10 13 4-16,2 9 2 15,1 2 2-15,6-1-2 16,-4-1 0-16,-4-4 0 16,3-6 0-16,-5-5-1 0,-1-4-2 15,3-3 3-15,1 0-1 16,1-16 2-16,-1-12 1 16,2-4-2-16,-9 3 0 15,-6 3 1-15,-4 4-1 16,0 4 0-16,0 5 5 15,0 5-4-15,0 6 3 16,-11 2-2-16,5 0-2 16,-10 21-2-16,2 10 2 15,-1 4 0-15,2 1-1 16,9 5 0-16,4-7-1 16,0-8 2-16,0-4-3 15,0-8 0-15,17-10 0 0,-5-4 0 16,1 0-3-1,1-12 6-15,7-18 0 0,-3-1 0 16,0-4 1-16,-1 8 4 16,-6 7-5-16,-7 7 11 15,-4 7-4-15,0 6 3 16,0 0-6-16,4 19-2 16,6 24-2-16,3 17 10 15,-3 12-4-15,3 8 0 16,3 6-1-16,-11 5-2 15,1 1-3-15,-6-7 1 16,0-14-1-16,-11-21 2 16,-5-23-2-16,-1-16 2 15,2-11 8-15,-3-11 0 0,-3-34-10 16,7-25-12-16,12-12-7 16,2-3-4-16,5 8 1 15,27 16 16-15,4 13 2 16,7 9 3-16,-4 6-4 15,6 7 5-15,1 0-3 16,0 0 3-16,-5-2 0 16,-4-1-2-16,-9-4 1 15,-2-2 1-15,-13 1 1 16,-12-1-1-16,-1 4 3 16,0 4-3-16,-11 8 5 15,-7 6-3-15,-2 10-1 16,1 3 7-16,-4 10-8 0,6 21-1 15,5 8-3 1,6 5 1-16,6 0-1 0,0 2-3 16,13-5-12-16,12-7-16 15,14-10-3-15,-4-10-16 16,2-14 11-16,8 0-8 16,0-10 3-16,-5-27 21 15,2-1-8-15,-20-7 3 16,-6 7 29-16,-16 5 3 15,0 8 35-15,0 9 28 16,-12 6 45-16,0 10 3 16,-5 0-62-16,3 12-39 0,-1 17-8 15,1 14-1-15,4 3-2 16,7-4 1-16,3-4-2 16,0-10 1-16,3-9 0 15,11-9-3-15,-1-10 0 16,3 0-1-16,5-17 5 15,9-25 1-15,3-18-1 16,-3-8 0-16,-1-10-1 16,-9-5 0-16,-7-9-1 15,-9 2 0-15,-4 1-1 16,0 20-3-16,0 25 4 16,0 19 2-16,0 21 5 15,0 4-2-15,0 10-3 0,0 36 0 16,0 18 1-16,0 13 11 15,0 9-9-15,4 0 4 16,6 3-3-16,-6-12-2 16,3-8-2-16,-3-15 0 15,0-20-21-15,4-20-52 16,4-14-54-16,14-2-137 16</inkml:trace>
  <inkml:trace contextRef="#ctx0" brushRef="#br0" timeOffset="160179.76">14251 16269 974 0,'0'0'137'15,"0"0"-56"-15,0 0 60 16,0 0-76-16,0 0-48 15,0 0-3-15,0 0-4 16,-20 76-4-16,7-24-5 16,7-2 4-16,-1-7-5 15,7-7-2-15,0-6 2 16,0-10-3-16,20-6-11 16,0-14-12-16,9 0 6 15,9-12-6-15,-2-28-5 16,6 1 14-16,-17-8 8 0,-11-4 8 15,-14 8-1-15,0 5 4 16,-6 9 1-16,-17 7-1 16,1 11 5-16,9 8 4 15,6 3-2-15,-3 0-9 16,9 3-4-16,-4 20 1 16,2 6 3-16,3 6 0 15,0-4-2-15,19-1 0 16,13-6 2-16,5-7-1 15,7-11 1-15,-2-6 0 16,7-6 1-16,-6-31-1 16,5-9 4-16,-5-10-4 0,-8-6 2 15,-4 1-1 1,-16 7-1-16,-11 8 0 0,-4 14 8 16,0 15-6-16,-17 9 6 15,-8 8 11-15,2 0-11 16,-5 13-2-16,7 13-6 15,7 4 2-15,9-4-5 16,5-2 5-16,0-6-4 16,0-5 2-16,8-3-1 15,16-6 0-15,-2-2 1 16,5 3 0-16,-5-1 0 16,-3 1 2-16,-2 2-1 15,-5 3 3-15,1 4-3 0,-3 2 6 16,3 6-3-1,0 0 1-15,-3 0-3 0,-3 0-1 16,-2-5-1-16,3-7-11 16,-3-4-57-16,6-6-184 15,2-2-368-15</inkml:trace>
  <inkml:trace contextRef="#ctx0" brushRef="#br0" timeOffset="161659.73">15929 16490 443 0,'0'0'637'0,"0"0"-597"16,0 0 11-16,0 0 61 15,0 0-64-15,0 0-20 16,0 0-10-16,0-4 0 15,5-16-5-15,-3-13-12 16,14-5 0-16,6 1-2 16,2 3 1-16,8 11-2 15,-12 10 3-15,-5 8-1 16,-14 5 0-16,3 0 0 16,3 2-1-16,-1 25 2 15,7 12 5-15,0 5-2 16,-6-3 0-16,2-11-4 15,-3-10-2-15,-4-10 2 0,6-4 0 16,-5-6 3-16,-3 0 1 16,3 0 0-16,11-26-3 15,2-12 3-15,3-13 0 16,7-1-4-16,-3 13 0 16,-8 12-1-16,-5 16 0 15,-5 8 1-15,-5 3-2 16,7 0-1-16,4 19-1 15,3 15 4-15,4 6 4 16,0 2-4-16,1-2 0 16,4-4 0-16,-6-14 2 15,-2-6-1-15,-12-7-1 0,3-7 2 16,-1-2-2-16,3 0 8 16,6-19-5-16,5-16 0 15,7-12 3-15,-4 5-6 16,-4 5 1-16,-3 14-3 15,-12 12 2-15,7 9-1 16,-9 2-1-16,5 0-3 16,4 22 1-16,8 11 3 15,-1 5 2-15,9 0 0 16,-4-2-1-16,3-6 0 16,-2-8 0-16,2-8 0 15,-6-8 0-15,-5-6-1 16,-4 0 1-16,5 0 0 0,-1-23 0 15,1-12 4-15,-13-5-4 16,-2-8 0-16,0 3-2 16,0 4-1-16,-15 9-2 15,-4 16 4-15,0 9 1 16,-5 7 0-16,5 0 0 16,1 7 0-16,-3 18 0 15,5 4-1-15,5 7 0 16,11-3 1-16,0 2-1 15,0-4 0-15,17-8-1 16,16-7 0-16,9-10-1 16,6-6-4-16,5 0-1 0,-4-26 1 15,9-12-5-15,-2-12-5 16,-8-8 5-16,-10-4 5 16,-11-7 0-16,-14-7 0 15,-13-1-3-15,0 2 3 16,-13 9 0-16,-7 20 7 15,6 21 2-15,1 16 16 16,11 7 15-16,-4 2-19 16,-4 16-9-16,-3 26-2 15,7 20 1-15,6 8-3 16,0 1 0-16,2 4-1 16,20-2 2-16,5-10-2 15,5-3 2-15,-10-13-2 0,2-9 0 16,-7-10 0-1,-11-12-1-15,6-12-3 0,-7-4-61 16,-3-8-109-16,3-32-232 16</inkml:trace>
  <inkml:trace contextRef="#ctx0" brushRef="#br0" timeOffset="161831.1">16826 16081 919 0,'0'0'107'0,"0"0"-74"16,0 0 50-16,0 0-65 16,0 0-18-16,152-10 1 15,-46 2-1-15,-7-4-3 0,1-2-46 16,-7 1-111-16,-13 0-187 16</inkml:trace>
  <inkml:trace contextRef="#ctx0" brushRef="#br0" timeOffset="161968.31">17758 16103 893 0,'0'0'80'0,"0"0"-3"15,0 0 25-15,0 0-63 16,0 0-39-16,0 0-9 16,-10 33-172-16,-21-29-820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16:59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12263 8038 607 0,'0'0'129'0,"0"0"-1"0,0 0-2 16,0 0-9-16,0 0-30 15,0 0 1-15,0 0-34 16,-48-34-13-16,48 34-20 16,0 0-9-16,0 0-5 15,0 0 0-15,6 0-6 16,36 2 12-16,7 7-6 16,7-2-1-16,8-5-4 15,-3 2-2-15,-11 1 0 16,-14-2-15-16,-11 3-25 15,-15-3-32-15,3 2-90 16,-13-5-84-16,0 0-383 0</inkml:trace>
  <inkml:trace contextRef="#ctx0" brushRef="#br0" timeOffset="307.64">12971 7603 952 0,'0'0'103'0,"0"0"-7"16,0 0 36-16,0 0-35 0,0 0-64 15,0 0-15 1,0-36-4-16,0 61-13 0,10 19 2 15,4 15 5-15,-2 14-4 16,-2 3-2-16,3-2-2 16,1-6-1-16,1-12-21 15,-6-15-24-15,4-8-38 16,0-16-70-16,-6-10-69 16,-7-7-217-16</inkml:trace>
  <inkml:trace contextRef="#ctx0" brushRef="#br0" timeOffset="614.29">12988 7551 863 0,'0'0'146'16,"0"0"-17"-16,0 0-7 15,0 0-57-15,0 0-42 16,0 0-5-16,5-90-9 15,15 78-5-15,7 4 0 16,8 3-2-16,2 2 2 16,-2 3-4-16,-2 0-4 15,-5 14 4-15,-11 10 1 16,-7 4 7-16,-10 4-1 0,0 2-2 16,-13 0-3-1,-16 0-2-15,-4-1-4 0,4-11-30 16,10-6-32-1,5-12-87-15,13-4-90 0,1-9-288 16</inkml:trace>
  <inkml:trace contextRef="#ctx0" brushRef="#br0" timeOffset="1440.1">13503 7611 637 0,'0'0'169'16,"0"0"-125"-16,0 0 74 0,0 0-32 16,0 0-53-16,0 0-1 15,8 2 5-15,-8-2 7 16,0-2 15-16,0-17-14 16,0 0-43-16,-10-4 2 15,-8 2 1-15,-3 7-4 16,-3 8 3-16,6 4-3 15,0 2 1-15,-7 0 2 16,5 20-1-16,-3 12-3 16,0 8-1-16,15 4 1 15,5-1 0-15,3-3-1 16,0 2 0-16,19-10-3 16,3-8 4-16,-3-10 0 15,6-10 0-15,-6-4-6 16,-1 0 6-16,2-18 8 0,0-9 1 15,-1-10 3-15,-12 3-2 16,0 1-1-16,-7 3-6 16,0 10 3-16,0 8-3 15,0 10 5-15,0 2 5 16,0 0-13-16,0 0-1 16,0 10-7-16,0 9 4 15,4 9 4-15,8 4 0 16,0-2-5-16,12-4-8 15,-2-5-6-15,-3-10 4 0,8-6 10 16,-11-5 3 0,3 0 1-16,1-10 1 0,0-17 1 15,-11-2 5-15,3-6-6 16,-12-1 1-16,0 5 3 16,0 1-4-16,-10 9-1 15,4 10 1-15,-4 7 2 16,4 4-1-16,-3 0-1 15,2 0-3-15,-6 0 1 16,6 10-3-16,1 5-10 16,6-1-3-16,0-3-21 15,0 1 9-15,23-4 2 16,-4 1 17-16,3 1 10 0,8-2 1 16,0 1 0-1,-2 3 1-15,-8 3 15 0,-3 4 4 16,1 1 17-16,-4 7-5 15,5-2-3-15,-3 0-16 16,1 1-1-16,-2-6-8 16,-1-2-4-16,3-4 0 15,-4-5 0-15,-4-7-5 16,6-2-56-16,9-2-69 16,-2-23-82-16,2-9-128 15</inkml:trace>
  <inkml:trace contextRef="#ctx0" brushRef="#br0" timeOffset="3855.18">14179 7774 577 0,'0'0'167'0,"0"0"-118"16,0 0 97-16,0 0-84 15,0 0-26-15,0 0-1 16,17 40-3-16,-11-40 3 15,8 0 9-15,-1 0-5 16,-9-17-1-16,5-6-6 16,-9 1-10-16,0-8-8 15,0 1-1-15,-11-1-2 16,-9 3-7-16,-3 8-1 16,2 8-2-16,2 7 2 0,-5 4 0 15,2 0-3 1,5 6 0-16,-5 22-4 0,6 10 2 15,8 0 0-15,5 8 0 16,3-4-1-16,0-4-3 16,11-6 6-16,5-12-5 15,6-6-5-15,-3-10 4 16,8-4-1-16,-5 0 7 16,2-22 4-16,-2-12-4 15,-5-4 2-15,-4-2-1 16,-9 1 0-16,-2 8 6 15,5 10-6-15,-7 10-1 0,0 8 1 16,0 3-1-16,0 0 0 16,0 0 0-16,0 14-10 15,0 15 10-15,2 4 3 16,1-2-3-16,3-3-1 16,7-8 1-16,-2-4-2 15,-8-6 1-15,10-6 1 16,1-4-2-16,-6 0 0 15,11-12 2-15,2-12 8 16,-1-6-8-16,-1 0 3 16,-3 4-2-16,1 0-1 15,-1 8 0-15,-11 9-4 16,0 9 6-16,-5 0-5 16,0 0 2-16,3 0-9 15,2 16 10-15,6 11 0 0,2 0 1 16,4 0 0-16,-8-2 0 15,4-2-1-15,0-5 0 16,-7-8 0-16,3-6 1 16,-4-4 3-16,0 0 5 15,7-6-5-15,2-22 7 16,16-4-8-16,-10-4-2 16,8 8-1-16,-14 6 0 15,-6 11 0-15,0 9 0 16,-8 2 0-16,0 0-2 0,4 0 0 15,-2 15 4 1,9 11 4-16,-3 2-1 0,2 2-1 16,-2-6 0-16,4-2-1 15,-7-11 2-15,3-6-3 16,-3-5 7-16,-5 0-4 16,8 0 1-16,2-16 5 15,6-14 2-15,11-2-11 16,-8 1-1-16,-1 6-1 15,-5 9 0-15,0 7-4 16,-8 7 6-16,-5 2-4 16,0 0 0-16,5 0-5 15,5 13 7-15,5 5 1 16,1 3-1-16,-1-2-2 16,1 0 2-16,1-3 0 0,-1-4 3 15,0-7-3-15,0-5-6 16,1 0 4-16,-1 0 1 15,3-8 0-15,-3-14-1 16,0-4-1-16,-2 0 1 16,-11-4-13-16,-3 0 0 15,0 5 8-15,0 3-3 16,-6 10-2-16,-7 7 5 16,-1 3 5-16,-2 2 4 15,0 0 0-15,4 23-2 16,5 8 0-16,-1 4-1 15,8 4-1-15,0-3 1 0,11-2-4 16,7-4 4 0,9-8 1-16,3-4-2 0,2-8 6 15,0-10-3-15,3 0 7 16,2-18 3-16,5-18-10 16,-6-4 8-16,-1-7-7 15,-5-3 1-15,-15-2 4 16,-10-2 4-16,-5-4 0 15,0-6 2-15,-4 0-12 16,-10 2 1-16,-1 10-1 16,2 14 0-16,6 9 2 15,-6 13 9-15,11 7 0 16,-2 5-1-16,-1 4-4 0,5 0-7 16,0 0-2-1,0 27-6-15,0 16 8 0,0 9 0 16,13 7 0-16,5 0 0 15,-3 5 0-15,1 0-2 16,3-6 1-16,5-1 0 16,-4-7 1-16,7-9-6 15,-5-11-8-15,5-11-2 16,-9-7 9-16,4-12-16 16,5-2 5-16,5-25 4 15,1-13-1-15,1-7 8 16,-6 3-10-16,-12-2 3 15,-16 5 5-15,0 7-7 16,0 10 4-16,-10 10 4 0,-4 9 7 16,5 5 1-16,-7 0 11 15,0 9-7-15,2 17 0 16,1 10-3-16,13 2-1 16,0 3 0-16,0-2 1 15,13-4-1-15,9-3-1 16,9-9 0-16,-2-4 0 15,10-10 1-15,1-9 9 16,-2 0 1-16,10-19 8 16,-4-13-1-16,-7-8-11 15,-4 1-1-15,-13 1-3 16,-11 0 1-16,-9 8 3 16,0 2-5-16,0 12 7 15,0 8-6-15,-3 8 5 16,-7 0 3-16,7 0 0 0,-5 0-10 15,3 0-1-15,-1 14 0 16,5 1-1-16,1-6-4 16,0 2 6-16,0-2-1 15,0-1-4-15,9 2 3 16,4-5 2-16,-1 4 0 16,-2-3 0-16,3 6 4 15,-1 3-4-15,7 1-2 16,-5 3 2-16,5 4 3 15,-6-3 1-15,1 1-4 0,-1-2 0 16,-5-5 1-16,2 0 0 16,-6-3 0-16,2-8 2 15,1-1-1-15,-1-2-1 16,-3 0 5-16,13 0-4 16,8-11 10-16,-2-12-1 15,7-9-10-15,-6-6-1 16,4-1 0-16,-10-4 0 15,-5 2 0-15,-10 4-3 16,-2 10-3-16,0 14-5 16,0 4 9-16,-10 9 2 15,2 0 0-15,-5 0 0 16,-3 0-3-16,1 6 2 0,7 12-4 16,1 2 2-1,7 2 2-15,0 0-1 0,0-4 1 16,9 3 0-16,10-2 0 15,-1-2-1-15,-1-1 1 16,8 0 0-16,-4-2 1 16,-1 2-4-16,-4 1 4 15,-2-3 4-15,2-1-4 16,-13-3-4-16,-3 2 4 16,0-4 0-16,0 4 6 15,-3-2-5-15,-17-4-1 16,-6 0 0-16,6-4 0 15,-6 0-5-15,6-2 4 16,5 0 1-16,9 0 1 0,6 0-1 16,0 0 0-16,0 0-1 15,0 0-4-15,21 0-4 16,12 0 7-16,10 0-4 16,-2-6 6-16,19-9-1 15,1-10-1-15,-6-2-20 16,-7-4-76-16,-17 2-71 15,-25 4-180-15</inkml:trace>
  <inkml:trace contextRef="#ctx0" brushRef="#br0" timeOffset="4388.05">15325 7359 699 0,'0'0'237'0,"0"0"-80"15,0 0-24-15,0 0-62 16,0 0-21-16,0 0-12 16,-87 17-12-16,83-14-6 15,4-1-5-15,0-2-7 16,0 0 2-16,0 0-5 16,0 0-2-16,0 0-3 15,18 0-1-15,22 0 1 0,19 0 3 16,4 0-3-16,-8 0-9 15,-7 0-35-15,-13 0-51 16,-11 0-196-16,-12 14-395 16</inkml:trace>
  <inkml:trace contextRef="#ctx0" brushRef="#br0" timeOffset="7640.69">17690 7579 663 0,'0'0'81'15,"0"0"-57"-15,0 0 126 16,0 0-73-16,0 0-7 16,0 0-9-16,8-2 8 15,-8 0-5-15,0 0-23 16,0-4-6-16,0 0-4 16,0-5-4-16,0-8-20 15,0 3-3-15,-14-4-3 16,-5 2 3-16,-4 2-3 15,3 2-1-15,0 8 1 16,2 6 0-16,-5 0-1 0,3 1 0 16,-10 24-6-16,12 10 3 15,1 5 1-15,14 8-3 16,3 1 3-16,0-6-8 16,2-5 10-16,18-6-7 15,6-10 3-15,-6-8 3 16,7-10-1-16,-6-4-2 15,6 0 4-15,-1-22 0 16,2-10 7-16,-6-2-5 16,-4-2 1-16,-8-1-2 15,-5 5 9-15,-5 8-2 16,0 8-3-16,0 8-1 16,0 8 3-16,0 0-3 0,0 0-4 15,0 3-1 1,0 18 0-16,8 12 0 0,8 3 0 15,3 2 1-15,8-10-1 16,-6-3-3-16,-1-8 4 16,4-9 0-16,-15-6-4 15,4-2 3-15,2 0 1 16,3-17 7-16,-1-16-2 16,3-2-3-16,-7-9 0 15,0 1-1-15,-13 0-1 16,0 3 2-16,0 10-1 15,0 8 0-15,0 12 5 0,0 6-5 16,-2 4 2 0,-1 0-2-16,3 0-1 0,0 20-6 15,0 9 3-15,0 10 1 16,5-3-6-16,17 1-7 16,9-6-1-16,4-1-4 15,-2-2 9-15,4-7-6 16,-5 2 9-16,-8-4 0 15,-4-3 6-15,-9 0-2 16,-9-5-5-16,-2 1 5 16,0 3 4-16,-4-1 0 15,-16-2 2-15,3-6 0 16,4-6 2-16,3 0-3 0,10-2-1 16,0-26-21-1,0-6-38-15,7-9 15 0,15-4 31 16,11-6 5-16,4 1 4 15,7 2 4-15,1 5 0 16,-9 6 16-16,-14 5 6 16,-9 8 36-16,-3 9-23 15,-10 3 2-15,0 7-17 16,0 3-2-16,0 4 9 16,0 0-19-16,0 0-8 15,-10 18 0-15,2 12-3 16,3 2 1-16,5-2-6 15,0 1 7-15,10-8-4 16,21-1 3-16,1-6 1 0,0 0-2 16,2-3 2-16,-3 1 1 15,-7 0 2-15,0-1-2 16,-10 1 0-16,-6-1 0 16,-7 4-1-16,-1-1 2 15,0-1-1-15,-9 1 2 16,-18-5-2-16,5-3 0 15,-10-8-17-15,3 0-28 16,1-3-64-16,7-31-25 16,19-12-136-16,2 2-364 15</inkml:trace>
  <inkml:trace contextRef="#ctx0" brushRef="#br0" timeOffset="8304.29">18774 7641 616 0,'0'0'51'0,"0"0"65"16,0 0 26-16,0 0-87 15,0 0-11-15,0 0-3 16,0 0-19-16,22 58 11 16,-10-58-17-16,6 0 16 15,6-20-4-15,-2-7-7 16,-5-3 3-16,-1 0-1 15,-11-3-9-15,-5-1 0 0,0 2-10 16,0 2 3-16,-5 8-1 16,-11 5-3-16,-1 8-3 15,-2 5 2-15,5 4-4 16,-4 0 0-16,4 18 2 16,1 12-9-16,7 6 9 15,6 0-1-15,0 0-1 16,3-1 0-16,27-6-2 15,2-6 1-15,4-5 1 16,9-4 2-16,-4-9 6 16,5-5 2-16,-3 0 2 15,-7-12 8-15,-4-18-8 16,-4-3-5-16,-10-8-1 16,-5-1-1-16,-13 2 2 0,0 2-4 15,0 12 1-15,-13 8 0 16,0 8 2-16,8 10 0 15,3 0 1-15,-7 0-5 16,8 12-6-16,-2 13 4 16,3 4 0-16,0-1-5 15,3-2 3-15,16-2 3 16,8-4-8-16,3 2 9 16,-3-6-6-16,3 1 5 15,-3-6 0-15,-3 2 1 16,-3 1 3-16,-14 0-3 15,-5 0 2-15,-2 2-4 16,0 2 4-16,-19 0 1 0,-10-2 1 16,-4-5-4-16,9-4-32 15,-5-7-63-15,12 0-42 16,12-20-200-16</inkml:trace>
  <inkml:trace contextRef="#ctx0" brushRef="#br0" timeOffset="8581.83">19898 7283 575 0,'0'0'411'16,"0"0"-325"-16,0 0 77 0,0 0-49 15,0 0-88-15,0 0-22 16,27 70 30-16,-5-14-10 16,-1 2-6-16,-9 4-5 15,-3-4-5-15,-5-4-8 16,-4-7-1-16,0-9-25 16,0-6-37-16,-6-9-108 15,-21-16-78-15,-3-7-254 16</inkml:trace>
  <inkml:trace contextRef="#ctx0" brushRef="#br0" timeOffset="9272.2">19695 7613 788 0,'0'0'184'15,"0"0"-57"-15,0 0 8 16,0 0-84-16,0 0-32 16,0 0 7-16,171-48-14 15,-91 34-7-15,-1 0-5 16,-1-2 0-16,-15-8 0 15,-13 2 1-15,-14-2-1 16,-12 2 0-16,-16-2 0 16,-8 3 1-16,0-2 2 15,0 1-3-15,-2 10 1 16,-11 3 0-16,6 9 3 0,-6 0 2 16,7 5-4-1,-4 28-2-15,0 12 0 0,10 5 6 16,0 3-2-16,0-1-3 15,10-6 6-15,4-4 7 16,-6-9-2-16,6-13-7 16,-1-9-4-16,-7-7 0 15,3-4-1-15,-2 0 0 16,9-4 7-16,8-18-4 16,-3-6 0-16,4 9-3 15,-6 2-1-15,-14 11-3 16,6 6-1-16,-7 0 2 15,3 0-6-15,4 0 5 16,8 6 4-16,7 11 1 0,-4-4 0 16,6-2-1-16,0-5 0 15,-5-1 0-15,4-5 0 16,-5 0 0-16,7-5 8 16,-2-12-8-16,-1-8 6 15,-7-5-6-15,-3 0 0 16,-5-4-1-16,-11-4-4 15,0 4 0-15,0 11-1 16,0 12-1-16,0 8 7 16,-4 3 2-16,-6 5-2 15,-3 21-4-15,7 7-1 16,0 4 3-16,6-1 2 16,0 2 2-16,0 2 2 15,21-10-8-15,6-2 4 16,1-5 0-16,5-8-2 0,7-5 2 15,-2-10-5-15,19 0-23 16,0-13-101-16,11-15-37 16,6-2-147-16,-8 3-328 15</inkml:trace>
  <inkml:trace contextRef="#ctx0" brushRef="#br0" timeOffset="9590.75">21529 7475 1046 0,'0'0'153'15,"0"0"-116"-15,0 0 68 16,0 0-32-16,0 0-49 15,0 0-13-15,0 70 10 16,16-4-3-16,-6 14 8 16,3 13-10-16,-3 7-9 15,-10-3-7-15,3-12 0 16,-3-18-12-16,2-17-26 0,-1-18 3 16,9-13-27-16,-8-17-55 15,-1-2-98-15,3-21-57 16,-4-24-29-16</inkml:trace>
  <inkml:trace contextRef="#ctx0" brushRef="#br0" timeOffset="10855.48">21529 7573 810 0,'0'0'97'0,"0"0"-26"16,0 0 24-16,0 0-8 15,0 0-42-15,0 0-2 16,55-112-7-16,-23 112-14 0,-5 4-2 15,-1 15 1 1,-1-1-10-16,-8 1 6 0,-3 2-9 16,-12 4 8-16,-2 3-4 15,0-3-4-15,0-2-1 16,-6-8 0-16,-4-5-5 16,9-9 3-16,1-1-4 15,0 0-1-15,0 0 0 16,0-11-2-16,0-16-21 15,1-2-4-15,20 0 8 16,7 10-4-16,7 7 2 16,-2 10 14-16,-4 2 6 15,3 0-3-15,-2 5 4 16,-12 13 5-16,2 0 10 16,-7 4-3-16,-12 2-2 0,5-4 2 15,-6-1-2-15,0-8-8 16,0-5 7-16,0-1 3 15,0-5-5-15,0 0-6 16,0 0 4-16,0-19-5 16,0-9-15-16,7-5-28 15,9 0 9-15,17 8 0 16,2 10 6-16,3 13 2 16,-5 2 12-16,-8 0 5 15,3 9 8-15,-9 12 2 16,-2-1-1-16,-2 5 1 15,-6 0 6-15,2-2-2 16,2 0-4-16,-10-9 1 16,10-5-1-16,-7-7 5 0,4-2-4 15,-6 0 7-15,8 0 13 16,-8-11-4-16,9-19-4 16,-10-2-6-16,-3-7-2 15,0 3-4-15,0 1 2 16,-19 2-4-16,0 8 3 15,-8 9-3-15,11 10 4 16,-1 6-3-16,4 0 0 16,8 0-1-16,-6 20-2 15,5 4-1-15,6 2 2 0,0-2-4 16,0 0-6-16,21-8-23 16,10-4 4-1,2-12 17-15,4 0 0 0,4 0 13 16,-1-14 1-16,1-9 2 15,-12 0-1-15,-8 3 5 16,-7-2 6-16,0 8 17 16,-11 4 0-16,1 4 5 15,-4 6-1-15,0 0-7 16,0 0-16-16,0 22-9 16,11 14 3-16,-4 14 2 15,8 12-3-15,-1 10-2 16,5 15 2-16,-5 5-2 15,-1 0-2-15,-13-8 0 16,0-14 0-16,-2-13-1 0,-23-11-7 16,-7-12 5-16,-2-12-9 15,-3-8 10-15,-5-10-9 16,5-4-10-16,6-4 3 16,12-28 7-16,5-8-17 15,14-13-4-15,0-6 21 16,14 0 11-16,21-1 0 15,16 0 0-15,8 0-2 16,6 2 2-16,0 2 3 16,-9 4 7-16,0 6-7 15,-8-1 6-15,-13 4-2 16,-2 4 3-16,-18 3 4 0,-6 4-7 16,-4 7 2-16,-5 6 5 15,0 5 12-15,0 10-8 16,-9 4 0-16,-5 0-18 15,-3 8 0-15,-3 21 3 16,3 8-5-16,3 3 2 16,10 1-1-16,4-5-5 15,0-1 6-15,0-8 0 16,7-7-3-16,19-3-1 16,5-15-12-16,4-2-32 15,2-2-29-15,12-29-48 16,11-7-29-16,-7-1-24 15,-6-2-92-15</inkml:trace>
  <inkml:trace contextRef="#ctx0" brushRef="#br0" timeOffset="11322.55">23240 7417 486 0,'0'0'214'15,"0"0"-30"-15,0 0-52 16,0 0 10-16,0 0-42 16,0 0-24-16,-17-52-21 15,12 52-18-15,-6 0-15 16,-5 16-14-16,2 12 5 15,7 4-9-15,2-4-1 16,5 2-1-16,0 0-2 16,0-5-1-16,10-4 0 15,13-4 0-15,-3-7-2 16,15-10-4-16,3 0-8 0,5-5-13 16,3-22 7-16,-8-8-1 15,5-10 6-15,-11-4 2 16,-7-8 4-16,-13-7 4 15,-3-2 6-15,-9-2 0 16,0 4 1-16,0 14 2 16,0 18 9-16,-7 16 20 15,5 14 7-15,2 2-14 16,-2 0-13-16,0 14-12 16,2 24 0-16,-2 17 0 15,2 8 4-15,0 11 0 16,2-3 2-16,13 3-2 15,-3-14-3-15,7-6-1 16,-3-16 0-16,3-9 0 0,-6-13-3 16,-4-8-16-16,5-8-19 15,-2 0-40-15,2-26-84 16,-8-10-31-16,-6-7-93 16,0-5-200-16</inkml:trace>
  <inkml:trace contextRef="#ctx0" brushRef="#br0" timeOffset="11534.99">23394 7263 657 0,'0'0'177'0,"0"0"-101"15,0 0 41-15,0 0-15 16,0 0-28-16,0 0 32 0,90-2-57 16,-35 2-27-16,-7-4-11 15,-3-6-2 1,-2-2-3-16,-13 1-4 0,-7 5 2 15,-10 2-4-15,-9-2-2 16,-4 2 2-16,0-3-25 16,-2-2-43-16,-31 2-83 15,-15 3-19-15,-9 4-147 16</inkml:trace>
  <inkml:trace contextRef="#ctx0" brushRef="#br0" timeOffset="11749.31">22381 7156 957 0,'0'0'185'16,"0"0"-132"-16,0 0 94 16,0 0-73-16,0 0-51 15,0 0-15-15,-7 0-4 16,7 0-4-16,0 0-2 15,0 0-6-15,0 0-52 16,0 2-108-16,-8-2-220 16</inkml:trace>
  <inkml:trace contextRef="#ctx0" brushRef="#br0" timeOffset="26611.06">15582 10532 958 0,'0'0'132'0,"0"0"-65"16,0 0 89-16,0 0-66 15,0 0-49-15,0 0-11 16,0 0-3-16,7 8-15 15,14-6-10-15,12 2 2 0,17-2 8 16,14 2-5-16,2-2-1 16,-4-2-2-16,-6 0-4 15,-10 0 0-15,-3 0 1 16,-23 0-1-16,-5 0 0 16,-15 0-1-16,0 0-3 15,0 0 4-15,0 0-23 16,0 4-18-16,-15 3-23 15,-5 0-94-15,5-3-209 16</inkml:trace>
  <inkml:trace contextRef="#ctx0" brushRef="#br0" timeOffset="26970.62">16296 10281 868 0,'0'0'79'0,"0"0"29"16,0 0 32-16,0 0-57 15,0 0-32-15,0 0-9 16,8-9-8-16,-5 9-16 0,11 21-3 15,3 17 6-15,3 12 2 16,-5 7-17-16,1 1 2 16,-3-2 1-16,-9-4-8 15,-4-6 0-15,0-8-1 16,0-4 0-16,0-11-12 16,0-5-14-16,0-11-24 15,0-7-51-15,0 0-91 16,0-14-53-16,0-24-315 15</inkml:trace>
  <inkml:trace contextRef="#ctx0" brushRef="#br0" timeOffset="28006.69">16553 10357 625 0,'0'0'200'15,"0"0"-105"-15,0 0 2 16,0 0 1-16,0 0-18 15,0 0 9-15,-33 79-34 16,5-52-21-16,2-4-9 16,-1-3-14-16,-2-4-6 15,8-6-4-15,7-6 0 16,10-2 1-16,-5-2-2 16,9 0 2-16,0 0-1 15,0 0-1-15,0 0-3 16,0 0 0-16,9 0 3 15,16 0-3-15,16 0 2 0,-3 2 1 16,10 6-1-16,2 2-1 16,-7 2 1-16,-1-1 0 15,-7-2 0-15,-2-1-1 16,-1-4 2-16,-6-4-1 16,3 0-6-16,0 0-7 15,1-14 5-15,-5-13-3 16,2-2-6-16,-8-2 16 15,-6 2 2-15,-13 1 1 16,0 4 5-16,0 5 4 16,-13 4 0-16,5 7 6 15,-3 4-4-15,-5 4-2 0,4 0-10 16,-3 2 1-16,-1 22-1 16,7 6 0-16,-5 6 0 15,12 2-2-15,2-2-2 16,0-4 3-16,0-4 0 15,19-6-1-15,1-6 0 16,5-7-2-16,-5-6-2 16,8-3-4-16,-4 0 5 15,10-26 2-15,7-8-6 16,-4-8 4-16,0 0 3 16,-8 2 3-16,-13 8-1 15,-3 9 4-15,-13 12 5 16,0 8 7-16,0 3 3 0,0 0-13 15,0 4-5-15,0 19 0 16,0 11-1-16,0 0 1 16,4 1-1-16,9-8-1 15,-7-7-2-15,10-6 1 16,-1-4 0-16,-3-8 1 16,4-2-4-16,0 0 5 15,0-16-1-15,16-12 1 16,-4-6 5-16,-6 2 3 15,-3 8 0-15,-9 5 8 16,-4 10-1-16,-6 7-2 16,0 2 1-16,0 0-6 0,0 0-2 15,0 25-4-15,3 22-1 16,7 17 3-16,-8 6 1 16,0 10-5-16,-2 4 1 15,0 1-1-15,0-3 0 16,-10-11 0-16,-10-13 0 15,11-22-2-15,-4-16 0 16,2-10 2-16,8-10 1 16,-1 0-1-16,-11 0 3 15,-1-21-3-15,-3-20-2 16,1-13 1-16,8-8-4 16,10-2-3-16,0 5 5 15,5 12-1-15,20 10-6 16,5 10-2-16,3 8-9 15,2 6-18-15,1 7-33 0,-7 4-87 16,-8 2-46-16,-12 0-346 16</inkml:trace>
  <inkml:trace contextRef="#ctx0" brushRef="#br0" timeOffset="30137.79">18028 10409 467 0,'0'0'98'15,"0"0"-69"-15,0 0 49 16,0 0-16-16,0 0-9 15,0 0 30-15,16-21-2 16,-16 19-19-16,0 2 24 16,0 0-12-16,0 0 5 15,0 0-24-15,0 0-27 16,0 6-12-16,-19 18-10 16,0 16-3-16,-9 5 2 0,13 2-2 15,4-3-3 1,11-5 2-16,0-6-4 0,0-12-1 15,13-2 1-15,12-13 1 16,0-6-7-16,11 0 4 16,6-17-3-16,7-18 3 15,-1-6 4-15,-5-2-1 16,-10 7-1-16,-12 6 4 16,-4 12 0-16,-14 10-1 15,-3 8 6-15,0 0 14 16,0 0-15-16,0 0-6 15,0 28-6-15,0 16 6 16,0 10-2-16,0 2 2 0,13-7-1 16,6-11-2-1,1-6-14-15,6-14 0 0,-4-10 1 16,1-8 5-16,-3 0 1 16,-5-22 4-16,0-11 6 15,-7-8 1-15,-8-3 3 16,0 3 5-16,-5 7 22 15,-15 7-16-15,-10 8 4 16,12 9 2-16,0 4-11 16,3 2 0-16,7 4-6 15,3 0-4-15,5 0 0 16,-4 4-3-16,-2 12 2 16,6 1-1-16,0-3-2 15,0-3-2-15,7-3-1 0,15-4 1 16,11-2-6-16,13-2 10 15,8 0 0 1,4 0 0-16,-11-6 2 0,-1 2 1 16,-22 4-1-16,-10 0 3 15,-3 0-1-15,-6 8-2 16,-5 3 9-16,2 0 0 16,-2-2-3-16,1-2-2 15,-1-5-3-15,0-2 0 16,0 0 3-16,7 0 0 15,-3 0 0-15,-4-6-2 16,6-19-2-16,6-10 0 16,4-1-4-16,12 9 3 0,-4 10-4 15,3 9-4-15,-6 8 8 16,3 0-9-16,-4 11 5 16,-4 18 5-16,3 10 1 15,-5 2-1-15,2-2 0 16,-8-3 0-16,7-11-11 15,-2-4-22-15,2-13-40 16,5-8-59-16,9-4-25 16,13-30-160-16</inkml:trace>
  <inkml:trace contextRef="#ctx0" brushRef="#br0" timeOffset="31469.74">19329 10409 593 0,'0'0'159'0,"0"0"19"16,0 0-29-16,0 0-14 0,0 0-42 15,0 0-41-15,0 0-18 16,-9-60-9-16,-1 60-14 16,7 0-2-16,-12 23-8 15,-3 16 6-15,1 4 3 16,2-1-5-16,13 2-2 16,2-3 0-16,0-7-3 15,0-2 1-15,11-10-1 16,12-8-3-16,-1-7 2 15,9-7-1-15,12 0 1 16,5-34-4-16,0-14-2 16,2-4 7-16,-14-3-2 15,-8 3 2-15,-19 12 0 0,-9 9 0 16,0 17 2-16,0 7-1 16,0 1 5-16,0 6 4 15,0 0-5-15,-5 0-3 16,-6 3-2-16,5 21 0 15,-7 9-4-15,11 0 4 16,2 3-2-16,0-6 1 16,0-4-2-16,17-8 0 15,3-2-1-15,11-12-4 16,10-4-7-16,3 0 8 16,13-16 5-16,-9-10-9 0,-14-10 2 15,-12 6-14 1,-10 0 11-16,-12 5 5 0,0 9 7 15,0 5-1-15,-13 5 1 16,-2 6-2-16,9 0 0 16,-6 0-1-16,7 0 0 15,-1 0-2-15,-1 3 0 16,7 2-4-16,0-5-3 16,0 2 2-16,0 0-2 15,13 0 1-15,4 1 4 16,1 2 6-16,-5-1 0 15,1 3 1-15,-3 4 0 16,3 5-1-16,0 2 1 16,-3 8 1-16,-3-2-1 0,2 2 0 15,7-4 0-15,-2-6 1 16,-2 0-2-16,-6-10 2 16,-2 0 1-16,3-6 5 15,-6 0 3-15,12 0 3 16,3-17 9-16,1-12-12 15,9-5-6-15,-11-2-2 16,-9-4 1-16,-3 4-2 16,2 8 2-16,-6 7-1 15,0 12 3-15,0 4-1 16,0 5 3-16,0 0-3 16,0 0-4-16,0 0 0 15,0 6-1-15,0 17 1 16,3 6 3-16,2 0 2 0,5-1 3 15,-6-4 2-15,7-10-3 16,-9-4 2-16,4-6-1 16,1-1-3-16,-4-3-3 15,-3 0 1-15,7 0 4 16,8-25 0-16,12-7 0 16,4-10-7-16,-7 9 2 15,3 9-1-15,-12 10-1 16,-11 11 0-16,-1 3-4 15,-3 0 2-15,10 0-2 16,0 20 4-16,2 12 1 16,11 2 2-16,-3 6 2 15,1-10-1-15,3-4-4 0,-7-10 0 16,-11-12 0-16,6-4-1 16,-7 0 1-16,7-2 2 15,17-28 6-15,3-13-7 16,4-10 2-16,-6-4-3 15,-10-1-1-15,-15 8 1 16,-5 12 3-16,0 14-3 16,0 14-2-16,0 8 2 15,-5 2 0-15,-11 0 0 16,-1 15-4-16,0 14 2 16,1 6 1-16,10-1-1 15,6-2 1-15,0-3-2 16,0-2 2-16,22-2-1 0,-3-4 0 15,12-3 2-15,-9 0 0 16,2-4 3-16,-7 0-3 16,-12-4 0-16,-3 0 1 15,-2 4 1-15,0 4-1 16,-7 2 1-16,-24 1-2 16,1-6-12-16,0-3-38 15,5-7-51-15,2-5-69 16,8 0-232-16</inkml:trace>
  <inkml:trace contextRef="#ctx0" brushRef="#br0" timeOffset="31778.28">21088 10452 665 0,'0'0'394'0,"0"0"-357"16,0 0 124-16,0 0-49 15,0 0-68-15,0 0-11 16,5-3-11-16,9 3-7 16,11 0-7-16,24 0 0 0,25 0 1 15,6 0-3-15,0 0-3 16,-6 0-3-16,-20-2-2 15,-27 2 1-15,-16 0-13 16,-11-3-10-16,0 1-1 16,0 0-29-16,-11 2-136 15,-11 0-144-15</inkml:trace>
  <inkml:trace contextRef="#ctx0" brushRef="#br0" timeOffset="32276.21">22246 10177 996 0,'0'0'87'15,"0"0"-43"-15,0 0 128 16,0 0-76-16,0 0-69 16,0 0-15-16,14 2 1 15,-1 36 7-15,-3 22 5 16,-1 12-5-16,-9 13 3 16,0 5-10-16,0-6-3 15,-7-9-8-15,-2-13-2 16,0-20-4-16,5-12 2 15,1-11-14-15,3-10-26 16,-3-9-3-16,-2 0-39 16,-3-19-101-16,4-22-128 0,-4-13-154 15</inkml:trace>
  <inkml:trace contextRef="#ctx0" brushRef="#br0" timeOffset="32535.73">22198 10246 840 0,'0'0'113'15,"0"0"-51"-15,0 0 97 16,0 0-55-16,0 0-65 16,0 0-15-16,67-101-5 15,-34 96-7-15,0 2-5 16,2 3-3-16,-5 0 2 16,-4 3 3-16,-6 18 7 0,-7-1-8 15,-13 1 7 1,0-1-6-16,0 1 0 15,-20-1-1-15,-19-2-5 0,1-2-1 16,4-3-2-16,2-5-8 16,13-6-47-16,6-2-96 15,10 0-114-15,3-8-496 16</inkml:trace>
  <inkml:trace contextRef="#ctx0" brushRef="#br0" timeOffset="33187.94">22447 10358 930 0,'0'0'39'16,"0"0"134"-16,0 0-35 0,0 0-71 15,0 0-34-15,0 0-2 16,104 18-17-16,-68-34-4 16,10-15-9-16,3-7 1 15,-11-10-2-15,-8-3 0 16,-11 1 3-16,-10 10 0 15,-9 9-2-15,0 7 2 16,0 15-1-16,0 0 2 16,0 7-1-16,-10 2-1 15,-3 0-2-15,2 0-2 16,-5 6 2-16,3 10-2 16,-1 0 0-16,13-2-1 15,1-3 2-15,0-2 0 0,0 1-1 16,5-4-3-16,10 2 5 15,1-2 0-15,3 1 0 16,2 2 1-16,-9 2-1 16,2 2-2-16,2 6 2 15,-3 4 2-15,0-1-2 16,1 1 0-16,-6-2-2 16,3-3 2-16,2-3 1 15,-10-5-1-15,3-6 0 16,1-4 0-16,-3 0 0 15,11 0 1-15,2 0 1 16,5-22-2-16,7-6 0 16,1-5-3-16,3-9 2 0,-12 4 1 15,4 0 0 1,-18 14-3-16,3 13 2 0,-10 8 1 16,0 3 1-16,0 0-1 15,0 5-1-15,0 18-2 16,0 9 3-16,0 4 0 15,0 0 0-15,0-7 2 16,7-6-2-16,6-7-3 16,0-6 1-16,-6-8 2 15,9-2-28-15,9 0-15 16,-1-20-42-16,3-13-64 16,-9-5-66-16,-7-3-189 15</inkml:trace>
  <inkml:trace contextRef="#ctx0" brushRef="#br0" timeOffset="33362.25">23084 9915 949 0,'0'0'118'0,"0"0"-47"16,0 0 84-16,0 0-99 15,0 0-54-15,0 0-2 16,39-75-28-16,-25 75-95 15,-9 3-93-15,5 24-173 16</inkml:trace>
  <inkml:trace contextRef="#ctx0" brushRef="#br0" timeOffset="35253.41">23410 10079 950 0,'0'0'131'0,"0"0"-67"16,0 0 86-16,0 0-94 16,0 0-44-16,0 0-1 15,0-22-4-15,-8 46-1 16,-1 6 13-16,-4 4-1 16,0 2-11-16,10-2-3 0,3-3-2 15,0 0-2-15,0-9 2 16,3-3-1-16,12-8 0 15,3-6-1-15,0-5 3 16,12 0 1-16,0-3-4 16,2-18-1-16,-1-6-1 15,-13-2-4-15,-12-3 5 16,1 0 2-16,-7 1-1 16,0 1 1-16,0 10 0 15,-13 4 2-15,-5 8 0 16,3 4 1-16,-4 4-3 15,5 0-1-15,-4 0-2 16,4 4 1-16,1 14 1 16,8 2-2-16,5 2 1 15,0-4-1-15,0 0-3 16,15 0 3-16,7-6 0 0,8-8-2 16,3-4 4-16,2 0-1 15,1-2 0-15,3-21-1 16,-4-6 1-16,-5-3-1 15,-7-2-3-15,-8 2-8 16,-2 0 7-16,-13 6-2 16,0 2 0-16,0 8 1 15,0 7 4-15,0 4 3 16,-13 5 0-16,2 0 0 16,1 0-4-16,-4 12 4 0,5 4-1 15,5 0 1 1,4-2-1-16,0-4 0 0,0 0 1 15,0-1 0-15,15-2 2 16,3-1-1-16,-3 0 0 16,5 0 2-16,-4 2-3 15,6-3 0-15,-2 7 0 16,-6 2 2-16,3 1-2 16,-9 5 1-16,6 4-1 15,-1-2 2-15,-7 1-2 16,3-2 4-16,-5-4-4 15,6-1 0-15,-4-4-1 16,5-5 2-16,-9-5 3 0,0-2-2 16,0 0 1-1,8 0 5-15,7-7 7 16,0-15-9-16,5-11-6 0,2 1-1 16,-7-6 0-16,-7 12-2 15,-3 6 2-15,-5 12-5 16,-2 8 5-16,0 0 0 15,0 0 1-15,0 0 0 16,0 8-3-16,0 18 3 16,0 6-1-16,0 1 1 15,4 0 0-15,6-4 0 16,-3-6 0-16,5-5 0 16,-1-9-1-16,-6-5 1 15,8-4 1-15,-3 0-1 0,15-4 10 16,-2-25-6-16,10-7-3 15,-8-13-1-15,-5-1 1 16,-7-9 1-16,-7-9-2 16,2-8-3-16,-8 3 2 15,0 4-3-15,0 3 4 16,0 21 1-16,-8 5 4 16,0 16 0-16,0 13 7 15,3 4 0-15,5 7-7 16,0 0-5-16,0 7-2 15,-4 28-3-15,4 19 4 16,0 7 2-16,0 9-1 16,0 3 2-16,0-5 4 0,6 2-1 15,5-9 1 1,5-5-2-16,1-13 2 0,1-12-4 16,1-12 2-16,-6-8-2 15,-6-11-2-15,6 0 1 16,2-7 6-16,13-27-5 15,-3-9-2-15,4-5-5 16,3 5 1-16,-4 6-6 16,-10 15 0-16,-4 12 1 15,-14 10 6-15,5 0-3 16,-2 5 2-16,5 20 4 16,-2 5 0-16,3 4 0 0,-8-2-1 15,3 0 0-15,5-7 1 16,0-8 1-16,3-5-1 15,-5-4 0-15,4-8 0 16,4 0 0-16,7 0 6 16,5-24-6-16,5-12 1 15,-1-3-1-15,-9-4-10 16,-6 1 3-16,-3 0-3 16,-7 8-4-16,-1 11 0 15,-5 12 8-15,0 9 6 16,0 2-1-16,0 0 1 15,-13 22 0-15,-1 14 3 16,-2 8-2-16,6 1-1 16,4 1-1-16,5-3 1 0,1-5 0 15,0-9 0-15,7-6 0 16,16-9 3-16,7-6-2 16,2-8 4-16,10 0 7 15,6-28-5-15,4-13-7 16,1-2 0-16,-18-3 0 15,-2 1 2-15,-12 2-1 16,-9 7 1-16,-4 6 1 16,-8 10-1-16,0 12 2 15,0 4-4-15,0 4 4 16,0 0-4-16,-8 0 0 0,-9 16-1 16,-6 7 2-1,14-4-1-15,-4 5 0 0,9-4 1 16,4 2-2-16,0-3 1 15,0-2-3-15,17-1 1 16,-1-2 4-16,6 0-1 16,5-2-1-16,-9 0 6 15,-1 0 0-15,-4-5 1 16,-9 2-4-16,-2-1 2 16,-2-2-5-16,0 2 0 15,-14 0 4-15,-26 2-4 16,-9-1-18-16,-13-7-29 15,-4 0-91-15,2-2-159 16,4 0-336-16</inkml:trace>
  <inkml:trace contextRef="#ctx0" brushRef="#br0" timeOffset="35517.87">24595 9923 155 0,'0'0'792'0,"0"0"-746"16,0 0 100-16,0 0-25 16,0 0-70-16,0 0 5 0,-16 12-20 15,16-2-20 1,0-8-10-16,0 0-5 0,0-2-1 15,0 0-2-15,0 0-28 16,8 0-37-16,-2-10-86 16,-6-9-25-16,-6 3-190 15</inkml:trace>
  <inkml:trace contextRef="#ctx0" brushRef="#br0" timeOffset="35738.24">23938 9849 1230 0,'0'0'26'0,"0"0"58"0,0 0 0 16,127-35-64-16,-46 15-16 16,1 3-2-16,-15-2-2 15,-20 5-13-15,-19 10-25 16,-14 0-19-16,-14 4-55 15,0 0-79-15,-16 0-220 16</inkml:trace>
  <inkml:trace contextRef="#ctx0" brushRef="#br0" timeOffset="36148.01">23915 9708 740 0,'0'0'191'0,"0"0"-144"0,0 0 89 15,0 0-87-15,0 0-39 16,0 0 43-16,-2 14-2 16,2-12-40-16,0 0 4 15,0-2-4-15,6 0 4 16,15 0 5-16,1-9-7 15,-3-8-7-15,-6-4-4 16,-13 7-2-16,0 5-7 16,-15 9-51-16,-16 0-79 15,-2 7-125-15</inkml:trace>
  <inkml:trace contextRef="#ctx0" brushRef="#br0" timeOffset="37209.18">24600 9945 332 0,'0'0'136'15,"0"0"-43"1,0 0 28-16,0 0 3 0,0 0-11 15,0 0-45-15,20-19 1 16,-20 19-12-16,0 0-8 16,0 0-12-16,0 0-6 15,0 0-2-15,0 0-10 16,0 0-15-16,0 0 0 16,0 0-4-16,8 0 1 15,7-2 0-15,-6-4-1 16,7-6 3-16,-5 1-3 15,2-5-3-15,-9 0 2 16,-4-3 1-16,0 4 3 0,0 2 0 16,-20 3 3-1,-6 10 8-15,0 0-7 0,-3 0 1 16,-1 23 0-16,4 4-4 16,7 2-4-16,13 4-5 15,6-6-69-15,0-7-205 16</inkml:trace>
  <inkml:trace contextRef="#ctx0" brushRef="#br0" timeOffset="38369.58">23104 9844 193 0,'0'0'88'16,"0"0"19"-16,0 0 88 16,0 0-82-16,0 0 3 15,0 0 1-15,0 0-51 16,0 0 0-16,0 0-30 16,0 0-22-16,0 0-2 15,0 0-4-15,0 8 12 16,0-2-15-16,0 2-1 15,5-6-3-15,5-2 3 16,-3 0 1-16,4 0 0 16,-5 0-3-16,3-2-2 0,-2-10 5 15,-1-2 1-15,-6 3 0 16,0 2 10-16,0 3 0 16,0 3 11-16,0 0-8 15,-13 3-16-15,-2 0-3 16,-3 6-7-16,3 13-7 15,-2 6-54-15,5 2-87 16,11 1-262-16</inkml:trace>
  <inkml:trace contextRef="#ctx0" brushRef="#br0" timeOffset="43252.32">20651 10633 385 0,'0'0'134'15,"0"0"-114"-15,0 0 56 16,0 0-17-16,0 0-33 16,0 0-10-16,0 0-1 15,-15 0-4-15,7 0 8 16,3 0 9-16,2 0-1 16,-7 0-4-16,6 0 3 15,-8 0-10-15,8-5 0 16,-9 1 3-16,6-1 7 15,-6 1-2-15,3 0-16 0,5-3 0 16,-5 1 2-16,4-2 1 16,5 4-4-16,1-1 0 15,-3 5 3-15,3 0 7 16,0-2-1-16,0 2 3 16,0 0 2-16,0 0 4 15,0 0-8-15,0 0-2 16,0 0-1-16,0 0-2 15,0 0-4-15,0 0-3 16,0 0-2-16,0 0-2 16,0 7 4-16,6 5-4 15,13-4 2-15,-1 1 0 16,7-2-2-16,2-5 2 0,7 1 1 16,0-3 0-1,5 0-4-15,3 0-2 0,-7-14-26 16,4-9-9-16,0-2-22 15,-7-4-71-15,-6-3-121 16,-2-2-83-16</inkml:trace>
  <inkml:trace contextRef="#ctx0" brushRef="#br0" timeOffset="65121.7">12965 13812 722 0,'0'0'116'15,"0"0"-23"-15,0 0 16 16,0 0-5-16,0 0-37 0,0 0-5 15,0 0-48-15,0 0 58 16,3-2-44-16,-3 2-8 16,0 0-5-16,0 0-1 15,0 0-1-15,0-2-2 16,0 0-5-16,0 0 1 16,0-1-7-16,-13 2 1 15,7-2 1-15,-6 3-1 16,7 0-1-16,-7 0 0 15,-6 0 1-15,-4 0 0 16,-4 0 0-16,7 0 0 16,5 0 1-16,9 0 1 0,2 0 2 15,3 0 3 1,0 0 2-16,0 0 1 0,0 0-5 16,0 0 4-16,0 0-10 15,0 0 3-15,0 0 2 16,0 0-4-16,21 0-1 15,13 0 0-15,18-4 1 16,10-4-1-16,19 2 1 16,3-8-1-16,10 5 1 15,-6 0 0-15,-8 2-1 16,-6 5 0-16,-27 2 4 16,-21 0-3-16,-11 0 0 15,-10 0 0-15,-5 0 0 0,0 0-1 16,0 0 8-16,0 0-8 15,0 0 7-15,0 0 2 16,0 0-3-16,-7 0-4 16,-11 0 1-16,-16 0-2 15,-15 7-1-15,-15 4 0 16,4 3-1-16,2-5 1 16,7-3-1-16,11-3 0 15,5-3 1-15,4 0 0 16,0 0 0-16,8 0 1 15,0 0 0-15,15 0-1 16,-3 0 1-16,5 0 0 0,5 0-1 16,1 0 0-1,0 0 1-15,0 0-1 0,0 0-1 16,0 0 1-16,0 0-2 16,0 0 1-16,0 0-6 15,0 0 4-15,22 0 3 16,22-7 0-16,24-4 2 15,15-8-2-15,26-3 0 16,1 1 1-16,-3-2 0 16,-6 3 0-16,-15 2 0 15,-18 2-1-15,-28 7-1 16,-14 2-1-16,-23 5 0 16,-3 2-4-16,0 0 1 15,-1 0-3-15,-20 0 1 16,-10 0-10-16,-16 9-16 0,1 8-13 15,10 7-68-15,2-6-172 16,17-7-468-16</inkml:trace>
  <inkml:trace contextRef="#ctx0" brushRef="#br0" timeOffset="68872.16">19746 13126 635 0,'0'0'110'15,"0"0"-62"-15,0 0 70 16,0 0-10-16,0 0-26 16,0 0-23-16,0 0-14 15,0 0 2-15,-63-16-6 16,63 16-2-16,0 0-12 16,0 0 1-16,0 0-5 0,0 0 0 15,0-2-6-15,0 0-5 16,0 2-8-16,0 0-1 15,20 0-2-15,11 0-1 16,11 0 6-16,-4 0-6 16,-2 0 0-16,-7 0 0 15,-8 0-1-15,0 0 1 16,-17 0 0-16,-4 0 1 16,0 0-2-16,0 0-1 15,0 0-1-15,0 0-9 16,0 0-2-16,-4 0-25 15,-22 0-56-15,6 0-147 16,-9-5-191-16</inkml:trace>
  <inkml:trace contextRef="#ctx0" brushRef="#br0" timeOffset="70019.56">20288 13148 602 0,'0'0'101'15,"0"0"-81"-15,0 0 87 16,0 0 22-16,0 0-75 16,0 0-15-16,0 0-7 0,9 0 1 15,-5 0-15-15,15-17-3 16,11-6 7-16,5-9 2 15,13-11-14-15,-4-9-9 16,1-8 2-16,-10 2-1 16,-12-2-3-16,-7 10 2 15,-5 14 2-15,-11 6 2 16,0 14 0-16,0 2 0 16,0 6-1-16,-14 8-4 15,-5 0 0-15,-2 14-4 16,-7 20 0-16,9 6 0 15,5 6-2-15,4-5 1 16,10-2-17-16,0-7-3 16,17-7 1-16,9-3 0 0,4-4 7 15,-8-2 11-15,-3-4 2 16,-5-6 2-16,-7 2-7 16,-7-6-7-16,0 0 10 15,0 0 6-15,-4 3 18 16,-21-2-17-16,-8 3-1 15,-7 2-1-15,17-5-4 16,5 2-4-16,8-1-20 16,6-4-4-16,4 0-17 15,0 0-105-15,19 0 10 16,16-6 99-16,12-14-24 0,15-4 17 16,3-1 35-1,-1 0 18-15,-11 3 57 0,-11 3 43 16,-23 6-18-16,-6 1 69 15,-12 10-18-15,-1 0-12 16,0-1-41-16,0 3-27 16,0 7-22-16,0 29-20 15,0 22 44-15,0 16-22 16,-1 6-21-16,-5 6 6 16,2 3-13-16,2-7 0 15,2-8-3-15,-1-12-2 16,-2-16 0-16,1-14-1 15,-6-14-1-15,8-12-28 16,-3-6-29-16,3 0-68 16,0-38-49-16,-5-22-183 0</inkml:trace>
  <inkml:trace contextRef="#ctx0" brushRef="#br0" timeOffset="70278.06">20855 12938 542 0,'0'0'222'15,"0"0"-143"-15,0 0 41 16,0 0-13-16,0 0-51 16,0 0-44-16,44-73-8 15,-14 68-2-15,2 5-1 16,4 0 4-16,-1 0 1 16,-2 14 13-16,-7 7-1 15,-20-1 5-15,3 3 9 0,-9-1 1 16,0 4-14-16,-28-1-1 15,-7-3-6-15,-9 1-11 16,6-5-2-16,6-6-34 16,2-8-82-16,11-4-79 15,12 0-220-15</inkml:trace>
  <inkml:trace contextRef="#ctx0" brushRef="#br0" timeOffset="70987.59">20855 12938 741 0,'184'102'28'0,"-178"-100"-13"16,7 2 121-16,1-4-90 15,7 0-25-15,6 0-11 16,9 0 5-16,0-10-11 16,1-13-1-16,1-4 2 15,-16-3-4-15,-3-6 3 16,-9 0 0-16,-10-2-2 15,0 7 6-15,0 8 33 16,-8 6 8-16,-3 7-6 16,0 8 3-16,-5 2-26 15,-1 0-16-15,-4 25-4 16,-6 16 4-16,8 6-4 16,5 3-3-16,12-2 1 15,2-6-2-15,0-2-2 0,14-10 2 16,10-8 1-16,8-12 3 15,9-10 1-15,0 0 0 16,19-26-1-16,4-12-6 16,4-5 3-16,-6-10-24 15,-16 3 13-15,-21 2-2 16,-10 7 4-16,-15 11 12 16,0 16 6-16,0 4 9 15,0 8 8-15,0 2-7 16,-13 9-13-16,4 25-3 15,-4 6 7-15,8 4-1 16,5 2-1-16,0-10 2 16,0-4 5-16,0-6-1 0,0-10 9 15,6-6-11-15,10-10 0 16,-1 0 3-16,12 0 1 16,10-26-6-16,-2-10-7 15,11-2 1-15,-15 6 2 16,-5 5-2-16,-15 9-1 15,-9 8-1-15,-2 6 1 16,0 4-6-16,0 0 2 16,0 11-5-16,0 14 8 15,0 2-1-15,2 3 2 16,9 0 2-16,3-5-2 16,2-8-1-16,-3-3 0 0,-7-4-3 15,7-8-15 1,6-2-69-16,9 0-25 0,7-30-87 15,-3-6-132-15</inkml:trace>
  <inkml:trace contextRef="#ctx0" brushRef="#br0" timeOffset="71138.82">21935 12619 456 0,'0'0'452'16,"0"0"-443"-16,0 0 47 15,0 0 12-15,0 0-68 16,0 0-23-16,-24-38-68 16,37 38-158-16,7 0-256 0</inkml:trace>
  <inkml:trace contextRef="#ctx0" brushRef="#br0" timeOffset="72268.03">22178 12783 966 0,'0'0'48'15,"0"0"-3"-15,0 0 53 16,0 0-77-16,0 0 36 16,0 0-5-16,17 112-25 15,-4-79-4-15,-10-3 0 0,10-4-9 16,-9-10 2-16,-2-12-6 15,-2 0-4-15,0-4-5 16,0 0 5-16,2 0-1 16,10-8 4-16,7-18-4 15,8-12-5-15,8 1 0 16,-2 1-2-16,-2 2-3 16,-6 13 0-16,-11 7 5 15,-3 9-1-15,-8 5-1 16,-1 0-3-16,5 0-3 15,-1 13 5-15,5 7 3 16,-8 7 0-16,6-2 3 0,-1-2 3 16,-8-2-1-16,2-8-4 15,0-6 2-15,-2-3-3 16,3-4 2-16,-3 0 2 16,8 0 1-16,-6 0-1 15,12-18 0-15,5-9-4 16,12-5-1-16,-9 0-1 15,4 10-4-15,-12 5-1 16,-6 11 2-16,0 6 2 16,-6 0-6-16,11 0-2 15,-3 4 4-15,6 12 6 16,8 9 1-16,-6-3 3 16,-1-1-3-16,4-4-2 0,-1-6 1 15,-6-7 1 1,2-4 0-16,-1 0 0 0,0 0-2 15,6-4 2-15,2-21-14 16,-3-3-15-16,-5-5-16 16,-4 0-25-16,-10 4 21 15,-1 6 14-15,0 9 6 16,0 10 13-16,0 4 9 16,-14 0 3-16,-1 18 0 15,-3 10 4-15,3 3 0 16,2 6-4-16,9-6 4 15,4-1 4-15,0-8-3 0,0-3 1 16,17-8 0-16,3-6-1 16,8-5 5-1,5 0 12-15,2-7-8 0,8-18-6 16,-4-5-3-16,3-1-1 16,-16-1 2-16,1 2-2 15,-10 5 0-15,-4 7 0 16,-11 8 0-16,-2 10 1 15,0 0 3-15,0 0-1 16,0 22 4-16,0 11 31 16,0 2-7-16,0 1-9 15,0-4 11-15,5-8-11 16,6-3-15-16,-9-12 6 16,1-4 4-16,5-5-11 15,-6 0 7-15,11 0 7 0,7-18-11 16,5-12-9-16,13-6 1 15,-13-1-2-15,1 5 1 16,-12 10-4-16,-6 8 0 16,2 12 2-16,-10 2 1 15,0 0-5-15,3 0-2 16,7 20 6-16,-7 8 2 16,4 3 2-16,3 4 7 15,-7 1 0-15,0-4-2 16,4-5-4-16,-4-11-1 15,-2-6-2-15,-1-8 0 16,2-2-3-16,9 0-36 0,10-2-126 16,13-24-164-1</inkml:trace>
  <inkml:trace contextRef="#ctx0" brushRef="#br0" timeOffset="73240.22">24114 13058 534 0,'0'0'104'0,"0"0"-64"0,0 0 92 16,0 0 8-16,0 0-60 16,0 0 1-16,-3 2-9 15,3-2-9-15,0-8-17 16,29-20-19-16,4-8-25 16,5-7-2-16,7-3 0 15,-12-4 0-15,-2-2-1 16,-14 6-1-16,-5 4 2 15,-10 14-4-15,-2 14 4 16,0 8-4-16,0 6 4 16,0 0 0-16,0 6-3 15,-13 22-3-15,-5 8 6 16,0 0 0-16,-1-1 0 0,10-6-2 16,5-5 0-1,4-7-1-15,0-4-10 0,0 1-7 16,17-7-6-16,16 2 12 15,-2 0 7-15,6 1 5 16,-6 1 0-16,1 0 1 16,-18-3 1-16,-5 2-2 15,-9-3-1-15,0 0-1 16,0 2-2-16,-16 0 6 16,-19 1 8-16,-4 0-8 15,4 0 1-15,8-6-2 16,14-2-1-16,13-2-8 15,0 0-24-15,0-12-29 16,19-18-109-16,21-8 85 0,1-3 1 16,15-1 24-1,-7-4 56-15,2-4 4 0,-5-2 2 16,-7 2 4-16,-4 0 16 16,-9 10 35-16,-10 4 51 15,-5 12-22-15,-7 10-4 16,-4 8 16-16,0 1-26 15,0 5-18-15,0 0-33 16,0 20-16-16,0 23 19 16,-4 12 6-16,-1 11-13 15,5 0-4-15,0-3-2 16,0-3-3-16,0-11-2 16,9-1-3-16,-7-11-1 15,0-10 0-15,-2-7-2 0,0-12-20 16,0-8-46-16,0 0-64 15,-4-10-74-15,-20-24-367 16</inkml:trace>
  <inkml:trace contextRef="#ctx0" brushRef="#br0" timeOffset="73395.48">24504 12803 802 0,'0'0'129'16,"0"0"-125"-16,0 0 51 15,0 0 16-15,0 0-62 0,146-24-9 16,-83 22-27-16,-2 2-44 16,-7 0-133-16,2 0-76 15</inkml:trace>
  <inkml:trace contextRef="#ctx0" brushRef="#br0" timeOffset="74036.56">25166 12838 544 0,'0'0'120'0,"0"0"-61"16,0 0 93-16,0 0-60 16,0 0-50-16,0 0-14 15,-87-107-1-15,64 107 2 16,0 0-17-16,-1 2 4 16,-8 23 17-16,0 5-3 15,7 1-8-15,6 4-1 0,6-1-10 16,9-4-2-16,4-6-5 15,0-6 0-15,0-6 0 16,11-8 2-16,14-4 3 16,7 0 0-16,14-18-4 15,-2-14-4-15,1-1-1 16,-1-5-5-16,-12 1 0 16,-13 4 5-16,-2 9-4 15,-14 8 4-15,4 13 2 16,-7 3 1-16,0 0-3 15,0 0 0-15,0 19-2 16,0 9 2-16,-8 10 4 0,3 0 0 16,5-4-2-1,0-2 1-15,0-5 1 0,0-9-1 16,13-6 0-16,4-8 1 16,1-4 4-16,7 0-5 15,5-18-1-15,3-16-2 16,2-7-5-16,-5-4-14 15,-3-6-22-15,-9-3 8 16,-5-2 8-16,-5 8-15 16,1 16 27-16,-9 16 13 15,0 14 1-15,0 2 5 16,0 0-4-16,0 26-1 16,0 16 19-16,0 10 14 0,0 2-16 15,-9 1-11-15,7-5 5 16,-4-6-2-16,6-4-6 15,0-10-3-15,-2-12-2 16,2-4-1-16,-5-12-14 16,5-2-35-16,0 0-26 15,0-20-126-15,7-15-360 16</inkml:trace>
  <inkml:trace contextRef="#ctx0" brushRef="#br0" timeOffset="75535.77">25608 12673 702 0,'0'0'166'0,"0"0"-114"0,0 0 63 15,0 0-19-15,0 0-56 16,0 0 0-16,-99 64-4 16,77-34 4-16,7 5-14 15,2-4-10-15,7 1-8 16,6-2-4-16,0-7 1 15,0-5-5-15,0 0 0 16,19-10 1-16,3 0-1 16,7-6-4-16,8-2-1 15,4 0-4-15,5-5-23 16,-2-15-31-16,3-6 7 16,-2 2-17-16,0-4 21 15,-22 0 19-15,1 0 10 0,-14 3 18 16,-4 4 5-16,-6 5 2 15,0 4 22-15,0 6 42 16,-16 6-33-16,4 0-29 16,-5 0 0-16,-7 20 6 15,7 4 8-15,1 2-5 16,9 4 2-16,5-3 13 16,2 1-4-16,0-1-4 15,0-4-3-15,0-5-6 16,0-4-3-16,9-3-1 15,7-8-1-15,7-3 1 16,7 0 3-16,6-17-10 0,2-14-1 16,7-8-12-16,-11-4-25 15,1-9-19-15,5-8 20 16,-16-3-16-16,-7 1-15 16,-7 10 49-16,-10 12 14 15,0 10 5-15,0 9 18 16,0 10 11-16,-1 7 5 15,-5 4 4-15,-1 0-23 16,-6 6-14-16,1 28 5 16,2 12 10-16,-3 6 9 15,11 8 17-15,2 0-5 16,0 0-5-16,0-6 0 16,0-9-14-16,0-3 0 15,5-10 0-15,5-10-8 0,0-8-6 16,-6-10 0-16,2-4 1 15,7 0-1-15,3-4 1 16,16-22-5-16,1-10-12 16,0 0-9-16,-11-1-14 15,1 10-21-15,-13 11-13 16,-3 14 29-16,-1 2 19 16,4 0-8-16,-7 21 29 15,-1 7 2-15,-2 5 6 16,0 0-1-16,0 0 20 15,0-6-6-15,0-2 4 0,5-11 6 16,-5-4-7 0,7-7-4-16,-7-3-2 0,5 0 2 15,11-3-1-15,4-16-3 16,7-6-16-16,4-5-5 16,0 2-2-16,-14 8-7 15,-2 9 1-15,-10 4 0 16,-2 7 12-16,-3 0-9 15,1 0 1-15,-1 14 4 16,7 8 5-16,-5 8 1 16,-2-2-1-16,7 4 0 15,0-4 1-15,2-4 1 16,1-6 9-16,4-8 0 16,-12-7 1-16,12-3-4 15,-5 0 1-15,7-9 0 0,10-18-7 16,-3-6-2-16,1-9-6 15,-8 1-3-15,-14 0-7 16,-2 0 1-16,0 11-6 16,0 13 3-16,-2 5 5 15,-14 9 3-15,2 3 5 16,-12 0 2-16,1 5 1 16,-2 14 1-16,5 3 0 15,8 5 1-15,1-4 1 16,7 2 3-16,6-4-4 15,0-4-2-15,0-3 2 16,17-6 1-16,1-8 14 0,14 0-6 16,15-3-2-1,2-22-4-15,1-7-2 0,-3-7-1 16,-3-2-9-16,-3-6-10 16,-6-11-16-16,-2-8-5 15,-5 1 5-15,-11 2 2 16,1 11 8-16,-6 13 25 15,-2 11 5-15,-2 18-1 16,-5 2 46-16,-3 8-17 16,0 0-29-16,0 12-4 15,-3 27 8-15,-15 11 29 16,4 8 3-16,3 6-11 16,3-2 3-16,8-2-4 0,0-2-9 15,-1-9 0 1,1-3-11-16,0-10-3 0,0-6-3 15,0-12-2-15,1-4 0 16,9-7-16-16,11-7-41 16,3 0-71-16,11 0-87 15,7-3-139-15,-7-3-167 16</inkml:trace>
  <inkml:trace contextRef="#ctx0" brushRef="#br0" timeOffset="76769.32">27291 12954 326 0,'0'0'247'15,"0"0"-172"-15,0 0 70 0,0 0 2 16,0 0-74-16,0 0 13 16,28-69-19-16,-28 58-5 15,0-3-38-15,-16 5-12 16,4 2-7-16,-6 6 6 16,-5 1-4-16,-4 0-1 15,-4 0 4-15,0 17 2 16,1 8-1-16,8 2-6 15,-1 3 1-15,13 2-3 16,0-4-1-16,10-4-1 16,0-4 0-16,0-6 2 15,0-8-3-15,10-6 4 16,10 0 13-16,9-10-7 16,7-16-7-16,8-18-3 15,-10-4 0-15,0-9-4 0,-4-6-6 16,3-10 2-16,-8-11-25 15,-2 2-18-15,-6 14-7 16,-14 11 46-16,0 23 12 16,-3 13 1-16,0 7 9 15,0 12 15-15,0 2-6 16,0 0-15-16,0 0-4 16,-3 30 0-16,-14 13 13 15,1 7 5-15,4 11 0 16,5 1 10-16,-4 2-9 15,6-8-2-15,5-2-5 16,0-8 2-16,0-5 0 0,0-3-8 16,0-10-2-16,0-3 2 15,6-14-4-15,13-6 0 16,4-5 0-16,2 0-2 16,16-19 0-16,-3-14-12 15,-3-8-15-15,6-8-8 16,-19 2-7-16,-3-3-6 15,-9 9-15-15,-6 11 38 16,-2 14 16-16,-2 8 9 16,0 8 3-16,0 0-1 15,-7 8-1-15,-14 22 21 16,-8 5 14-16,2 6-14 16,10-3 13-16,2 1-16 0,8 0 6 15,-1-8-8-15,8-1-8 16,0-10-2-16,0-4-1 15,0-9 2-15,22-7 2 16,-1 0 1-16,14 0-4 16,9-25-7-16,-6-7-1 15,5-2-13-15,-18 0-16 16,-4 6 1-16,-12 8 2 16,-6 11 10-16,-3 5 6 15,0 4-1-15,0 0-7 16,0 0 15-16,-3 0 0 15,-16 13 4-15,8 4-3 16,3-7 4-16,5-1-2 16,-2-4 0-16,3-1 1 0,2-1-2 15,0-3-6-15,0 4 8 16,0 1 1-16,0 2 9 16,0 2-1-16,0 4 5 15,2-2-6-15,3 4 2 16,-2-1-4-16,-3-4 3 15,0 2 0-15,0-3-2 16,0-2 1-16,0-5-1 16,0-2-2-16,0 0 5 15,5 0 0-15,11-4 0 16,11-22-7-16,0-3-3 0,1-5-5 16,-2-8-10-1,-6 5-9-15,-5 4 12 0,-2 9-2 16,-13 10 1-16,0 6 13 15,0 8 0-15,0 0 3 16,0 0-5-16,-6 17 4 16,-3 8-3-16,-4 0 2 15,7 2 1-15,6-5-2 16,0-1 7-16,0-2-4 16,0-4 5-16,0 1 1 15,3 0 7-15,2-2-5 16,6 2 0-16,-9 0-4 15,1-2-2-15,-3 0-4 16,0 0-1-16,-48-4-18 0,-39-1-81 16,-36-4-208-16</inkml:trace>
  <inkml:trace contextRef="#ctx0" brushRef="#br0" timeOffset="166569.1">11801 13577 722 0,'0'0'218'16,"0"0"-106"-16,0 0 39 16,0 0-36-16,0 0-59 15,0 0-21-15,0 0-5 16,0 0-17-16,0-14-7 16,0 54-1-16,0 20 28 15,0 10-3-15,0 5-19 16,0 5 0-16,0-8-6 0,0-6-5 15,0-9-1 1,0-11 0-16,15-7-8 0,2-12-17 16,1-7-14-16,5-11 1 15,-1-9-20-15,4 0-29 16,-6-23-79-16,-3-18-19 16,-15-6-89-16,-2-6-190 15</inkml:trace>
  <inkml:trace contextRef="#ctx0" brushRef="#br0" timeOffset="166748.44">11698 13916 650 0,'0'0'183'15,"0"0"-68"-15,0 0 9 16,0 0-35-16,0 0-45 16,0 0-13-16,0 2-22 0,46 0 0 15,20-2-6-15,15 0-3 16,5 0-21-16,-3 0-101 15,-6-4-43-15,-15-2-129 16,-11 6-279-16</inkml:trace>
  <inkml:trace contextRef="#ctx0" brushRef="#br0" timeOffset="167596.37">12348 14036 615 0,'0'0'95'16,"0"0"14"-16,0 0 50 15,0 0-71-15,0 0-34 0,0 0-2 16,0 0-3 0,3 0-14-16,-3-10-6 0,0-13-19 15,0-2-6-15,0-2 2 16,-3 8 5-16,-16 3-1 16,-8 8-5-16,-2 8-3 15,-4 0 3-15,-2 5 0 16,4 24-4-16,-3 5-1 15,12 12 0-15,8-4-1 16,4 4-4-16,10-4 5 16,0-9-4-16,10-5-3 15,10-10 6-15,8-10-5 16,-5-8 5-16,9 0 1 16,-2-6 3-16,3-18 3 15,-3-12-1-15,-12-2 2 0,-1 0-1 16,-8 4-1-16,-8 11-2 15,-1 9 2-15,0 8 0 16,0 6 5-16,0 0-10 16,0 0-1-16,0 24-4 15,0 9 5-15,0 6 0 16,0-3 0-16,6-1-2 16,9-4 1-16,-1-7 0 15,5-8 0-15,7-7 0 16,-3-9 1-16,7 0 0 15,-3 0 5-15,-5-28-5 16,-3-2 5-16,-4-9 2 0,-10-1-7 16,-5 2 2-16,0 4-2 15,0 12 4-15,0 6-2 16,-7 11 0-16,-2 5 4 16,5 0-3-16,1 0-2 15,-1 0-1-15,-2 9-5 16,6 1 4-16,0 0-3 15,0-2-2-15,0-2-2 16,7 0 2-16,12 4 6 16,-5-3 3-16,2 0-3 0,-8 2-2 15,9 0 2 1,-4 6 2-16,1 4-2 0,-1 7 0 16,-3 0 4-16,2 4-4 15,4-1 1-15,-1-4-3 16,3-2 2-16,0-7 0 15,-1-7 0-15,-2-2 2 16,9-7-2-16,-2 0-1 16,5 0 1-16,6-12 4 15,0-10-4-15,-10 0 5 16,-5-4-3-16,-5 1-2 16,-11 2 0-16,-2 3-5 15,0 5-45-15,0-2-99 16,0 11-72-16,0 1-239 15</inkml:trace>
  <inkml:trace contextRef="#ctx0" brushRef="#br0" timeOffset="168649.43">13276 14077 657 0,'0'0'220'0,"0"0"-150"16,0 0 71-16,0 0-27 15,0 0-53-15,0 0-8 16,3-75-11-16,-3 57-19 16,-5-3-5-16,-22 0-11 15,2 3 0-15,-2 7-2 16,-6 1-3-16,4 10-2 16,8 0 5-16,-6 0-4 0,8 19 0 15,-1 8-1-15,4 8 0 16,12-2-1-16,4 2-1 15,0-4 1-15,1-4-2 16,20-8 0-16,4-8 3 16,3-8 0-16,2-3 1 15,4 0 3-15,-4-14-2 16,0-9 1-16,-12-2 3 16,-6 0 6-16,-6 3 2 15,1 0-4-15,-7 8-2 16,0 6-3-16,0 6 0 15,0 2-4-15,0 0-1 16,0 15-2-16,0 26 2 0,0 19 1 16,0 9 4-16,8 11 9 15,5 10-5-15,-6 4-3 16,3 4-3-16,-7-9-3 16,-3-16-3-16,0-21-2 15,0-23 3-15,0-12-1 16,0-13 2-16,-19-4 1 15,3 0 1-15,-14-27-1 16,8-17-4-16,3-12-1 16,11-6-4-16,8-6 4 15,0 3-1-15,13 5-2 16,22 4-1-16,11 8 1 0,1 7-3 16,7 2 0-16,4 5 3 15,-5 3 7-15,-5-2-1 16,-2 6 2-16,-11 2-1 15,-5 0 2-15,-13 5-1 16,-11-1 0-16,-6 2 1 16,0 3 4-16,0-1 1 15,-13 6-5-15,1 3 13 16,-9 8-7-16,1 0 0 16,-2 12-6-16,-4 20-1 15,8 9 1-15,3 2-1 16,15 0-4-16,0-2 3 15,0-4-1-15,16-6-1 16,16-6 2-16,-1-9 1 16,1-7-1-16,6-9 2 0,5 0 0 15,5-6 1-15,2-25-1 16,3-9 3-16,1-3-4 16,-15-7 1-16,-5-2 0 15,-14-4 0-15,-7-6 0 16,-12 2 0-16,-1 6-1 15,0 16 1-15,-1 12 1 16,-4 16-1-16,2 7 10 16,-4 3-4-16,3 9-7 15,1 30-3-15,-7 15 2 16,10 9 1-16,0 1 0 16,4 2 1-16,21-4 0 0,-5-6 2 15,10-8-3-15,-3-12 2 16,-10-8-1-16,-3-11-2 15,-5-9 0-15,-1-6-16 16,-4-2-35-16,3-18-39 16,4-24-198-16,4-12-195 15</inkml:trace>
  <inkml:trace contextRef="#ctx0" brushRef="#br0" timeOffset="168818.73">13999 13946 947 0,'0'0'193'0,"0"0"-97"16,0 0 62-16,0 0-102 0,0 0-43 16,0 0-10-16,7-8-3 15,40 8 1-15,15 0-1 16,2 0-10-16,2-6-67 16,-10-6-143-16,-9 8-204 15</inkml:trace>
  <inkml:trace contextRef="#ctx0" brushRef="#br0" timeOffset="170223.69">13952 13946 325 0,'0'0'117'0,"0"0"-109"15,0 0 60-15,0 0-3 16,0 0-26-16,0 0 6 16,0 0-8-16,6 0 7 15,-6 0 4-15,0 0 8 16,0 0-10-16,0 0-9 16,0 0-8-16,0 0-4 15,0 0 2-15,0 0 12 16,-6 5-1-16,-10 2-16 15,-10-2-21-15,6 2 1 0,0 1-1 16,-6 0 0 0,4 0 1-16,-1 0-2 0,3-7-2 15,7 4 2-15,10-2 0 16,3-3-1-16,0 0-4 16,0 0-11-16,17 0 1 15,29 0 12-15,20-9-17 16,8-11-65-16,-1-6-169 15</inkml:trace>
  <inkml:trace contextRef="#ctx0" brushRef="#br0" timeOffset="171129.6">15292 14140 327 0,'0'0'348'0,"0"0"-252"0,0 0 29 15,0 0-16-15,0 0-26 16,0 0-20-16,-12 0 2 15,12 0 5-15,0 0-24 16,0-5-13-16,0-11-19 16,7-13-6-16,9-13-2 15,16-14-6-15,-10-4 0 16,2 8-1-16,-10 0-2 16,-8 14-6-16,-4 13 6 15,-2 7-4-15,0 9 2 16,-2 4 1-16,-16 5-2 15,-8 0-5-15,4 10 3 0,2 14 0 16,3 9-6-16,6 4-6 16,11 2-10-16,0-2-27 15,0-8 15-15,28-6-4 16,5-4 24-16,2-9 13 16,8-6 8-16,-7 0 1 15,-6-4 1-15,-8 0-1 16,-6 0 1-16,-15 0 0 15,1 0 10-15,-2 9 7 16,0 6 6-16,-14 7 1 16,-11-1-12-16,-10 2-4 15,2-2-6-15,4-5-3 16,2-2 0-16,12-8-9 16,9-3-20-16,5-3-17 15,1 0-24-15,0-8-48 0,20-17-51 16,17-11 84-1,9 3 22-15,0 0-6 0,-10 4 3 16,4 6-145-16</inkml:trace>
  <inkml:trace contextRef="#ctx0" brushRef="#br0" timeOffset="171764.86">15285 13916 195 0,'0'0'71'0,"0"0"41"16,0 0 9-16,0 0-40 15,0 0-26-15,0 0-6 16,4-58 15-16,-4 52 14 16,0-1 12-16,0 4-28 15,0 1 6-15,0 2 5 16,0-3-6-16,0 3 0 15,0 0-22-15,0 0-17 0,3 15-14 16,7 30-11 0,1 21 25-16,-2 21 3 0,6 3-12 15,-1 3-2-15,1 1-7 16,-11-10-8-16,9-10-2 16,-8-13 0-16,2-12-1 15,-5-15-13-15,2-12-10 16,-4-11-16-16,0-11-31 15,0 0-55-15,0-19 20 16,-6-31-157-16,-19-24-93 16</inkml:trace>
  <inkml:trace contextRef="#ctx0" brushRef="#br0" timeOffset="172064.4">15234 13946 570 0,'0'0'104'16,"0"0"-41"-16,0 0 77 15,0 0-26-15,0 0-62 16,0 0-19-16,4-90-6 16,15 84-5-16,9 1-13 15,3 2 1-15,4 1-2 16,8 2 2-16,-3 0 1 16,2 0 1-16,-9 5 5 15,-9 11-4-15,-7 3 9 16,-5 3-1-16,-12 4 3 15,0 9-2-15,-18 4 0 16,-15-3-10-16,-9 3-7 0,2-8-1 16,5-6-4-16,-2-4-9 15,15-12-48-15,7-9-44 16,1 0-48-16,11-9-146 16</inkml:trace>
  <inkml:trace contextRef="#ctx0" brushRef="#br0" timeOffset="172998.27">15599 14026 630 0,'0'0'35'0,"0"0"61"0,0 0 26 15,0 0-80-15,0 0-14 16,0 0-4-16,62 26 4 15,-33-26 7-15,5-2-5 16,-1-20-11-16,2-3-3 16,-2-2-8-16,-3-3 12 15,-13 2-8-15,-4 4-6 16,-13 2 4-16,0 4 3 16,0 4 6-16,0 5-6 15,-1 2-3-15,-12 7-2 16,-3 0-5-16,-1 0-3 15,-1 21-2-15,1 14 1 0,-2 7 1 16,10 1-9 0,9 0 8-16,0-1 1 0,4-6-4 15,23-6 3-15,6-8 1 16,9-6-1-16,-5-12-2 16,11-4 3-16,-3 0 3 15,5-15-3-15,-9-15-4 16,2-11 4-16,-9 3 0 15,-6-8 0-15,-20 9 0 16,-1 8 5-16,-7 10-3 16,0 15 18-16,0 4 35 15,0 0-24-15,0 0-22 16,0 9-9-16,0 19 0 16,-7 12-4-16,7 4 3 15,0-4-2-15,0 0 3 0,10-10-1 16,1-6-4-16,10-10-2 15,-3-10 4-15,-3-4 2 16,-1 0 1-16,-1-12 0 16,-7-18 1-16,-4-10 1 15,-2-6 1-15,0 0-3 16,-18-1 0-16,-7 12-1 16,0 13 1-16,-3 11 0 15,8 11-3-15,-5 0 1 16,7 0 1-16,10 14-6 15,-3 11 7-15,11 4-10 16,0-2-31-16,19-3-10 0,11-9 20 16,6-6-15-16,7-9 18 15,-5 0 18-15,1 0 10 16,-6-18 0-16,-8 0 0 16,-4-2 8-16,-2 4 3 15,-16 4 36-15,1 8 6 16,-2 2 0-16,-2 2-18 15,0 0-18-15,0 22-1 16,5 23-6-16,3 19 26 16,-5 13-13-16,9 12-10 15,-1 2-4-15,-7 0-6 16,-1-9-3-16,-1-14 1 16,3-16-2-16,-2-15 0 0,0-17-23 15,-1-11-9-15,-2-9-31 16,0 0-46-16,0-34 26 15,0-17-85-15,0-16-67 16,0-10 21-16</inkml:trace>
  <inkml:trace contextRef="#ctx0" brushRef="#br0" timeOffset="173222.77">16492 14078 443 0,'0'0'124'16,"0"0"-28"-16,0 0 20 15,0 0-9-15,10-118-44 16,8 109-29-16,2 4 14 15,7-1-9-15,-6 6-9 0,7 0-1 16,-10 0-8 0,-4 6-2-16,0 13 6 0,-10 4 11 15,-4 1-14-15,0 4 3 16,-18-1-1-16,-12 0-18 16,1-5-4-16,6-5-2 15,5-7-18-15,3-10-78 16,5 0-77-16,10-13-118 15</inkml:trace>
  <inkml:trace contextRef="#ctx0" brushRef="#br0" timeOffset="173469.26">16807 13642 797 0,'0'0'185'0,"0"0"-73"16,0 0 50-16,0 0-83 15,0 0-62-15,0 0-15 16,-10 54 25-16,10 6-6 16,0 4-8-16,0-1-1 15,9 0-3-15,-4-15-6 16,-3-4-3-16,8-10 0 16,-4-14-5-16,7-8-40 15,6-12-40-15,6 0-131 16,-3-26-55-16,7-12-275 15</inkml:trace>
  <inkml:trace contextRef="#ctx0" brushRef="#br0" timeOffset="173846.96">17049 13940 629 0,'0'0'166'0,"0"0"-73"16,0 0 23-16,0 0-35 15,0 0-24-15,0 0-7 16,-6 68-3-16,6-65-13 15,13-3-7-15,1 0-4 16,6-5 0-16,3-19-12 16,-2-9-4-16,-7 0-6 15,-6-7 1-15,-2 4-1 0,-6 2-2 16,0 7 1 0,0 10-2-16,-21 9 1 0,-1 8 1 15,-5 0 1-15,-5 22 0 16,5 16-1-16,-1 6 1 15,8 4 0-15,10 0 4 16,10-8 1-16,0-3 0 16,10-8 6-16,12-6 0 15,9-6-7-15,1-9-2 16,0-8-2-16,13 0-2 16,-3-6-21-16,6-22-58 15,12-2-169-15,2 1-101 16,-4 4-95-16</inkml:trace>
  <inkml:trace contextRef="#ctx0" brushRef="#br0" timeOffset="173957.12">17687 13960 990 0,'0'0'77'16,"0"0"-10"-16,0 0 34 16,0 0-90-16,0 0-11 15,0 0-109-15,0 22-234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24:14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14696 5624 347 0,'0'0'484'16,"0"0"-388"-16,0 0-60 15,0 0 49-15,0 0 16 16,0 0-38-16,0 0-19 15,0 0-18-15,6 0-8 16,-6 0-3-16,0 0-1 16,0 5-2-16,6 5 5 15,5 4 0-15,-7 5 1 16,8-1-8-16,-1 1-8 16,-6-6 1-16,8-2 3 0,-8-1-3 15,3-6 0 1,-1-1 2-16,-2-3 4 0,5 0 1 15,6 0 0-15,1 0 0 16,16-7 4-16,13-17-3 16,5-9 0-16,14-4-3 15,0-2-7-15,-1 6 0 16,-14 8-1-16,-12 4 3 16,-11 11-1-16,-11 7 0 15,-11 1-2-15,1 2-1 16,-6 0 1-16,2 0-1 15,-2-2 1-15,0 2-4 16,0 0-18-16,0 0-7 16,0 0-19-16,0 0-51 15,0 0-126-15,0 0-203 0</inkml:trace>
  <inkml:trace contextRef="#ctx0" brushRef="#br0" timeOffset="5005.6">21578 3907 710 0,'0'0'152'0,"0"0"-48"16,0 0 16-16,0 0-9 15,0 0-44-15,0 0-28 0,0 0-16 16,0 2-17 0,0 34-3-16,0 16 35 0,-8 10-14 15,0 2-10 1,8 4-4-16,0-7-1 0,0-6-6 15,0-6-3-15,0-10-1 16,0-8-11-16,0-9-22 16,6-12-35-16,7-10-94 15,2 0-30-15,0-18-101 16</inkml:trace>
  <inkml:trace contextRef="#ctx0" brushRef="#br0" timeOffset="5193.07">21447 4137 667 0,'0'0'112'0,"0"0"-62"0,0 0 71 15,0 0-76-15,0 0-36 16,0 0-6-16,9-8-2 16,32 8-1-16,13 0-1 15,21 0-34-15,4 0-55 16,5 0-99-16,-4 0-78 15</inkml:trace>
  <inkml:trace contextRef="#ctx0" brushRef="#br0" timeOffset="5859.54">21957 4088 178 0,'0'0'468'0,"0"0"-412"16,0 0 61-16,0 0-7 15,-134-23-58-15,103 23-12 0,4 10-11 16,4 10 0-16,-5 5-3 15,11 2-4-15,4 3-7 16,10 1-7-16,3-3-7 16,0-1 2-16,7-4-2 15,15-7 0-15,0-6 0 16,6-10 2-16,7 0-1 16,5 0 5-16,-5-24 0 15,-2-4-3-15,-4 0 4 16,-12-4-3-16,-12-1 9 15,0 3-10-15,-5 8 15 16,0 6-12-16,0 10 8 0,0 6 1 16,0 0-16-16,0 0-3 15,0 11-10-15,-2 14 5 16,-4 2 8-16,6 3-5 16,0-3 5-16,0-4-8 15,3-5-2-15,13-6 0 16,4-10-4-16,5-2 5 15,-5 0 7-15,3-8 2 16,0-16 0-16,-7-4 2 16,3 0-2-16,-6-1 4 15,-12 5-3-15,-1 4 2 16,0 6 4-16,0 5-6 16,0 6-1-16,0 1 0 0,-3 2 0 15,-8 0-6-15,1 0-1 16,1 6 4-16,2 8-2 15,4-4-3-15,3-2 1 16,0 2 4-16,0-3-4 16,0-1 1-16,10-1 0 15,7 1-1-15,-4-1 4 16,-7 2 3-16,8 2 0 16,-1 5 1-16,-8 2-1 15,6-1 1-15,-5 6-1 16,-1-1-1-16,5 1 0 15,3-5-16-15,-4 1-26 0,12-7-26 16,-1-3-73-16,3-7-72 16,5 0-31-16</inkml:trace>
  <inkml:trace contextRef="#ctx0" brushRef="#br0" timeOffset="6805.59">22470 4183 299 0,'0'0'209'0,"0"0"-88"16,0 0-9-16,0 0 30 15,0 0-57-15,0 0-55 16,-96-72 1-16,63 74-1 16,-8 19-7-16,8 4 0 15,10 5-1-15,7 1-3 16,3-2-14-16,9 1 1 0,4-2-1 16,0-9-2-1,0 0 5-15,17-10-6 0,-1-4 5 16,7-5-1-16,6 0 5 15,0-7-6-15,4-16 0 16,-4-2 2-16,-10 3 8 16,-3-2 5-16,-10 9 15 15,1 5 1-15,-5 6 0 16,-2 4 1-16,0 0-20 16,2 0-14-16,-2 12-3 15,0 31-5-15,0 18 5 16,0 10 0-16,0 3 2 15,0-2-2-15,-2-3 0 16,-7-7-1-16,3-15-19 0,-7-8-17 16,7-15 12-16,-5-12 5 15,-2-5 13-15,-6-7 7 16,0 0-1-16,-8 0-1 16,13-19-7-16,-1-9-1 15,8-10 3-15,7 0-11 16,0-7-10-16,5 2 10 15,24-6 6-15,17 2-2 16,8-2 3-16,5 1 3 16,-2 2 1-16,-1 3 6 15,-7 2 1-15,-8 5-3 16,-3 4 3-16,-17 5 0 16,-7 1 3-16,-8 4 3 0,-6 6-1 15,0 2 23-15,0 6 1 16,0 2-14-16,-9 6-9 15,-7 0-1-15,-5 0-5 16,2 24 0-16,5 7 0 16,5 6-2-16,6 2 0 15,3-2 2-15,0-2 0 16,0-7-1-16,20-8 1 16,-1-7-1-16,13-6-1 15,1-7 2-15,3 0 2 16,6-22 2-16,-4-13 1 15,3-3-3-15,-6-7-1 0,-2-6 3 16,-9-1-1-16,-10-2 0 16,-4 6-3-16,-10 0 2 15,0 14-2-15,0 6 3 16,0 8-2-16,0 10 1 16,0 2 3-16,0 6-2 15,-3 2-3-15,-5 2-1 16,3 28-9-16,2 8 9 15,-2 8 2-15,5 2-2 16,0-4 2-16,8 2-2 16,8-5 3-16,4-2-2 15,-2-9 1-15,9-5-1 16,-12-9-1-16,3-8-35 0,-3-5-33 16,3-3-92-1,-3-7-93-15,0-21-367 0</inkml:trace>
  <inkml:trace contextRef="#ctx0" brushRef="#br0" timeOffset="6969.91">22866 3961 913 0,'0'0'79'15,"0"0"-61"-15,0 0 46 16,0 0-21-16,0 0-37 0,0 0-6 15,147 0-22 1,-72 0-152-16,2-8-465 0</inkml:trace>
  <inkml:trace contextRef="#ctx0" brushRef="#br0" timeOffset="8747.42">23819 4202 398 0,'0'0'165'16,"0"0"-107"-16,0 0 69 0,0 0 31 16,0 0-83-1,0 0 15-15,7 0 1 0,-1 0-10 16,-4 0-21-16,-2-13-20 15,0-13-29-15,0 0-9 16,0 0 2-16,-10 3 0 16,2 6-4-16,1 7 2 15,0 6 1-15,-4 4-3 16,-7 0-3-16,-1 2-2 16,-11 24-1-16,8 14 3 15,-3 5 1-15,10 5-1 16,13-4 3-16,2 0 1 15,0-13 0-15,0-8-2 16,13-7 1-16,2-11-2 0,7-7 2 16,3 0 0-16,9-5 5 15,-1-21 0-15,-1-6-4 16,-1-2 4-16,-14 4-4 16,-3 5-1-16,-5 6-1 15,-1 11 1-15,-6 3 0 16,-2 5 0-16,0 0-3 15,0 0-2-15,0 0-7 16,0 13-10-16,0 12 19 16,13 3 2-16,-8-3 1 15,8-3 0-15,-7-6 0 16,6-4 2-16,3-5-4 16,-8-5 2-16,3-2 0 15,4 0 0-15,5-11 3 16,1-13-3-16,0 5-1 0,0-4-3 15,-12 7 2-15,2 2-1 16,-7 6-1-16,-2 5 4 16,-1 3-1-16,0 0-3 15,0 0-4-15,0 11-12 16,0 14 18-16,6 0 1 16,4 3 1-16,3-4 0 15,-7-2 2-15,5-12-1 16,2-6 1-16,-4-4 1 15,7 0-1-15,2-2 3 0,4-16-1 16,-1-9-2-16,-1 0-1 16,-5 2-1-16,-3 0-1 15,1 9 0-15,-9 5 1 16,-2 3 2-16,-2 8-2 16,0 0-2-16,0 0-8 15,0 8-7-15,2 11 16 16,2 0 1-16,5 1 1 15,3-7-1-15,-6-1 0 16,7-7 2-16,-9-2-2 16,8-3-2-16,4 0 2 15,0 0 1-15,1-8 0 16,-1-9-1-16,0-4-2 16,0 1 0-16,-6 3-3 15,-3 4 4-15,-4 4 0 0,0 2 1 16,-3 4 1-16,0 2-1 15,2 1 1-15,-2 0-1 16,0 0 0-16,0 0 0 16,0 0-1-16,0 0 1 15,0 0 0-15,0 0 0 16,0 0-1-16,0 0 1 16,0 0 0-16,0-3 0 15,0 3 0-15,0 0 0 16,0 0 0-16,0 0 0 15,0 0 2-15,0 0-2 16,5 0 0-16,-5-2-1 0,0 2 1 16,3 0 1-16,-3 0-1 15,0 0-2-15,0 0-6 16,0 0-8-16,0 0-15 16,2 0-7-16,-2 0-13 15,0 0 2-15,0 0 11 16,3 0 21-16,-3 0 13 15,1 0 4-15,1 0 0 16,-2-3 1-16,0 3 0 16,0 0 2-16,0 0 3 15,0 0 4-15,0 0 0 16,0 0 4-16,0 0-5 16,0 0 1-16,0 0-1 0,0 0-1 15,0 0-5-15,0 0 7 16,0 0-2-16,0 0-4 15,0 0-4-15,0 0-1 16,-2 0-16-16,-7 0-50 16,-11 0-113-16,10 0-285 15</inkml:trace>
  <inkml:trace contextRef="#ctx0" brushRef="#br0" timeOffset="9455.83">24645 4256 765 0,'0'0'170'0,"0"0"-114"16,0 0 50-16,0 0-31 16,0 0-37-16,0 0-19 15,12-79-7-15,-12 77 1 16,-14-3-10-16,-18 5-3 15,-7 0-3-15,-1 0 3 16,-1 16 0-16,2 1 0 16,17 7-3-16,-5 3 3 15,12 3-3-15,4-2-1 16,6-2 3-16,5-3-1 0,0-6 2 16,0-5 0-1,20-5 0-15,11-7 2 0,4 0 2 16,11-7 0-16,2-18 0 15,1-8-1-15,-5-4-2 16,-10-4 0-16,-2-5 1 16,-1-1-2-16,-14-5 2 15,-2 0-2-15,-8 0 0 16,-5 8 0-16,-2 10-2 16,0 8 2-16,0 12 0 15,0 6 2-15,0 8-2 16,-2 0-5-16,-5 3-3 15,-3 30-9-15,-7 13 17 16,8 12-1-16,-2 0 1 0,9 2 0 16,2-2 1-16,0-4-1 15,0-8-1-15,0-7 1 16,0-14 2-16,13-6-2 16,-1-11 5-16,4-8-3 15,1 0 1-15,12 0 0 16,0-27-3-16,3-6-10 15,2 0-3-15,-5 3-14 16,-13 10 24-16,1 10 0 16,-17 9 1-16,0 1 0 15,0 0-15-15,0 24-4 16,5 10 14-16,-2 2 7 16,6 2 0-16,6-10 1 0,1 0-1 15,0-12-4 1,1-8-5-16,-1-2-24 0,-3-6-93 15,6 0-171-15</inkml:trace>
  <inkml:trace contextRef="#ctx0" brushRef="#br0" timeOffset="9631.16">24907 3995 972 0,'0'0'57'0,"0"0"32"16,0 0 7-16,0 0-70 16,0 0-26-16,0 0-96 15,13-23-103-15,3 28-111 16</inkml:trace>
  <inkml:trace contextRef="#ctx0" brushRef="#br0" timeOffset="10441.82">25155 4298 474 0,'0'0'127'16,"0"0"-103"-16,0 0 32 15,0 0 41-15,0 0 25 16,0 0-59-16,41 11-5 16,-35-8 15-16,13-3-9 15,2 0-17-15,-2 0-16 16,12 0-3-16,-8-17-15 16,-3 1-3-16,1-3-4 15,-13-8 4-15,2-3-7 16,-10-1-3-16,0 1-9 0,0 11 5 15,0 9-8 1,-16 6 5-16,0 4-1 0,-11 0-2 16,4 0 2-16,-8 18-1 15,1 9 6-15,13 8 0 16,-1 0-1-16,10 7 1 16,8-4 1-16,0-2 4 15,0-6-1-15,23-5 0 16,0-12 1-16,4-3 3 15,6-10 1-15,8 0 4 16,7-10-1-16,8-20-8 16,-8-3 0-16,-1 0-2 15,-12-2 1-15,-9 4-2 16,-11 5 1-16,-2 6 0 16,-3 9 1-16,-10 8 0 0,0 3-2 15,0 0-1-15,0 0-6 16,0 11-10-16,0 16 19 15,0 7 4-15,0 6-2 16,0-6 6-16,0-5-1 16,2-6 5-16,6-10 3 15,0-8 2-15,5-3-8 16,3-2-2-16,8 0 8 16,10-18-3-16,10-9-10 15,2-3 0-15,-4-4-2 16,-4-1 0-16,-3 7-1 15,-14 7 1-15,-11 7 0 0,-3 10-2 16,-7 2 2-16,0 2-6 16,0 0-1-16,0 15-2 15,3 11 5-15,2 2 4 16,-5 0-3-16,10-4 3 16,-2-1-14-16,-4-6-18 15,6-5-45-15,9-6-76 16,3-6-71-16,18 0-167 15</inkml:trace>
  <inkml:trace contextRef="#ctx0" brushRef="#br0" timeOffset="10892.62">26297 4095 758 0,'0'0'180'15,"0"0"-58"-15,0 0 43 0,0 0-67 16,0 0-61-16,0 0-18 15,-47-7-6-15,23 30-6 16,2 8 4-16,7 8-6 16,9 4 1-16,-1 2 0 15,7-2-1-15,0 1-3 16,7-8-1-16,12-8 1 16,5-8-2-16,7-10-2 15,9-4-3-15,9-6 1 16,1 0 2-16,0-20-3 15,-1-12 1-15,-12-4-12 16,-4-10 1-16,-16 3 1 0,-8 5 0 16,-9 13 9-16,0 11 1 15,0 9 3-15,-12 5 1 16,-10 0 3-16,-11 11 3 16,1 19 2-16,6 9-4 15,9 2 1-15,11 2 3 16,6-4-3-16,0-9 2 15,32-2-3-15,3-12-2 16,5-6-2-16,8-8-1 16,0-2-16-16,-5 0-6 15,-4-12-62-15,-12-8-145 16,-9-4-223-16</inkml:trace>
  <inkml:trace contextRef="#ctx0" brushRef="#br0" timeOffset="15294.1">21661 5518 737 0,'0'0'140'16,"0"0"-63"-16,0 0 37 16,0 0-31-16,0 0-32 15,0 0-18-15,0 0-3 16,0 0-12-16,-91 23 10 16,72-1-14-16,5 2-2 15,6 7 1-15,1 4 3 16,7-4-5-16,0-2-5 15,0-1-2-15,7-8 1 0,19-4 1 16,2-8-3 0,5-8 3-16,10 0-5 0,3 0 2 15,-2-22 4-15,13-8-5 16,-7-6-1-16,-3 0-1 16,-1-7-2-16,-18-3 0 15,-5 1-4-15,-6-1 1 16,-17 7-3-16,0 9 6 15,0 6 0-15,0 10 4 16,-2 8-2-16,-7 3 1 16,8 3-1-16,-1 0-1 15,-9 9-2-15,2 21-5 16,-3 14 5-16,8 5 0 0,4 3 3 16,0-2 0-16,10-2-2 15,13-9 2-15,2-6 2 16,1-9-1-16,-4-10-1 15,6-8-2-15,1-6-1 16,12 0 1-16,3-6-3 16,-7-15-1-16,3-10-5 15,-7 1 0-15,-11-6-14 16,-5 4 12-16,-10-1 5 16,-7 8 8-16,0 9 0 15,0 10 4-15,-5 3 1 16,-5 3 2-16,-5 0-4 0,-1 19-3 15,2 10 1 1,9 6-1-16,-1 1 0 0,6-3-1 16,0-4 1-16,8-7-2 15,17-4-14-15,13-8-65 16,11-6 16-16,11-4 27 16,12 0-81-16,-4-12-85 15,-1-8-73-15</inkml:trace>
  <inkml:trace contextRef="#ctx0" brushRef="#br0" timeOffset="16038.56">22766 5615 180 0,'0'0'492'0,"0"0"-427"16,0 0 103-16,0 0-69 0,0 0-23 16,0 0-18-1,-51-43-3-15,41 39-14 0,-7 2 2 16,-2 2-24-16,-1 0-2 15,-9 0-9-15,2 6 2 16,5 15-6-16,-7 4-2 16,10 2-2-16,6 0 0 15,8 0-1-15,5-2 2 16,0-6-2-16,0-5 1 16,14-8 0-16,7-6 0 15,4 0 0-15,3-4 5 16,10-19 1-16,-3-4-4 15,-3-3-2-15,-2 4 1 0,-14 0-2 16,1 3 2-16,-12 6-1 16,-5 9 4-16,0 6-2 15,0 2-2-15,0 0-1 16,0 0-3-16,0 4-7 16,0 16 7-16,0 8 1 15,0 2 2-15,0-5 2 16,0-4-2-16,12-7 1 15,2-4 0-15,5-6 2 16,-1-4-1-16,1 0-1 16,8-2 0-16,-3-18 2 15,4-5 3-15,0-8-5 0,-5 0 0 16,-6-6-6 0,-5 2 3-16,-10 9-8 0,-2 4 5 15,0 10-6-15,0 8 4 16,-3 6 6-16,-12 0-8 15,-2 0-5-15,3 0 6 16,1 5-7-16,8 4 7 16,1 0 0-16,-2 0 2 15,6 1-2-15,0-2 6 16,0-1-1-16,6-1-2 16,11 3 5-16,-1 1 1 15,-5 2 0-15,10 1 2 16,-11 3-1-16,5 2 5 15,-1 5-1-15,0 0 1 16,1 2-1-16,-2-4-2 16,-9 3 1-16,10-6 3 0,-7-2-6 15,3-4 1-15,-8-6-4 16,3-2-40-16,6-4-58 16,4 0-62-16,3 0-219 15</inkml:trace>
  <inkml:trace contextRef="#ctx0" brushRef="#br0" timeOffset="17787.91">23702 5524 767 0,'0'0'124'15,"0"0"-99"-15,0 0 80 0,0 0 9 16,0 0-73-16,0 0-31 16,-29 7-3-16,25 25 28 15,-3 12 12-15,5-2-22 16,2 2-7-16,0-8-1 16,0-6-8-16,0-12-6 15,0-10 1-15,0-5-3 16,0-3 0-16,2 0 3 15,15-9 4-15,6-19-8 16,9-8-3-16,0 2-8 16,-6 2-15-16,-2 12 10 15,-3 11-13-15,-10 4 0 0,2 5 10 16,-4 0 7-16,1 8 5 16,-3 12 6-16,8 0 1 15,-1 3 0-15,3-4 0 16,5-9 0-16,-2-1 1 15,-8-6 3-15,11-3-1 16,-4 0 2-16,-1 0-4 16,4-22 2-16,-2-2-3 15,-10-8-4-15,-10-2-4 16,0 2-9-16,0 3 2 16,-7 6-1-16,-16 8 10 15,1 5 1-15,-5 6-2 16,4 4 4-16,5 0-5 0,0 6 0 15,3 17-2 1,2 4-6-16,8 2-5 0,5-6-33 16,0-1 12-1,7-7-15-15,33-6-15 0,1-9 0 16,12 0 29-16,5 0 7 16,4-24 16-16,-8-9 20 15,-8-3 1-15,-13-6 6 16,-17-4 12-16,-5-4-4 15,-11 1 14-15,0 5 67 16,0 9-52-16,-7 14-9 16,2 11 2-16,-5 10 5 15,7 0-8-15,-1 0-15 16,-10 4-15-16,1 23-4 0,-1 16 15 16,5 7 10-1,2 8-7-15,7 2 5 0,0 2 1 16,0-8 9-16,0-6-3 15,7-9-5-15,2-12-5 16,1-6-11-16,-4-13-6 16,5-4 5-16,-6-4 0 15,6 0 1-15,4-8 1 16,7-14 0-16,3-6-7 16,7-4-3-16,-8 4-9 15,4 9-5-15,-5 3-5 16,-3 7-21-16,-12 7 24 15,-5 2 0-15,-3 0-6 0,0 0 11 16,7 0 7 0,-3 13 3-16,6 6 0 0,1-5 0 15,7 3 2-15,3-6 0 16,1-3-1-16,8-4-1 16,4-4 1-16,12 0 0 15,-5-3 1-15,-1-12-1 16,-5-7-3-16,-6 1 2 15,-19-2-5-15,-6 1-2 16,-4 1 6-16,0 4 2 16,-10 9 0-16,-9 0-1 15,-8 8-1-15,4 0 2 16,-8 2 2-16,-5 21-2 0,7 2 2 16,-2 5-1-16,14 2 1 15,6-1-2-15,8-2 2 16,3-3 0-16,0-7 1 15,10-8-1-15,2-7 5 16,10-4 5-16,2 0 3 16,5 0 0-16,6-20-7 15,0-6-7-15,-2 0-1 16,-3-2 0-16,-12 2-5 16,-6 7-3-16,-10 6-6 15,2 7 14-15,-4 6 0 16,0 0-4-16,0 0 2 15,0 0-10-15,0 3-2 16,0 11 6-16,0 7 8 0,0 1 0 16,7-4 1-16,7-4 3 15,-6-2-1-15,8-6-3 16,1-4 10-16,9-2 3 16,-7 0 2-16,17-2-4 15,-4-16-8-15,8-8-2 16,-13-5-1-16,-3-6-4 15,-7-8-8-15,-14-7-13 16,-3-8 0-16,0 0 0 16,-3 5 10-16,-14 14 15 0,1 14 0 15,6 13 6 1,3 11 18-16,-3 3 1 0,5 0-17 16,-4 24-8-16,5 16 0 15,0 14 4-15,4 11-3 16,0-4 4-16,4 0 17 15,12-9-17-15,5-8 5 16,3-12-9-16,-7-10 1 16,-2-8-1-16,-7-10-1 15,1-4-2-15,-1 0-49 16,3-14-25-16,2-15-154 16,-12-11-499-16</inkml:trace>
  <inkml:trace contextRef="#ctx0" brushRef="#br0" timeOffset="18025.32">24974 5426 970 0,'0'0'72'16,"0"0"-58"-16,0 0 86 15,0 0-45-15,0 0-20 16,0 0-3-16,181 0-13 15,-117 0-7-15,-6 0 1 16,-7-4-6-16,-15-3-2 16,-9 0-5-16,-12 3-2 15,-11 2-1-15,-4-2-12 0,0 2-46 16,-13-2-107 0,-17-2-209-16</inkml:trace>
  <inkml:trace contextRef="#ctx0" brushRef="#br0" timeOffset="18491.09">25951 5452 730 0,'0'0'71'0,"0"0"5"16,0 0 67-16,0 0-18 15,0 0-40-15,0 0-22 16,23-40-22-16,-23 40-28 0,0 14-13 16,0 24 1-16,0 9 11 15,0 3-2-15,0-1-7 16,0-3 0-16,0-5-3 15,0-7-6-15,0-6-30 16,0-8-51-16,0-9-92 16,0-8-113-16,0-3-358 15</inkml:trace>
  <inkml:trace contextRef="#ctx0" brushRef="#br0" timeOffset="18874.77">25780 5583 709 0,'0'0'122'16,"0"0"-76"-16,0 0 18 0,0 0-4 16,134-50-30-16,-70 44-20 15,11 3-1-15,-7 0 5 16,-11 3 8-16,-11 0-4 16,-15 0 7-16,-6 0-15 15,-19 0-2-15,5 10-1 16,-11 16-4-16,0 7 1 15,0 4 1-15,0-1-4 16,0-2-1-16,0-4 5 16,0-7-5-16,3-8 0 15,13-5 1-15,3-6 6 16,10-4-3-16,1 0 0 0,5-8-1 16,-2-13 0-16,-3-10 3 15,-11-4 4-15,-6-10-8 16,-13 1 12-16,0 1 2 15,-29 7-11-15,-20 8-5 16,-18 8-5-16,-12 14-23 16,-10 6-110-16,8 0-130 15,6 19-497-15</inkml:trace>
  <inkml:trace contextRef="#ctx0" brushRef="#br0" timeOffset="21710.17">22083 5883 522 0,'0'0'170'0,"0"0"-76"16,0 0 68-16,0 0-38 16,0 0-43-16,0 0-34 15,-18-33-14-15,-9 56-15 0,-5 10-4 16,9 10 4-16,-9 10-6 16,18 6-1-16,1-2 10 15,8-5-12-15,5-9-2 16,0-10-4-16,6-14-2 15,20-8 2-15,-4-3-3 16,11-8 0-16,12 0 4 16,0-17 2-16,-2-14-5 15,0-5-1-15,-14-1 0 16,-8 0 0-16,-9 8-3 16,-4 2 3-16,-3 11 0 15,-2 10 3-15,-3 6-1 16,0 0-2-16,0 0 0 15,0 1-6-15,0 20-7 0,0 10 10 16,0 6 2-16,0 5-1 16,0-2 2-16,0-8 0 15,0-12 0-15,13-4-3 16,-3-6 0-16,7-8 1 16,8-2-6-16,-4 0 6 15,7-12 2-15,-9-15-5 16,-3-2-11-16,-3-3-8 15,-13-5 4-15,0 0-1 16,-2 3-1-16,-25 4 1 16,5 13 10-16,-3 10 2 15,3 7 5-15,-2 0-2 16,9 0 0-16,-3 11 2 0,8 2 1 16,-1 6-1-16,9 0-1 15,2-1 4-15,0-6-3 16,6-2-1-16,17-1 5 15,0-6 1-15,6-3 2 16,4 0 3-16,2 0 2 16,-1-3-4-16,7-6-2 15,-17 3 1-15,1 6-2 16,-9 0 5-16,-9 0-5 16,4 10 1-16,-10 14 4 15,3-6-4-15,-2-2 10 16,-2-3-5-16,2-4-6 0,-2-4 5 15,0-5-6-15,0 3 4 16,0-3-2-16,5 0 6 16,-1 0 10-16,11-14-15 15,-1-14-3-15,5 4-13 16,1-4 2-16,9 8-11 16,0 8 5-16,-4 10 9 15,-2 2 5-15,-11 0 2 16,1 16-6-16,-3 8 7 15,-5 7 8-15,4-4 4 16,-5-5-2-16,-4-4 1 16,0-6 2-16,2-8-7 15,1-4-5-15,5 0 10 0,-6 0 3 16,16 0-5 0,-1-18 4-16,12-13-13 0,6 2 2 15,-3 1-4-15,-10 6 3 16,-4 10-1-16,-9 8 0 15,-7 1 0-15,-2 3 0 16,2 0-3-16,-1 19 3 16,10 5 4-16,2 8 4 15,3-5-7-15,-1 0 0 16,3-9 4-16,-3-4-4 16,-3-7 0-16,2-5 0 15,5-2-1-15,4 0 1 16,2-16 0-16,0-9-1 15,-4-2-3-15,-7 0-6 16,0-1 1-16,-12 8 3 0,0 6 0 16,-2 10 3-16,0 2 2 15,0 2-1-15,0 0-7 16,0 2 0-16,0 18 7 16,0 6 1-16,0 4 10 15,0-4 6-15,0-2 0 16,0-9-2-16,0-1-7 15,0-10 7-15,0-2-6 16,0-2 6-16,9 0-4 16,-5 0 5-16,8-16-7 15,7-9 1-15,1-2-9 16,-2-2 0-16,9 3-1 0,-11 12-3 16,-2 6-3-16,-8 2 4 15,-4 6-5-15,0 0 1 16,6 0 0-16,-5 8 6 15,10 12-1-15,-9 2 2 16,9 0 1-16,-7 0 4 16,5-6-2-16,0-2 0 15,-6-10 1-15,1-1 4 16,-6-3-4-16,9 0 0 16,-2 0 4-16,11-3 1 15,5-17 0-15,0-5-9 16,1 0 1-16,-3 3-1 15,-3 0 0-15,-5 8-6 0,-10 10 3 16,0 4-1 0,-3 0 2-16,0 0-3 0,0 0-1 15,0 18-3-15,9 6 9 16,-2 4 2-16,4 0 0 16,2-4 0-16,-4-7 4 15,1-7-2-15,3-6 9 16,-7-4-5-16,5 0-1 15,8 0-3-15,3 0 0 16,5-18-1-16,7-5-1 16,-4-5-1-16,-10 6-1 15,-5 2-2-15,-4 10 2 16,-8 8 1-16,0 2-1 0,-3 0-1 16,0 0-2-16,0 0-3 15,0 0 0-15,0 7-1 16,0 14 7-16,0 1 1 15,10-6-1-15,-4 0 0 16,5-8 1-16,-7-4 6 16,1-4-6-16,2 0 9 15,1 0-7-15,16 0 3 16,0-8-3-16,9-12-2 16,5-2-1-16,-16-2 0 15,-1 2-3-15,-8 4 1 0,-1 8 0 16,-12 4-2-1,0 6 4-15,0 0-4 0,0 0-1 16,0 0-1-16,0 10-7 16,0 14 10-16,0 2 2 15,0-2 1-15,13 1-1 16,-2-6 1-16,6-6 0 16,-2-2 1-16,3-8-2 15,5-3 3-15,2 0-4 16,5-10 2-16,-1-9-8 15,3-12-3-15,-10 0-8 16,-5-6-14-16,-1 1-23 16,-5 6 21-16,-9 11 19 0,-2 11 6 15,0 3 3 1,0 5 6-16,0 0 1 0,-5 5 2 16,-10 15 1-16,3 6 2 15,9 4-1-15,3-2 6 16,0 2 2-16,0-8 2 15,0-3 3-15,13-8-2 16,-6-3-3-16,3-8 0 16,-2 0 6-16,2 0-7 15,4-2 3-15,8-20-5 16,5-2-1-16,2-8-8 16,-4-6 1-16,7 5-1 15,-8 4 0-15,-3 9-1 16,-9 10 0-16,-8 7 1 15,-4 3 0-15,0 0-3 0,0 0-2 16,2 8-1-16,4 13-1 16,3 5 7-16,-2 6 1 15,4-2-1-15,-7-2 1 16,7-6 2-16,-4-6-1 16,0-5 0-16,-1-6-1 15,1-5-2-15,-1 0-7 16,9 0-52-16,9-5-59 15,13-15-65-15,-2-1-179 16</inkml:trace>
  <inkml:trace contextRef="#ctx0" brushRef="#br0" timeOffset="22426.47">25015 6084 218 0,'0'0'557'16,"0"0"-523"-16,0 0 86 16,0 0-37-16,0 0-9 15,0 0-13-15,2-36 0 16,-2 33-19-16,0 3 4 16,0 0-28-16,0 0-7 15,-19 3-11-15,-4 17 2 16,3 2-2-16,3 6 2 0,7 1-2 15,2 0 2-15,8-1-1 16,0-3-1-16,0-8 0 16,3-5-2-16,12-3-1 15,12-6 2-15,-1-3 1 16,6 0 2-16,10-5-2 16,-7-20 0-16,11-6-1 15,-10-8-1-15,10-7-6 16,-10-4 0-16,-8-4-11 15,-10-3 4-15,-12 2-2 16,-6 6 13-16,0 7 2 16,0 15 2-16,0 14 1 0,0 7 11 15,0 6 14 1,0 0-3-16,-1 0-12 0,-8 24-9 16,-3 10 2-1,1 12-2-15,10 10 2 0,1 4 8 16,0 1 7-16,0-4-5 15,4-3-2-15,9-8-5 16,4-13 0-16,-1-10-4 16,2-13-3-16,-7-10 0 15,2 0 0-15,4 0 2 16,2-8 0-16,12-17-2 16,0-8-2-16,1-10-4 15,1-1-12-15,-14 6 5 16,8 8-7-16,-19 19 8 0,2 8 6 15,-10 3-5-15,0 0-2 16,0 5-1-16,0 20 0 16,0 5 14-16,4 0-2 15,9-2 1-15,-8-6-1 16,5-2-44-16,0-7-7 16,0-6-22-16,3-7-47 15,4 0-68-15,1-10-254 16</inkml:trace>
  <inkml:trace contextRef="#ctx0" brushRef="#br0" timeOffset="26184.96">24877 5979 697 0,'0'0'146'0,"0"0"-58"15,0 0-28 1,0 0-35-16,0 0-16 0,0 0 20 15,0 0 17-15,0 50-6 16,0-25-23-16,0 2-10 16,0-2-4-16,0-7-3 15,0-2 0-15,0-9-1 16,0-2-8-16,0-5-19 16,0 0-43-16,0 0-2 15,3 0-38-15,5-8-69 16,-6-10-64-16</inkml:trace>
  <inkml:trace contextRef="#ctx0" brushRef="#br0" timeOffset="26482.51">24855 5793 623 0,'0'0'88'16,"0"0"21"-16,0 0-14 16,0 0-51-16,0 0-24 15,0 0 22-15,-17 32 1 16,17-15-17-16,0 0-4 16,0-6-14-16,0-4-2 15,0-5-6-15,0-2 3 16,1 0 3-16,15 0-6 15,-10 0-2-15,6 0-12 0,-1-9-39 16,-7-2-23-16,-4 2-37 16,0-1-144-16</inkml:trace>
  <inkml:trace contextRef="#ctx0" brushRef="#br0" timeOffset="27444.56">25294 6101 233 0,'0'0'59'16,"0"0"0"-16,0 0-2 15,0 0-28-15,0 0 2 16,0 0 4-16,0 0 8 16,0 0 7-16,0 0-16 15,0 0-6-15,0 0-6 16,2 0 4-16,1 0 23 16,-3 0 18-16,3-6-10 15,-3-1-16-15,0 3-11 0,0-2-6 16,0 2 8-16,0-6 7 15,0 5 1-15,0-6-7 16,0 3 0-16,0 3-8 16,0 2-11-16,-8 0-1 15,-3 3-3-15,-5 0-8 16,-7 0 0-16,-2 0 2 16,-6 0 7-16,4 0 10 15,-6 16-1-15,3-2-3 16,0 5-3-16,9 4-6 15,-6-2-2-15,11 4-3 16,0 0-1-16,12-1 1 16,4-2-3-16,0-2 0 15,0-4 1-15,9 0-1 16,18-2 0-16,9-6-2 0,8-5 0 16,3-3-6-16,5 0-37 15,-1 0-39-15,5 0-35 16,-6-11-65-16,-9-8-279 15</inkml:trace>
  <inkml:trace contextRef="#ctx0" brushRef="#br0" timeOffset="28523.72">25670 6154 494 0,'0'0'198'16,"0"0"-68"-16,0 0-1 16,0 0-61-16,0 0-15 15,0 0 5-15,0-10 2 16,0 2-10-16,0 2-6 15,0 0-22-15,0 0-2 16,0-3-3-16,0 1-7 16,-12 2-2-16,-3-1 0 15,-5 5-1-15,-8 2-5 0,2 0 2 16,-6 0-3 0,-1 4 2-16,4 12-3 0,0 12-1 15,9-4 1-15,1-2 2 16,9 2-2-16,8-6-5 15,2-4 5-15,0 2 1 16,11-7-1-16,11-5-1 16,5-4 1-16,10 0 0 15,0 0 1-15,1-7-1 16,-4-13-3-16,-2 0 1 16,-7-6-4-16,-7 2 3 15,3 0 2-15,-14 2-2 16,-6 11 3-16,2 4-1 15,-3 7 0-15,0 0-1 0,0 0-3 16,0 0 1-16,-4 10-5 16,-3 6 6-16,-10 8 3 15,13-2-4-15,1-2 4 16,3 2-1-16,0-8 1 16,0-6 0-16,7-2 0 15,12-6 0-15,-3 0 4 16,7 0-2-16,4-10-2 15,-3-11 2-15,2-6-2 16,1-5 0-16,-8-6-1 16,-5-8 0-16,-6-2 0 15,0-10-2-15,-8-2-1 16,0 4 0-16,0 5-2 0,0 17 6 16,-6 10 0-16,4 14 0 15,-6 6 3-15,8 4-2 16,-5 0 5-16,-2 6-6 15,-5 22-8-15,3 10 2 16,0 14 6-16,5 5 0 16,4 7 3-16,0-1 1 15,4 2-3-15,13-11 0 16,3-4 2-16,6-12 0 16,4-13 0-16,3-8 0 15,-3-13-3-15,2-4 0 16,2 0-2-16,3-4-1 0,1-22-3 15,1-5-16-15,-6-10-10 16,-16-1 3-16,-1-2 7 16,-16 8 9-16,0 10 6 15,0 17 6-15,-9 6 1 16,-6 3 4-16,3 0 4 16,-9 3-1-16,12 27-2 15,-2 3-4-15,7 9 2 16,4 0 2-16,0-9-3 15,0-2 2-15,13-6-2 16,3-9-2-16,3-5 3 16,3-5-3-16,5-6 0 15,5 0-16-15,-2-3-26 0,-3-17-72 16,-2-7-80-16,-4-6-255 16</inkml:trace>
  <inkml:trace contextRef="#ctx0" brushRef="#br0" timeOffset="28712.03">25767 5954 809 0,'0'0'180'16,"0"0"-118"-16,0 0 59 16,0 0-41-16,0 0-68 15,0 0-5-15,124-9-1 0,-50 9-6 16,21 0-57-1,-1 0-66-15,2 0-108 0,2 0-250 16</inkml:trace>
  <inkml:trace contextRef="#ctx0" brushRef="#br0" timeOffset="28861.28">26906 6084 986 0,'0'0'185'0,"0"0"-124"15,0 0 46-15,0 0-76 16,0 0-31-16,0 0-35 16,-122-3-151-16,82 3-285 0</inkml:trace>
  <inkml:trace contextRef="#ctx0" brushRef="#br0" timeOffset="29438.43">25583 5908 347 0,'0'0'259'0,"0"0"-184"15,0 0 52-15,0 0-25 0,0 0-53 16,0 0-10-16,0-2 22 16,-6 2-2-16,-2 0-4 15,-6 0-2-15,-7-3-2 16,-6 3-14-16,-2 0-10 15,-7 0-1-15,-6 0 4 16,0 3-19-16,-10 11-2 16,6 5-2-16,-3 2-4 15,4 14-1-15,1 2 1 16,5 12-3-16,6 0-1 16,3 1-7-16,11-3-33 15,16-7-58-15,3-3-138 16,19-8-213-16</inkml:trace>
  <inkml:trace contextRef="#ctx0" brushRef="#br0" timeOffset="34624.85">21083 7295 716 0,'0'0'204'0,"0"0"-157"16,0 0 3-16,0 0 52 15,0 0-26-15,0 0-35 16,0 0-13-16,0 0-14 15,8 0 8-15,1 0-8 16,15 2-3-16,5 2 6 16,12-1-2-16,7 2-5 15,9-5-1-15,1 0-4 16,9 0-4-16,-2 0 1 16,-4 0-1-16,-10 0-1 15,-10 0 0-15,-22 0 0 16,-11 0 0-16,-1 0-5 0,-7 0 2 15,0 0-2-15,0 0-3 16,0 0-7-16,0 0-29 16,-11 0-71-16,3 0-86 15,-7 0-193-15</inkml:trace>
  <inkml:trace contextRef="#ctx0" brushRef="#br0" timeOffset="37400.28">22046 7004 529 0,'0'0'179'15,"0"0"-56"-15,0 0 25 16,0 0-28-16,0 0-22 16,0 0-10-16,0 0-31 15,5-10-23-15,-5 10-9 0,0 0-11 16,0 0-6-16,0 0-8 15,0 0-1-15,0 14-1 16,0 2 1-16,4 0-1 16,6-6-16-16,-4-1-25 15,4-3-18-15,-6-6-36 16,8 0 19-16,-3 0 4 16,1-11 42-16,3-9 7 15,-12-3 19-15,8 6 6 16,-5 7 3-16,-4 2 18 15,0 4 41-15,0 4 9 16,0 0-13-16,0 0-28 0,0 0-30 16,0 0-15-1,4 18 0-15,11 5 2 0,-1 2-77 16,5-4-77-16,1-6-151 16</inkml:trace>
  <inkml:trace contextRef="#ctx0" brushRef="#br0" timeOffset="37855.1">22528 7030 880 0,'0'0'66'15,"0"0"-35"-15,0 0 82 16,0 0-50-16,0 0-48 0,0 0 1 15,0-46-2-15,-5 36-12 16,-2 8 0-16,-14 0-1 16,-3 2-1-16,0 0-1 15,-1 0 1-15,-4 0 0 16,10 8 0-16,-1 8 0 16,4 3 0-16,6 2-5 15,7 4 5-15,3 2-1 16,0 2-5-16,13 1 5 15,15 2-8-15,5-5-1 16,5-2-6-16,-5-2 5 16,-11-3 1-16,2-7 2 15,-17-1 0-15,-2-2 0 16,-5-4 0-16,0 4 5 0,-12 2 3 16,-27 2 3-16,-1 2 1 15,-8-2-3-15,15-4-1 16,2-9-4-16,14-1-23 15,7 0-57-15,10-9-51 16,0-16-128-16,27-4-243 16</inkml:trace>
  <inkml:trace contextRef="#ctx0" brushRef="#br0" timeOffset="38708.61">22916 7111 716 0,'0'0'201'16,"0"0"-191"-16,0 0 65 16,0 0 48-16,0 0-64 15,0 0-30-15,-56-34-10 16,40 34 6-16,-3 13-8 16,5 9 1-16,-1 8-6 15,2-3-3-15,8 4-3 16,5 0-3-16,0-4-2 15,0 2-1-15,0-6 2 16,14-1 0-16,9-9 0 16,8-5 0-16,5-5 0 15,7-3-2-15,5-3-1 0,2-21-3 16,-2-6-2-16,-2-1 5 16,-13-4-2-16,-13 6-3 15,-5 3 6-15,-9 10-1 16,1 8 1-16,-7 6 1 15,0 2 7-15,0 0-3 16,0 0-5-16,0 0-8 16,0 15-3-16,0 15 10 15,0 2 0-15,7-4 0 16,6-4 0-16,2-6-1 16,3-8-5-16,0-6-4 15,1-4-3-15,7 0 12 16,-6-12 2-16,7-10 0 0,-8-10 0 15,-6-1-2-15,-12-4-2 16,-1 0-15-16,0 5 8 16,-12 8-8-16,-9 5 3 15,-6 8 16-15,5 11-5 16,-2 0 3-16,4 0-3 16,5 0 3-16,9 9-6 15,-1 7-1-15,7 5-7 16,0-4-12-16,6 0-5 15,12-3-14-15,4-8 3 16,6-4 26-16,5-2 8 16,0 0 3-16,-3-8 7 0,3-6 1 15,-8 0-1-15,-2 0 16 16,-14 4 0-16,-2 0 23 16,-1 3 32-16,-6 5-12 15,0 2 4-15,0 0-2 16,0 0-28-16,0 0-18 15,0 13-12-15,0 26-3 16,0 15 22-16,0 15-2 16,3 3-6-16,7 7-1 15,3-1-8-15,-9-5-2 16,1-7-3-16,-5-17-1 16,0-12-3-16,0-9-17 15,0-13-33-15,0-12-66 16,0-3-26-16,0-17 19 0,0-25-149 15,0-12-277-15</inkml:trace>
  <inkml:trace contextRef="#ctx0" brushRef="#br0" timeOffset="38949">23530 7156 493 0,'0'0'83'16,"0"0"-34"-16,0 0 50 15,0 0 40-15,31-130-63 16,-11 117-53-16,4 4 4 15,-2 2 14-15,6 4-2 16,-4 3-1-16,2 0 6 0,-3 0-12 16,0 22-2-16,-17 4-16 15,6 2-4-15,-12 2-1 16,0-1-8-16,0-4 0 16,-15 2 1-16,-11-4-4 15,0-3 1-15,1-6-56 16,4-9-58-16,11-5-85 15,7 0-154-15</inkml:trace>
  <inkml:trace contextRef="#ctx0" brushRef="#br0" timeOffset="39325.71">23861 7142 838 0,'0'0'46'0,"0"0"-12"15,0 0 51-15,0 0-35 16,0 0-24-16,0 0 7 16,52 3 2-16,-36-3-10 15,3-11-20-15,1-8 0 16,-5 0-4-16,-2-9 1 16,-13 4-2-16,0 0-14 15,0 3 8-15,-2 8-1 16,-13 1 2-16,-2 10 4 15,1 2 0-15,-2 0-5 16,-5 4-1-16,0 19 7 16,8 8 0-16,-1-1 6 0,12 6 1 15,4-6 6 1,0-2 1-16,1-4 1 0,21-2-6 16,4-6-5-16,7-11-4 15,2-2-26-15,15-3-81 16,0 0-114-16,3-20-177 15</inkml:trace>
  <inkml:trace contextRef="#ctx0" brushRef="#br0" timeOffset="39677.48">24256 6772 833 0,'0'0'138'0,"0"0"-67"16,0 0 49-16,0 0-63 16,0 0-46-16,0 0-5 15,0 34 22-15,0-16-19 16,0-1-5-16,7-6-2 16,4-3-2-16,2-3-12 15,-7-5-33-15,4 0-24 16,3 0 0-16,-2-5 20 15,-3-12 17-15,-6 1 18 16,-2 2 14-16,0 7 3 0,0 5 22 16,0 2 26-1,0 0-8-15,0 0-32 0,0 0-11 16,0 2-7-16,0 24-12 16,-2 4-51-16,-5 6-57 15,6-3-241-15</inkml:trace>
  <inkml:trace contextRef="#ctx0" brushRef="#br0" timeOffset="39827.74">24465 7422 1156 0,'0'0'48'0,"0"0"-47"16,0 0 25-16,0 0-26 0,0 0-109 15,0 0-259-15</inkml:trace>
  <inkml:trace contextRef="#ctx0" brushRef="#br0" timeOffset="42011.61">24514 7299 223 0,'0'0'301'0,"0"0"-225"16,0 0-9-16,0 0 29 15,0 0 7-15,0 0-31 16,-13 10-28-16,13-10 30 15,0 0 0-15,0 0-7 16,0 0-5-16,13-10-22 0,9-17-24 16,14-7-5-16,3-2-7 15,-7 3-4-15,-12 14 0 16,-7 7 1-16,-10 8-2 16,-3 4 0-16,0 0 1 15,0 0-3-15,6 22-7 16,5 19 10-16,6 0 2 15,-3 2-2-15,3-9-1 16,-2-10-2-16,0-4-34 16,-6-16-31-16,3-4 7 15,2 0-97-15,-1-18-84 16,6-18-243-16</inkml:trace>
  <inkml:trace contextRef="#ctx0" brushRef="#br0" timeOffset="42188.92">24650 6860 666 0,'0'0'270'0,"0"0"-257"16,0 0 9-16,0 0 13 16,0 0-31-16,0 0-4 15,50-22-17-15,-26 29-59 16,-10 10-135-16,-5 6-138 15</inkml:trace>
  <inkml:trace contextRef="#ctx0" brushRef="#br0" timeOffset="42562.66">24873 7090 467 0,'0'0'275'0,"0"0"-179"15,0 0 44-15,0 0-12 16,0 0-40-16,33 116-1 15,-32-93-54-15,1-5-10 16,2-2-4-16,1-5-11 16,-3-8-4-16,-2-3 1 15,0 0-4-15,8 0 10 0,5-7-9 16,4-20 6 0,9-14-8-16,5-3-10 15,-7 8 1-15,2 10 2 0,-8 7-1 16,-10 12 2-16,-1 7-11 15,-5 0 11-15,3 2 1 16,-3 26 0-16,5 8 3 16,-7 2 4-16,0-1-4 15,4-4 2-15,-2-3 0 16,0-11-1-16,7-3-4 16,-6-12-52-16,16-4-74 15,8 0-67-15,19 0-79 16,5-18-89-16</inkml:trace>
  <inkml:trace contextRef="#ctx0" brushRef="#br0" timeOffset="43487.35">25520 7235 627 0,'0'0'259'0,"0"0"-197"15,0 0 54-15,0 0 9 16,0 0-45-16,0 0-32 15,0-33-30-15,3 14-11 16,11 1 1-16,4 3-5 16,-4 1-1-16,5 7-2 15,-2 3 1-15,-1 4-1 16,-2 0 1-16,2 0-1 16,-3 15 0-16,-7 10 1 15,4 5-1-15,-4 4 3 0,-4 0 3 16,1-10-5-16,-3-4-1 15,0-12 0-15,0-3 0 16,0-5 0-16,0 0 3 16,8 0 8-16,-3-11-1 15,10-17-7-15,11-9-2 16,-6-1-1-16,11-1-3 16,1 10-3-16,-9 6 2 15,1 12-1-15,-5 9 2 16,-16 2 1-16,3 0-2 15,-1 9 4-15,-5 16 2 16,0 6 2-16,2 2-2 16,-2-6 10-16,6-5-5 0,-6-10-7 15,0-5 1-15,2-5-1 16,-2-2 5-16,8 0 5 16,9-13-3-16,5-15-2 15,7-6-5-15,9-3 0 16,-1 8-6-16,-8 4 2 15,-6 13-2-15,-14 8-1 16,-9 4 0-16,0 0-2 16,0 0-1-16,0 20 7 15,6 8 2-15,-5 3 1 16,3-1 0-16,1-6 0 16,0-2 0-16,2-11 0 0,4-4 0 15,3-7 0 1,8 0 1-16,8-12 0 0,5-16 2 15,0-1 0-15,-5-7-1 16,-1-8-2-16,-10 4 5 16,-6 2-5-16,-11 10 0 15,-2 10 5-15,0 10-4 16,0 6 3-16,0 2-4 16,-4 0-1-16,-17 2-1 15,9 20 0-15,-1-2-2 16,3 2 4-16,10 4-2 15,0 0-4-15,0 0 3 16,10 0 0-16,10-5 1 0,-1 1 0 16,4-2 2-1,-6-4 0-15,-11 0 0 0,4-2 0 16,-10-5-1-16,0-3 0 16,0 1-1-16,0-3 2 15,-11-2 1-15,-7-2-1 16,0 0-3-16,3 0-14 15,7 0-34-15,6 0-47 16,2-6-12-16,0-10-28 16,0-3-126-16,25 4 31 15</inkml:trace>
  <inkml:trace contextRef="#ctx0" brushRef="#br0" timeOffset="44091.41">26784 7122 532 0,'0'0'190'0,"0"0"-51"15,0 0-21-15,0 0-9 16,0 0-44-16,0 0-25 16,-23-72-8-16,1 72-9 15,-5 0-2-15,-4 9-5 16,4 14-5-16,-6 6-3 16,4 0 0-16,13-2-6 15,3 1 4-15,7-5-5 16,6-8 0-16,0-5 7 15,0-9-7-15,21-1 7 16,12 0 7-16,3-1-5 16,4-21-6-16,-2 1 3 0,-8-5 3 15,-2-3 2-15,-10 6-7 16,-3 3 1-16,-12 10 5 16,1 8-5-16,-4 0 8 15,0 2-1-15,0 0-5 16,0 0-4-16,0 24-3 15,-5 20 3-15,-8 14 2 16,1 9-5-16,-4 8-1 16,7 5 1-16,-8 5 0 15,3 0-1-15,-4 0 0 16,-8-8-9-16,4-17-34 16,-8-14 43-16,2-14-6 0,4-11 6 15,-2-14-7-15,6-7 7 16,-4 0 0-16,6-19-2 15,9-12-13-15,-5-17 3 16,14-20 4-16,0-17 5 16,22-11-2-16,19 4-3 15,-3 10 6-15,16 8 0 16,5 20 2-16,0 12-1 16,-1 10-3-16,-2 12 4 15,-4 1-3-15,-1 5-11 16,9 6-41-16,-2-2-49 15,0 4-47-15,-3-2-56 16,1 4-399-16</inkml:trace>
  <inkml:trace contextRef="#ctx0" brushRef="#br0" timeOffset="44253.67">27434 7165 827 0,'0'0'339'0,"0"0"-305"15,0 0 82-15,0 0-46 16,0 0-49-16,0 0-21 16,-7 4 0-16,3 1-32 15,-2-5-78-15,-10 0-216 16</inkml:trace>
  <inkml:trace contextRef="#ctx0" brushRef="#br0" timeOffset="53174.31">21204 5861 495 0,'0'0'59'0,"0"0"0"16,0 0 6-16,0 0-19 0,0 0-3 15,0 0 10-15,0 0 13 16,0 0-6-16,-78 0-12 16,76 0 4-16,2 0 3 15,0 0-6-15,0 0-10 16,0 0 11-16,-4 0-10 16,4 0-14-16,-5 0-8 15,5 0-6-15,-2 0-5 16,0 0 2-16,2 0-9 15,0 0-1-15,0 0 1 16,-4 0 0-16,4 0 0 16,0 0 0-16,0 0 0 15,-1 0 1-15,-8 0 3 0,5 0-7 16,-6-2 7-16,5 2-4 16,1 0 1-16,4-3-1 15,0 3 0-15,0 0-2 16,0 0 2-16,0 0 1 15,0 0-1-15,0 0-2 16,32 0-5-16,10 0 7 16,17 0 0-16,4 0 0 15,2 3 0-15,-3-1 2 16,-11 4-2-16,-16 0-7 16,-18-6-44-16,-17 2-60 15,-13-2-39-15,-33 0-382 0</inkml:trace>
  <inkml:trace contextRef="#ctx0" brushRef="#br0" timeOffset="54200.59">21074 4456 481 0,'0'0'91'16,"0"0"-40"-16,0 0 5 16,0 0-18-16,0 0-9 15,0 0-3-15,-42-12 6 16,36 12 6-16,6 0-12 16,0 0 5-16,0 0 2 15,0-4-4-15,0 4-15 16,0-2 6-16,0 0 16 15,25 2-6-15,17 0-11 16,4 0-4-16,3 0-11 16,0 0 1-16,-1 0-4 15,-10 0 1-15,-8 0-4 16,-10 0 4-16,-7 4-5 0,-2 0 3 16,-7 0-4-16,-3 0-11 15,10 0-43-15,-9 6-10 16,7 1-83-16,1-4-60 15,-10-1-292-15</inkml:trace>
  <inkml:trace contextRef="#ctx0" brushRef="#br0" timeOffset="55464.04">21224 8588 384 0,'0'0'339'0,"0"0"-318"15,0 0-19-15,0 0 111 16,0 0-40-16,0 0-44 16,146 16-10-16,-103-16-6 15,-8 0 0-15,0 0-7 16,-3 0-6-16,-12 0 0 15,-5-5-21-15,-4 1-123 16,-10-6-224-16</inkml:trace>
  <inkml:trace contextRef="#ctx0" brushRef="#br0" timeOffset="56470.13">21902 8568 908 0,'0'0'25'0,"0"0"19"16,0 0 39-16,0 0 9 16,0 0-46-16,0 0-5 15,0-14-1-15,0 9-15 0,0-3 5 16,1-4-14-16,7-2-8 15,5 1-7-15,5 0 3 16,7 1-3-16,-8 2-1 16,-1 9 0-16,1 1 0 15,-9 0 0-15,5 0 0 16,-3 25-1-16,-6 6 1 16,-1 10 0-16,-3-2 1 15,0-3-1-15,0-6 0 16,0-10 0-16,-4-4 0 15,1-6 0-15,3-7 1 16,0-3-1-16,0 0 3 0,0 0 4 16,0-15 0-16,14-15-7 15,7 0 1-15,6-4-1 16,-1 8 0-16,2 4-5 16,-14 11 5-16,-5 9-1 15,-9 2 0-15,5 0 0 16,-2 0-5-16,-1 18 3 15,2 10 3-15,5-1 1 16,-8 4-1-16,3-4 3 16,-2-3-6-16,0-4 6 15,-2-8-3-15,5-6 0 16,-1-6-1-16,-4 0 1 16,12 0 8-16,0-6-4 15,14-17-2-15,8-10-2 16,0 5-4-16,-1-2 4 0,-6 5 1 15,-5 6-1-15,-6 11 0 16,-5 0-1-16,-11 8 1 16,6 0-4-16,3 0-3 15,-2 19 6-15,4 4 1 16,2-1 0-16,-7-1 1 16,6-2-1-16,-6-11-1 15,2-2 1-15,-3-3 1 16,-1-3 3-16,6 0-4 15,12-9 3-15,10-13-1 16,1-6-1-16,0 1-1 16,-5 1 1-16,-8 6 1 0,-7 7-1 15,-10 9 0 1,-3 4-1-16,0 0-1 0,0 0-5 16,0 20 4-16,7 12-1 15,-6-4 3-15,5 2 0 16,7-4 0-16,-7-8 0 15,10-4 0-15,-3-8 0 16,4-6-3-16,10 0 3 16,-9 0 1-16,12-20 1 15,-10-5 0-15,-5-5 0 16,-8-3-1-16,-7 0-1 16,0 6-1-16,0 2-5 15,-7 9 4-15,-17 8-17 0,2 2-10 16,0 6-26-1,-4 0-35-15,4 0-78 0,-2 8-137 16</inkml:trace>
  <inkml:trace contextRef="#ctx0" brushRef="#br0" timeOffset="57241.51">23332 8770 765 0,'0'0'110'0,"0"0"-11"16,0 0 12-16,0 0-48 16,0 0-24-16,0 0-14 15,-41-82 27-15,29 68-19 16,-10 4-15-16,2 0-1 15,-1 1-11-15,-10 6-1 16,-2 3-4-16,0 0 1 16,2 0 0-16,6 9-2 15,3 14 0-15,7 7 0 16,4 0 0-16,11-4 0 16,0 0 0-16,5-8-1 15,26-4 1-15,5-6 0 16,14-8 1-16,0 0-1 0,3-6 6 15,3-18-5-15,-8-9 1 16,-12-6-1-16,-4-4 1 16,-9-7 3-16,-8-5 0 15,-4-2-5-15,-8 8 0 16,-3 4-1-16,0 15 0 16,0 6 0-16,0 10 2 15,0 6 2-15,0 6-3 16,-2 2-9-16,-10 4 0 15,-6 28 9-15,1 10-5 16,2 3 4-16,9 2 1 16,6-1 0-16,0-3 0 15,0-1 0-15,0-12-3 16,8-2 3-16,8-8 0 0,1-8 0 16,-1-3 0-16,8-9 0 15,-2 0 0-15,7 0 0 16,-2-11 0-16,-6-17 0 15,-1-4-8-15,-7-2-5 16,-9 0 3-16,-1 5-8 16,-3 10 11-16,0 8 1 15,0 9 1-15,-7 2-2 16,-13 0-4-16,-8 16 0 16,10 19 7-16,3 5 4 15,7 3-2-15,8 0 1 0,0-4 1 16,8-6-4-1,14-5 0-15,4-7-1 0,-1-8-8 16,-1-10-49-16,-1-3-25 16,-7 0-48-16,-5-11-140 15</inkml:trace>
  <inkml:trace contextRef="#ctx0" brushRef="#br0" timeOffset="57667.37">22831 8442 192 0,'0'0'20'0,"0"0"62"15,0 0-18-15,0 0 26 16,0 0 21-16,0 0-20 16,-35 9-7-16,17 12 12 15,-5 1-42-15,4 8-29 16,3 0-18-16,3 1-3 16,6-1-4-16,7-5-34 15,0-6-217-15</inkml:trace>
  <inkml:trace contextRef="#ctx0" brushRef="#br0" timeOffset="62202.28">24238 8700 295 0,'0'0'320'16,"0"0"-268"-16,0 0-10 0,0 0 25 16,0 0 14-16,0 0-11 15,0 0-28-15,18-6-10 16,9-12 5-16,1-2-5 16,10-5-7-16,-3-4-2 15,-1-1-13-15,-1-1-2 16,-3 1-1-16,-13 8-2 15,-4 3 3-15,-10 8-2 16,-3 1-2-16,0 8-2 16,0 2 1-16,0 0-3 15,0 0 0-15,0 0-16 16,-3 12 3-16,-17 10-2 16,2 3 10-16,8 7-5 15,-2-5 3-15,12-2-2 16,0-3-6-16,0 0 0 0,14-5 5 15,7 4 9-15,7-5-1 16,-6 0-1-16,-6 0 3 16,-2-2-2-16,-8-1 2 15,1 0 3-15,-4 1-3 16,-3 0-3-16,0 0-2 16,-6 2 4-16,-15-5-15 15,5 0-25-15,-1-1-19 16,9-8-37-16,-5-2-53 15,10 0-144-15</inkml:trace>
  <inkml:trace contextRef="#ctx0" brushRef="#br0" timeOffset="62560.09">24760 8624 678 0,'0'0'101'15,"0"0"-52"-15,0 0 35 16,0 0-28-16,0 0-49 16,0 0 5-16,-75 62 5 15,55-34-14-15,7 0 8 16,8 2-10-16,3-6 4 16,2 0-4-16,0-6-1 0,0-8 1 15,16-4 2-15,5-6-1 16,8 0 11-16,4-9 5 15,-3-16 1-15,2-3-13 16,-11-4 4-16,-7 2-3 16,-3 0 1-16,-11 4-2 15,0 6-6-15,-7 4 2 16,-16 7-2-16,-6 6-11 16,2 3-34-16,5 0-6 15,3 0-34-15,7 3-118 16,10 8-47-16</inkml:trace>
  <inkml:trace contextRef="#ctx0" brushRef="#br0" timeOffset="63006.84">25088 8629 679 0,'0'0'59'16,"0"0"32"-16,0 0 33 15,0 0-82-15,0 0 2 16,0 0-41-16,-73-14 0 16,51 39-1-16,0 5 2 15,6-3-4-15,6 0 5 16,6-2-5-16,4-6 0 16,0-5 0-16,0 0 0 15,4-8 0-15,12-6-2 0,7 0 2 16,2 0 3-16,8-20-3 15,4-2 3-15,-2-4 1 16,-3 3 2-16,-12 2-2 16,-6 5 11-16,-6 6 9 15,-3 7-6-15,-5 3 1 16,0 0-4-16,0 0-15 16,3 0-11-16,2 13 1 15,5 13 9-15,5-2 1 16,1 1-1-16,-4-2 1 15,8-5-2-15,-2-6-6 16,0-4-27-16,4-6-6 16,4-2-9-16,-10 0-26 0,3-10-122 15,-12-18-201 1</inkml:trace>
  <inkml:trace contextRef="#ctx0" brushRef="#br0" timeOffset="63175.18">25228 8515 690 0,'0'0'52'0,"0"0"-46"15,0 0 54-15,0 0-34 16,0 0-26-16,0 0-3 16,46-12-9-16,-24 12-50 0,-2 0-91 15,-1 5-366-15</inkml:trace>
  <inkml:trace contextRef="#ctx0" brushRef="#br0" timeOffset="63871.45">25575 8714 690 0,'0'0'46'0,"0"0"-20"15,0 0 62-15,0 0-47 16,0 0-7-16,0 0-10 16,0-20-12-16,-13 14-2 0,-7 6-3 15,-2 0 0-15,-6 0-6 16,5 0 2-16,-4 12 1 16,9 5-3-16,0 6 0 15,3 0-1-15,4 2 1 16,9-3 1-16,2-3-2 15,0-6 0-15,0-5 0 16,2-4-4-16,15-4 4 16,10 0 0-16,-9-2 9 15,12-21 6-15,-1-2-13 16,-9 3 8-16,-4 0-5 16,-3 6 5-16,-10 8 6 15,-3 2 22-15,0 6 5 0,0 0-14 16,0 0-22-16,0 0-7 15,0 6-7-15,0 14 7 16,0 3 0-16,2-2 0 16,12-6 1-16,2-1-1 15,-6-3 0-15,3-9 1 16,3-2 2-16,3 0 1 16,7-4 1-16,4-22-2 15,-8-4-2-15,4-10 2 16,-6-8-3-16,-7-4 1 15,1-8 1-15,-6 0-2 16,0 8 0-16,-5 13 0 16,-3 17 0-16,0 8 3 0,0 12-3 15,0-1 1-15,0 3-1 16,0 0-6-16,0 14-2 16,-17 18 5-16,15 9-1 15,-3 4 4-15,5 1 0 16,0-2 2-16,0-6-2 15,0-4 0-15,0-7-20 16,0-4-20-16,0-8-29 16,0-6-18-16,0-7-108 15,0-2-54-15</inkml:trace>
  <inkml:trace contextRef="#ctx0" brushRef="#br0" timeOffset="65741.03">25974 8648 426 0,'0'0'266'15,"0"0"-232"-15,0 0 46 16,0 0 26-16,0 0-65 16,0 0-31-16,15-8-6 15,-12 22 8-15,2 2 14 16,3-2 0-16,-3 2-17 15,-4-8-1-15,9 0-6 16,-7-4-1-16,-3-4 0 0,6 0 6 16,2 0-7-1,9 0 13-15,1-4-5 0,1-12-3 16,10 0-4-16,-14 4 0 16,-8 4 0-16,1 5-1 15,-8 1 0-15,0 2 0 16,0 0 0-16,3 0-9 15,1 19 9-15,5 7 1 16,-7-4 3-16,3 1-2 16,4-6 1-16,-3-9-2 15,-3 0-1-15,4-8 5 16,-4 0 1-16,6 0 25 16,6-8 0-16,9-14-25 15,-4-8-5-15,7 0-1 0,-8 2 3 16,-2 9-3-16,-4 5 3 15,-11 7-3-15,1 7 1 16,-3 0 5-16,0 0-6 16,3 0-3-16,4 7-7 15,-4 13 9-15,1 5 1 16,7-1 0-16,-9-4 0 16,11-4 1-16,-9-8-1 15,1 0 1-15,6-8-1 16,7 0 7-16,-1 0-5 15,9-3 1-15,-4-16-2 16,-5 0 1-16,2-6-2 16,-6 0 4-16,-2 2-2 0,-11 5-2 15,0 8 0 1,0 6 0-16,0 4-4 0,0 0 2 16,0 0-8-16,-11 2 5 15,-5 14 3-15,0 10-3 16,10-4 2-16,-2 3 2 15,8 0-6-15,0-7 3 16,0 0-3-16,0-6 0 16,10-6 6-16,4-3-4 15,8-3-3-15,8 0 0 16,3 0 6-16,4-7-8 16,-2-9 7-16,-4-2 3 0,-6-3-5 15,-11-2 0-15,-5 1 2 16,-8-2 2-16,-1 2 1 15,0 6 1-15,0 5 0 16,0 2 0-16,0 4 0 16,0 4 1-16,0-4 3 15,0 5-2-15,0 0 4 16,0 0-6-16,0 0-1 16,0 0 3-16,0 0-3 15,0 0 2-15,0 0 0 16,0 0-1-16,0 0 0 15,0 0 1-15,0 0-1 16,0 0-1-16,0 0-1 0,0 0-1 16,0 0 0-16,0 0 2 15,0 3-1-15,0 8 2 16,0 0-2-16,0 0 1 16,0-2 0-16,0-2-1 15,9-4 1-15,-9-1-4 16,0-2 2-16,3 0 2 15,-3 0 4-15,0 0 1 16,0 0 1-16,0 0 0 16,0 0-3-16,0 0-3 15,0 0 0-15,0 4 0 16,0 1-4-16,0 0 4 16,0 1 0-16,0-1 2 15,1-5-4-15,-1 0 4 0,3 0-1 16,-3 0 1-16,6 0-2 15,-6 0 8-15,0 0-2 16,0 0-4-16,0-10 1 16,0-1-1-16,0-3-2 15,0 0 0-15,0 1 0 16,0-1 0-16,0-2 4 16,-13 5-4-16,-6 5-2 15,3 1 0-15,-10 5-1 16,-2 0 3-16,4 0-3 15,-9 11 3-15,7 19-1 16,6 4-3-16,9 0 4 16,9 2 0-16,2-4-1 0,0-7-1 15,11-2 1-15,13-7 1 16,3-8-2-16,3-8 2 16,0 0 0-16,2 0-1 15,0-26 2-15,1-6-1 16,1-6 2-16,-20-8 2 15,5-4-2-15,-12-7-1 16,-1-1-1-16,-6-2-1 16,0 10 1-16,0 6 4 15,0 10-4-15,0 10 0 16,-12 8 0-16,11 4 2 16,1 8 0-16,-2 2 0 0,2 2-2 15,0 0-1 1,-8 0-4-16,-1 18-2 0,2 18 6 15,0 8 1-15,5 8 0 16,2 2 0-16,0 2 0 16,0-1 0-16,0-5 0 15,0-2 0-15,9-12 0 16,4-4 0-16,0-9 0 16,1-12 2-16,-6-6-2 15,6-5 0-15,-1 0-3 16,7-3 3-16,1-21 1 15,3-8-1-15,-2-4-5 16,-4-1 0-16,-3 8 4 0,-7 9 2 16,-8 10-4-1,0 7 3-15,0 3 0 0,0 0-3 16,0 7-13-16,0 19 13 16,0 6 3-16,0 2 0 15,8-5 0-15,3-4 0 16,2-3 0-16,-4-6-2 15,13-4-2-15,-2-5-36 16,11-7-28-16,-7 0-42 16,0-5-126-16,-15-22-407 15</inkml:trace>
  <inkml:trace contextRef="#ctx0" brushRef="#br0" timeOffset="65891.25">27047 8417 593 0,'0'0'20'16,"0"0"-17"-16,0 0 5 16,0 0 3-16,0 0-11 15,0 0-10-15,44-22-71 16,-37 22-306-16</inkml:trace>
  <inkml:trace contextRef="#ctx0" brushRef="#br0" timeOffset="66359.17">27280 8656 722 0,'0'0'152'16,"0"0"-142"-16,0 0 59 16,0 0 22-16,0 0-51 15,0 0-17-15,16-50 8 16,-16 42-16-16,0-5-3 15,0 10-3-15,-11 0-5 16,-14 3-4-16,-3 0 2 16,2 11-2-16,-7 11 0 15,6 8 0-15,9 2 0 16,4 5-2-16,9-4 1 16,5-5-2-16,0-10 2 0,0-4 2 15,0-6-2-15,15-5 1 16,5-3 0-16,13 0 1 15,4-19 2-15,-1-7-2 16,1-2 4-16,-15 0-5 16,-1 4 5-16,-9 8 1 15,-2 6-3-15,-7 10 13 16,-3 0 1-16,0 0-17 16,0 8-11-16,0 20 7 15,8 6 2-15,6 0 2 16,10-6 0-16,-5-4-2 15,0-6 1-15,0-8-17 16,-5-6-34-16,2-4-95 0,-4 0-173 16</inkml:trace>
  <inkml:trace contextRef="#ctx0" brushRef="#br0" timeOffset="67372.95">22055 9020 448 0,'0'0'106'0,"0"0"-46"16,0 0 28-16,0 0 18 16,0 0-23-16,0 0-22 0,0-11 1 15,0 6-20-15,-7-5-28 16,-8 4 0-16,-5 1-12 16,-16 3-1-16,-3 2 1 15,0 0-2-15,-4 4-2 16,11 15 1-16,10 1 1 15,9 7-4-15,12-2 3 16,1 5-1-16,0-3-4 16,22 1 3-16,19-4 1 15,7-2-5-15,4 2 5 16,-5-6 0-16,-12 3-3 16,-13-1 5-16,-9-1-1 15,-8 1 1-15,-5 0 0 0,0 6-1 16,-18-5 1-16,-20 5 1 15,-6-3-1-15,3-3-4 16,-2-4-14-16,11-7-30 16,12-9-53-16,11 0-95 15,9-20-168-15</inkml:trace>
  <inkml:trace contextRef="#ctx0" brushRef="#br0" timeOffset="67965.03">22217 9122 604 0,'0'0'75'0,"0"0"-73"15,0 0 12-15,0 0 10 0,0 0 94 16,0 0-64-16,11 109-18 16,-11-73-16-16,0 0 5 15,0-3-3-15,0-6-8 16,0-9 2-16,0-6-12 15,0-9-1-15,0 3 0 16,0-6 5-16,0 0 10 16,0-14 1-16,0-22-19 15,0-15-6-15,0-1-9 16,0 4 14-16,0 6-14 16,2 14 7-16,11 6 7 0,-6 8 1 15,3 8-3 1,6 6-1-16,-2 0 3 0,4 0-2 15,5 20 3-15,-7 10 0 16,3 3 0-16,-9 6 4 16,1-7-2-16,-9 0 7 15,-2-6 0-15,0-10 3 16,0-2-9-16,0-5 3 16,0-7-4-16,0-2 7 15,0 0-5-15,4-6 5 16,9-24-9-16,8-11-5 15,7 3-3-15,-3 4-2 16,5 8-6-16,-4 14 16 0,-6 8-4 16,-5 4 2-16,-2 0 0 15,-6 12 0-15,3 13 2 16,3 4 0-16,-8 3 0 16,-4 2 4-16,-1 0-4 15,0-2 0-15,0-6-1 16,0-5-7-16,0-4-47 15,0-11-105-15,0-6-92 16,13 0-175-16</inkml:trace>
  <inkml:trace contextRef="#ctx0" brushRef="#br0" timeOffset="68319.69">22914 9197 382 0,'0'0'238'16,"0"0"-219"-16,0 0 44 15,0 0 43-15,0 0-25 16,0 0-25-16,-4-70-21 16,-14 65-11-16,-14 5-13 15,3 0 0-15,-6 0-6 16,5 3-3-16,7 13 3 16,0 2-4-16,10 2-1 15,7 2 0-15,6 2-1 16,0-2-2-16,11 1 0 15,11-3 1-15,12 3 1 16,0 0 1-16,0-1 3 16,-1-1-2-16,-9-5-1 0,-5-3 0 15,-8-2-1 1,-9-3 1-16,-2 3 0 0,0-1 5 16,-33-2 2-16,-15-4-7 15,-8-4-40-15,2 0-91 16,7-8-89-16,12-20-232 15</inkml:trace>
  <inkml:trace contextRef="#ctx0" brushRef="#br0" timeOffset="68527.13">23299 9554 837 0,'0'0'91'16,"0"0"-89"-16,0 0-2 15,0 0 23-15,0 0-14 16,-97 116-9-16,65-98-40 16,-1-6-210-16</inkml:trace>
  <inkml:trace contextRef="#ctx0" brushRef="#br0" timeOffset="69818.63">23721 9303 658 0,'0'0'63'0,"0"0"-57"16,0 0 89-16,0 0-10 15,0 0-43-15,0 0-2 16,0 3 4-16,0-3-13 15,0-16-26-15,0-7-5 16,-16 1 1-16,-3 2-1 16,-5 2 0-16,2 8 0 15,2 6 0-15,-6 4-1 16,6 0-3-16,-1 0 4 16,0 18-1-16,5 6-3 15,7 4 2-15,8 1 0 16,1-4-1-16,0-2-3 15,0-7 5-15,10-7-4 16,15-9-11-16,-1 0 12 16,7 0 4-16,5-16-1 15,1-4 1-15,-4-3-1 0,-7 7 0 16,-11 3 1-16,-4 6-1 16,-11 4 2-16,0 3-2 15,0 0-2-15,0 0-4 16,0 19 1-16,3 10 6 15,6 0-3-15,-2 2 2 16,6-4-7-16,6-7-42 16,10 1-21-16,-2-12-3 15,-1-9 3-15,6 0 38 16,1-9 1-16,-2-12 3 16,-6-5 16-16,-6-1 13 0,-14 2 4 15,-1-2 18-15,-4 2 11 16,0 6 17-16,0 0 17 15,-7 5 9-15,-12 7-33 16,-5 5-30-16,0 2-9 16,-9 0 0-16,-2 2 6 15,6 16 0-15,1 6-5 16,10 2-3-16,8 6 1 16,4-2 3-16,6-2-6 15,0-6-1-15,0-6 1 16,6-5 0-16,11-6 5 15,5-5 0-15,10 0 3 16,1-12 2-16,2-19-9 0,0-2 4 16,-4-9-4-16,-13-6-1 15,-3-10 1-15,-3-2 1 16,-9-2-2-16,-3 10 0 16,0 12 1-16,0 14-1 15,0 11 9-15,0 10-9 16,0 5 0-16,-3 0-9 15,-7 11-4-15,4 27 11 16,5 11 0-16,1 5 2 16,0-2 0-16,0-10-3 15,0-4 0-15,0-10-3 16,7-11-8-16,3-8-3 16,0-7-5-16,3-2-13 15,2-2 12-15,10-24-29 0,-4-4-8 16,-7-6 31-16,-1 3 18 15,-8 4 11-15,1 4 2 16,2 8 16-16,-8 13 56 16,0 4-12-16,0 0-46 15,0 0-16-15,6 26 0 16,7 4 13-16,4 3-4 16,-1 0 1-16,-1-5-8 15,-1-4 15-15,-1-7-11 16,-5-8 7-16,3-5-9 15,-11-1 2-15,1-3 7 0,2 0 25 16,2-9 33 0,6-18-36-16,-5-14-29 0,4-5 0 15,1-4 2-15,-3 6-4 16,3 11-4-16,-11 12-4 16,2 13 4-16,-2 8-7 15,0 0-113-15,0 0-162 16,0 16-177-16</inkml:trace>
  <inkml:trace contextRef="#ctx0" brushRef="#br0" timeOffset="70179.3">24676 9331 330 0,'0'0'415'0,"0"0"-355"0,0 0-40 16,0 0 2-16,0 0 3 16,0 0-9-16,-52 101-8 15,-6-54-8-15,-10-2-124 16</inkml:trace>
  <inkml:trace contextRef="#ctx0" brushRef="#br0" timeOffset="90638.14">21058 10357 818 0,'0'0'142'16,"0"0"-112"-16,0 0 47 15,0 0 20-15,0 0-26 16,0 0-32-16,0 0-16 15,0 0-4-15,-26 7 1 16,52-1-4-16,9 0 19 16,18 2-14-16,11 0-4 15,14 0-7-15,7 1-5 16,3 4 1-16,-1 1 0 0,-9-3-5 16,-20 0 0-16,-10-3 1 15,-15-2-1-15,-10-2-1 16,-16 0 0-16,-5-4-4 15,7 0 4-15,-9 2-1 16,0-2 0-16,0 0-2 16,0 0-4-16,0 0-4 15,0-2-2-15,0-15-15 16,-9-2-4-16,-6 5 1 16,3-2 0-16,-9-1-18 15,4 6 1-15,-1 1 24 16,2 2 14-16,2 0 7 0,-1 2 3 15,7 0 0-15,-4 1 1 16,6 0 5-16,6 5 10 16,0-3 12-16,0 3 13 15,0 0-7-15,0 0-8 16,0 0-5-16,0 0-5 16,0 0-3-16,0 0-8 15,0 0 0-15,0 8-5 16,8 13 17-16,10 3-3 15,5 2-11-15,-4-2-1 16,10 1 1-16,-7-6-1 16,-2 3-2-16,4-6 0 15,-9-8 5-15,-6 2-5 16,2-6-2-16,-6-4 2 16,-5 0 0-16,0 0 3 0,0 0 1 15,0 4 4-15,0-2 2 16,-5 15 1-16,-30 4-7 15,-15 6-3-15,-8 7-1 16,-4-2 0-16,4 2-7 16,2 0-10-16,4-5-32 15,16-4-66-15,15-9-109 16,9-16-192-16</inkml:trace>
  <inkml:trace contextRef="#ctx0" brushRef="#br0" timeOffset="93568.66">20961 11892 653 0,'0'0'186'16,"0"0"-125"-16,0 0-23 16,0 0 33-16,0 0 26 15,0 0-21-15,-14 0-8 0,14 0-18 16,-3 0-1 0,3 0-11-16,-7 0-5 0,7 0-6 15,0 0-9-15,0 0-2 16,0 0 4-16,0 0-14 15,0 0 2-15,0 0-6 16,10 0-2-16,18 0 1 16,9-5 2-16,12 4-1 15,10-4-2-15,2 1 0 16,13 0 0-16,6 0-2 16,14 0 2-16,-1 0-2 15,1-1 1-15,-3 0-3 0,-19 1-2 16,-10 2 2-16,-16 2 3 15,-28 0-7-15,-4 0 4 16,-9 0 3-16,-5 0-1 16,0 0 3-16,0 0-2 15,0 0 1-15,0 0-5 16,0 0 2-16,0 0-6 16,0 0-4-16,0 0-14 15,-5-3 4-15,-15-2 2 16,-9 1-7-16,2-2-13 15,5-4-17-15,3 0-20 16,-1-2 25-16,11 0-4 16,-8 0 26-16,3 4 10 0,-3 0 15 15,2-5 2 1,-1 4 3-16,3 0 2 0,6 0 4 16,-3 3 12-16,7 0 17 15,3 4-2-15,0 2 4 16,0 0-5-16,0-2-2 15,0 0-8-15,0 0 10 16,0 2-5-16,0 0-8 16,0 0-4-16,8 2 0 15,11 16 9-15,0 5-6 16,1 2-5-16,8-3 3 16,-5 0-9-16,5 0 0 15,-4-2-3-15,2-2-6 16,5-4 4-16,-9-3-1 0,7-6 0 15,3 0 2-15,-4-5 0 16,-9 0-2-16,-6 0 0 16,-5 0 0-16,0 0 1 15,-6 0 0-15,1 0 5 16,-3 0 0-16,0 0 3 16,0 0-1-16,-21 1-1 15,-17 7-7-15,-3 8 0 16,-11 6-2-16,-4 8 2 15,2 3 3-15,5 2-3 16,1 2-1-16,7-4-2 16,8-1 2-16,11-5 1 15,4-4-1-15,8-7-1 16,6-5-6-16,4-5-12 16,0-6-17-16,0 0-34 0,0 0-64 15,6 0-29-15,20-22-127 16,-9-2-347-16</inkml:trace>
  <inkml:trace contextRef="#ctx0" brushRef="#br0" timeOffset="102895.86">26429 8952 693 0,'0'0'162'0,"0"0"-96"0,0 0 0 16,0 0 12-16,0 0-23 15,0 0-23-15,0 0-14 16,3-8 0-16,-3 8-8 15,0 0-1-15,0 0 1 16,1 0 3-16,-1 0 0 16,6 14 15-16,-2 5-12 15,-1-6-1-15,5 4 2 16,-2-4-17-16,-4 2 3 16,0-1 3-16,0 0-6 15,7-1 5-15,-7-4 0 16,-2 3-4-16,0-8 3 0,5 1-1 15,0 0-2-15,3-1 1 16,7-2 3-16,-6-2 5 16,17 0 2-16,7 0 5 15,10-8-7-15,7-12-4 16,7-4-5-16,5-4 4 16,-1 9-5-16,-8-2 0 15,-11 7 0-15,-10 8 1 16,-21 1 1-16,-2 1-3 15,-9 2 2-15,0-1-2 16,0 3-1-16,0-2 2 0,0 2-5 16,0 0-29-16,0 0-32 15,0 2-64-15,0 14-23 16,-11-2-65-16,3 2-204 16</inkml:trace>
  <inkml:trace contextRef="#ctx0" brushRef="#br0" timeOffset="135488.68">16924 9570 884 0,'0'0'10'0,"0"0"18"15,0 0 46-15,0 0 21 16,0 0-37-16,0 0-24 15,0 0 2-15,28-42 3 16,-28 42-11-16,2 0-3 16,-2 0-11-16,2 12 7 15,-2 4 11-15,3 2-15 0,4 0-5 16,-1 1-3 0,-3-4 1-16,7-1 1 0,-6-3-1 15,2-4-6-15,9-5 3 16,9-2 6-16,12 0-3 15,13-6-5-15,13-12 4 16,8-2-8-16,9-4 1 16,-8 6-2-16,1 2 0 15,-21 5 0-15,-7 4 5 16,-22 1-5-16,-6 3 0 16,-13 3 2-16,-1-3-2 15,3 3 0-15,-5 0 0 0,0 0-1 16,0 0-7-16,0 0-16 15,0 0-14 1,0 0-32-16,-7 0-82 0,-12 17-70 16,-3 2-146-16</inkml:trace>
  <inkml:trace contextRef="#ctx0" brushRef="#br0" timeOffset="137722.04">21072 13309 462 0,'0'0'115'0,"0"0"-41"16,0 0 16-16,0 0 46 16,0 0-56-16,0 0-29 15,0 0 6-15,-25 0-2 16,25 0-8-16,0 0 2 15,0 0-12-15,0 0-8 16,27 0-9-16,23 1 3 16,14 15-4-16,15-5-5 15,11-2-4-15,7 4-1 16,-1-5-4-16,-4 0-3 16,-24-2-1-16,-22-2-1 0,-14-2 0 15,-18 0-1-15,-10-2 1 16,-4 0-1-16,0 0-4 15,0 0-7-15,-9-4-21 16,-9-9-12-16,-5-10-33 16,7 9 6-16,-13-3-16 15,10 1 19-15,1-6 14 16,-7 2 2-16,5 0 11 16,2-1 30-16,3 2 12 15,3 3 8-15,6-1 38 16,-8 4 12-16,12 7 2 15,1-4 13-15,1 8-7 16,0 2-12-16,0 0-13 0,0 0-5 16,0 0-10-16,0 0-13 15,0 0 1-15,0 0-7 16,7 6 6-16,9 16 7 16,11 4-2-16,-9 3 1 15,10-1-9-15,-9-1-2 16,2-4-4-16,-4-2-1 15,1-6 2-15,-6-2-1 16,0-3-3-16,-3-5 4 16,-1-3-3-16,-8-2 5 0,2 0 2 15,-2 0 0 1,0 0 0-16,0 0-3 16,0 4 0-16,-13 12-1 0,-28 13-4 15,-37 17 0-15,-28 3-1 16,-7 5-6-16,5 0-38 15,13 0-58-15,16-4-132 16,20-9-299-16</inkml:trace>
  <inkml:trace contextRef="#ctx0" brushRef="#br0" timeOffset="139143.64">22312 13252 666 0,'0'0'165'0,"0"0"-61"16,0 0-22-16,0 0 8 15,0 0-11-15,0 0-35 16,34-80-9-16,-14 50-10 0,3 6-13 16,-3-2 1-16,-1 2-10 15,4 8-1-15,-6 2 0 16,-11 6-2-16,0 4 0 16,2 2 0-16,-8 2 0 15,0 0-2-15,4 0-3 16,-1 22 4-16,5 10-2 15,-1 8 1-15,2-10 2 16,-3 6 0-16,5-10-11 16,-9-3-18-16,2-9-28 15,5-5-10-15,-4-7-52 16,8-2-72-16,2 0-166 0</inkml:trace>
  <inkml:trace contextRef="#ctx0" brushRef="#br0" timeOffset="139438.14">22470 12815 712 0,'0'0'148'16,"0"0"-122"-16,0 0 35 15,0 0-18-15,0 0-23 16,0 0-9-16,4-4 32 15,25 4-12-15,6 0-4 0,11-8-7 16,3-3-14-16,-13-4-6 16,-7-4 6-16,-20 0-3 15,-9 3 4-15,0-1-5 16,0 8-4-16,-25 2-9 16,-5 7-27-16,-2 0-36 15,3 19-11-15,7 5-94 16,5 8-91-16</inkml:trace>
  <inkml:trace contextRef="#ctx0" brushRef="#br0" timeOffset="140082.29">22802 12994 772 0,'0'0'173'0,"0"0"-105"16,0 0 37-16,0 0-52 15,0 0-39-15,0 0 5 16,-24 52 40-16,9-20-36 16,5 0-8-16,4-4-1 15,2-10-4-15,4-2-7 16,0-7 1-16,0-9 0 16,0 0 10-16,0 0 16 15,7-3-3-15,23-21-11 16,8-6-13-16,2-6 0 0,-6 0-3 15,-3 6 2-15,-12 8-2 16,-3 10-2-16,-10 8 2 16,1-2 1-16,-7 6-1 15,3 0-5-15,3 6-1 16,5 18 4-16,4 8 2 16,-1 0-2-16,5-8 0 15,-5 2-2-15,4-10 2 16,-2-6 0-16,1-10 2 15,0 0 0-15,5-4 1 16,5-20-1-16,3-10 0 16,3-10 3-16,-13-6-3 0,0-4 0 15,3-5-3 1,-17-2 0-16,7 1 3 0,-7 11-1 16,2 11-1-1,-8 16 1-15,0 8 1 0,0 6 0 16,0 2 1-16,0 6-2 15,0 0-1-15,0 22-8 16,-17 20 8-16,-4 10 2 16,10 8-1-16,-1 3 1 15,8 1 0-15,-3 0-3 16,5 0 2-16,2-12 0 16,0-8 1-16,0-11 0 15,14-10-16-15,5-5-44 16,7-10-35-16,-4-8-40 15,3 0-21-15,-6-30-215 0</inkml:trace>
  <inkml:trace contextRef="#ctx0" brushRef="#br0" timeOffset="141552.34">22993 12956 608 0,'0'0'89'16,"0"0"-28"-16,0 0 10 15,0 0 40-15,0 0-43 16,166-5-18-16,-88 5-24 16,4 0-10-16,11 0 0 15,-5 0-5-15,0 0 0 16,-14-9 3-16,-24 3-12 16,-19-4 2-16,-17-1 3 0,-5 0 8 15,-9 2 10-15,0-2-5 16,0-1 14-16,-7 5-11 15,-7 2-20-15,-10 5-3 16,-2 0 1-16,-9 25 0 16,4 10-1-16,9 5 1 15,7 6-1-15,15-3 0 16,0 0 0-16,0-1 0 16,7-12 2-16,14-2-1 15,2-7 2-15,13-12 6 16,8-4 20-16,13-5 2 15,-3 0-13-15,8-21-15 16,-6-11 2-16,-5-8-5 0,-3-6 1 16,-17-4 0-16,-13 9-1 15,-7 8-5-15,-11 11 0 16,0 11 1-16,0 1 0 16,0 7-2-16,-14 3 2 15,-7-3 2-15,7 3-3 16,-1 0-5-16,0 0-5 15,12 0-1-15,3 3 2 16,0 0 7-16,0 0-3 16,0 1 10-16,0 6 3 15,3 2-3-15,8 2 2 16,0 6-2-16,0 0-3 0,0 2 3 16,-5 15 0-16,1-4 0 15,-4 2 0-15,4-4 2 16,-7-12-2-16,11 2-1 15,-11-9-1-15,7-2 4 16,0-4-4-16,1-6 2 16,16 0-5-16,-2 0-3 15,13-8 5-15,8-20 2 16,-8-12-3-16,-2-4-19 16,-13 0-7-16,-3 4 5 15,-8 18 15-15,-9 4 10 16,0 6 0-16,0 8 2 15,0-2 13-15,0 6 3 0,0 0-18 16,0 6 0-16,0 21 0 16,-11 6 9-16,3 5 2 15,-1 0-3-15,5-8 7 16,4-5 8-16,0-14-13 16,0-5-5-16,0-3-3 15,0 0 8-15,0-3-1 16,4 0 5-16,22-17-2 15,3-14-12-15,4-4-1 16,0 2 0-16,-9 9 1 16,-5 13-4-16,-6 8 4 15,-12 3-2-15,1 0 0 0,5 0-6 16,-4 6 7 0,8 24 0-16,-2 5 1 0,5 4 1 15,4-5 0-15,2-8 0 16,6-7 3-16,5-8 1 15,4-5 1-15,7-6 6 16,3 0 5-16,4-14-12 16,7-14-3-16,-8-8 1 15,-10-4 0-15,-6-6-1 16,-12 4-2-16,-9 12 0 16,-1 2 1-16,-10 16-1 15,0 6 0-15,0 3 0 16,0 3 0-16,-8 0-4 15,-14 25 0-15,-4 10 3 0,6 6 0 16,7-3 0-16,7-2 1 16,6-1-4-16,0-10 4 15,0-3 0-15,17-8 0 16,7-8-1-16,16-6 1 16,10 0 3-16,7-6 0 15,5-22-2-15,0-4-1 16,-1-6-1-16,-12-14-4 15,-10-12 0-15,-4-16-10 16,-14 1-10-16,-9-3 7 16,-6 10 5-16,-6 17 13 15,0 6-1-15,0 19 0 16,0 8 1-16,0 14 2 0,0 6-1 16,-12 2-1-16,-4 16-1 15,-6 25 1-15,-5 18 2 16,10 5-1-16,7-1-1 15,10 6 9-15,0-4 2 16,0 1-3-16,0-5 1 16,8-6-5-16,1-12-2 15,-2-12-2-15,6-12 0 16,-7-12 0-16,-1-7-11 16,3 0-33-16,-1-18-65 15,2-21-167-15,-9-10-464 16</inkml:trace>
  <inkml:trace contextRef="#ctx0" brushRef="#br0" timeOffset="141773.76">25072 12715 992 0,'0'0'114'15,"0"0"-59"-15,0 0 45 16,0 0-31-16,0 0-59 15,220-32-1-15,-106 55-9 16,3 4-2-16,-7-4 2 16,-29 0 0-16,-30-10-12 15,-29-6-54-15,-22-4-54 0,0-3-25 16,-50 0-105-16,-29 0-246 16</inkml:trace>
  <inkml:trace contextRef="#ctx0" brushRef="#br0" timeOffset="142689.47">22519 12763 488 0,'0'0'81'0,"0"0"-35"15,0 0 42-15,0 0-10 0,0 0-39 16,0 0 6-16,17 0-18 16,-13-2-8-16,8-8 1 15,-8 4 6-15,-2-3-4 16,-2 0-8-16,0 1 12 16,0 4-8-16,0 2 1 15,0 2-9-15,-2 0-6 16,-14 0-4-16,1 0-3 15,0 4 1-15,6 15-1 16,-4-4 2-16,9 6 0 16,4-5 1-16,0-2 0 15,0-3-2-15,0-6 2 0,4-4 2 16,11-1 2 0,5 0 0-16,-1 0 1 0,4 0-2 15,-6-11 2-15,-8-5-1 16,-2-4 0-16,-4 4 0 15,-3 2-2-15,0 3-2 16,0 3-1-16,-10 4 0 16,1 2-2-16,-8 2 2 15,1 0 0-15,0 16-1 16,2 7-1-16,5-2 3 16,9-4-2-16,0 4-4 15,0-7-45-15,6-2-71 16,3-9-178-16</inkml:trace>
  <inkml:trace contextRef="#ctx0" brushRef="#br0" timeOffset="145672.79">25810 13280 455 0,'0'0'461'15,"0"0"-418"-15,0 0-16 16,0 0 69-16,0 0-17 16,0 0-52-16,0 0-26 15,-91 3-1-15,52 20 2 16,2 2-2-16,-4-2-23 16,16-1-88-16,15-6-73 15,10-16-257-15</inkml:trace>
  <inkml:trace contextRef="#ctx0" brushRef="#br0" timeOffset="147121.22">25932 13266 734 0,'0'0'91'0,"0"0"-77"15,0 0 55-15,0 0 56 16,0 0-53-16,0 0-47 16,79-33-24-16,-30 13 4 15,-3-7 2-15,2-1-3 16,0-6-2-16,-13-2 0 0,-5-6 3 16,-11 4-5-16,-8 2 4 15,-5 6-2-15,-4 3-1 16,-2 11 5-16,0 1-4 15,0 3 0-15,0 8 0 16,0-1-2-16,0 5 0 16,0 0-3-16,-5 0-2 15,-12 6-4-15,1 15 6 16,4 4-12-16,12 5 3 16,0 3 5-16,0 0 5 15,12-2 2-15,1 3-1 16,-1 0-1-16,-1 4 2 15,-11 0 0-15,0-11 0 0,0-2 0 16,-6-7-7 0,-8-3 7-16,-14-3-4 0,8-7-2 15,-6-5 1-15,9 0-7 16,8 0-14-16,4 0 3 16,5 0 14-16,5-9 0 15,28-14-46-15,6-6 23 16,6-1 24-16,3 0 7 15,2 3 1-15,-12 2 0 16,3-2 0-16,-18 5 1 16,-6-4 6-16,-6 2-4 15,-9 10 2-15,-2-2 7 16,0 4-5-16,0 2-1 16,0 4-6-16,-6 4 1 0,-8 2-1 15,-9 0 0-15,-2 11 0 16,-1 14 0-16,4 3 1 15,4 1 1-15,16 10 2 16,2-3 1-16,0-2 4 16,0-4-5-16,16-8 4 15,6-8 12-15,8-2 8 16,5-12-8-16,9 0 2 16,-6 0-15-16,7-19-3 15,-9-6-3-15,-7-5-1 16,-9-4 3-16,-7-2-3 15,-13 7-4-15,0 2-8 16,0 11 4-16,-3 2 3 0,-10 2-6 16,-4 8 0-16,4 2-2 15,6 2 0-15,-5 0 3 16,12 0 3-16,-3 0-2 16,3 4 3-16,0 1 3 15,0 4 2-15,3 1 1 16,11 4 1-16,7-6 1 15,-1 6-2-15,-4 0 0 16,3 2 2-16,-6 6-1 16,-3-2 3-16,-3 0 4 15,-7 8 1-15,0-6-2 16,0-2-1-16,0 4 1 0,0-8-7 16,0-4 1-16,0-2-1 15,0-6 3-15,0-4-2 16,0 0 6-16,7-1 10 15,16-20 25-15,6-7-33 16,4-5-9-16,-4-8-1 16,-7 0-6-16,-1 8-5 15,-10 7 12-15,2 14 0 16,-13 10 0-16,0 0 1 16,0 2 0-16,0 0-1 15,0 0-5-15,0 18-9 16,0 10 14-16,0 1 0 15,0-4 0-15,0 5 3 16,0-8-3-16,0-4 2 16,0-6 2-16,1-10 1 0,11-2 8 15,-3 0 9-15,5 0 0 16,13-18-17-16,-9-10-3 16,-9-6-2-16,4 2-15 15,-12 6 7-15,-1 3-12 16,0 6 11-16,0 1 3 15,0 8 3-15,7 2-2 16,-7 1 2-16,2 5 0 16,0 0-13-16,-2 0-3 15,11 0 1-15,-6 0 2 0,8 0 16 16,2 15-3-16,-8 11 3 16,11-2 2-16,-8 10 1 15,-5-2 0-15,2 2 1 16,-7-4 1-16,0-8-3 15,0-3-1-15,0-12 0 16,0 2-2-16,0-9-4 16,0 0-48-16,0 0-84 15,0-30-275-15</inkml:trace>
  <inkml:trace contextRef="#ctx0" brushRef="#br0" timeOffset="147354.71">27164 12769 648 0,'0'0'82'0,"0"0"-60"16,0 0-1-16,0 0 17 15,0 0 26-15,0 0-19 16,-18 34-19-16,36-18-6 16,-5-4-2-16,2-12 4 15,3 0-6-15,-3 0-12 16,-1 0-4-16,-3-7-2 15,-6-2-25-15,-5 2-28 16,0 1-84-16,0 6-54 16,0 0-216-16</inkml:trace>
  <inkml:trace contextRef="#ctx0" brushRef="#br0" timeOffset="147836.6">27369 12954 615 0,'0'0'108'0,"0"0"-27"16,0 0 71-16,0 0-63 15,0 0-27-15,0 0-36 16,7-26-16-16,-14 26-7 16,-20 10-2-16,-6 16 5 15,4 4-1-15,4 12 1 16,-2-2-3-16,13 4 1 15,6-3 3-15,8-5-1 0,0-5-2 16,0-1 4-16,8-9-1 16,19-6 7-16,10-3 4 15,8-12 8-15,8 0-12 16,3 0-7-16,-5-9-5 16,-3-17 2-16,-21-5-3 15,-6-9-1-15,-7 1-4 16,-11 2-1-16,-3 9-2 15,0 18 2-15,0-4-1 16,-10 14 5-16,-12 0-4 16,-6 0-1-16,-1 16-2 15,5 11 3-15,7 16 2 0,6-1-1 16,11 0 4 0,0 6-2-16,14-14 2 0,15 3 1 15,-9-13-1-15,9-10-1 16,6-7-36-16,-3-7-78 15,3 0-49-15,-23-21-249 16</inkml:trace>
  <inkml:trace contextRef="#ctx0" brushRef="#br0" timeOffset="148522.94">23109 13092 724 0,'0'0'131'16,"0"0"-115"-16,0 0-5 15,0 0 56-15,0 0 10 16,0 0-37-16,0 130-12 15,-5-96-5-15,5-7-7 0,-2-4-11 16,2-9-4-16,0-8 0 16,0-3-1-16,0-3 3 15,0 0-2-15,0 0 5 16,7-7 6-16,7-11-10 16,2-3-2-16,-5 12 0 15,-6 4 0-15,-4 2-1 16,-1 3 1-16,0 0-2 15,0 0 1-15,0 0-7 16,0 0 5-16,0 0-3 16,0 8-5-16,-19 11-20 15,-9 1-49-15,3 0-45 0,0 1-150 16,7-3-346 0</inkml:trace>
  <inkml:trace contextRef="#ctx0" brushRef="#br0" timeOffset="150143.07">22617 13622 866 0,'0'0'77'0,"0"0"-41"16,0 0 68-16,0 0-26 16,0 0-58-16,0 0-18 15,20-3-1-15,-8 3-1 16,1 19 3-16,4 1-1 15,-1 7 0-15,-10 3 3 16,8 0 1-16,-12-5-5 16,-2-7 4-16,0-6-5 0,0-11 2 15,0 2 1 1,0-3 5-16,0 0 5 0,0 0 4 16,0 0 2-16,0 0-4 15,5-19-5-15,7-12-10 16,15-8-13-16,-5 1-3 15,6 13 8-15,-8 6 0 16,-5 13 2-16,-1 6 2 16,-8 0-2-16,5 0 3 15,4 4 2-15,-8 12 1 16,4 4 0-16,2 7 0 16,-11 1 2-16,1-5 5 15,-3-6-6-15,0-3 2 16,0-6 2-16,0-4 0 15,0-2 1-15,0-2-5 0,0 0-1 16,10 0 7-16,-1 0 0 16,5-19-7-16,13 4-9 15,0-1-3-15,-3 3 10 16,-2 8-4-16,-8 5-1 16,-1 0 2-16,1 0 4 15,-12 5-1-15,11 6 2 16,-9 7-1-16,1 0 1 15,3 1 1-15,-5-2-1 16,2-1 1-16,5-5 1 16,-7-1-1-16,-2-5-1 15,8-5 0-15,-8 0 1 0,3 0 3 16,11 0-1 0,7-10-3-16,8-8-4 0,1-2-13 15,2 6-2-15,-13 5 7 16,-7 4 3-16,-10 5 0 15,-3 0 5-15,0 0 2 16,7 0-6-16,-4 8 5 16,-2 8 2-16,12 4 2 15,-7-3-1-15,7 2 0 16,1-5 2-16,-4-4-3 16,2-7 2-16,4-3 0 15,-3 0 1-15,3 0 0 16,-2-7-2-16,-5-17-10 0,0-6-5 15,-6-4-10 1,-3 0-15-16,0 4 8 0,-5 0 10 16,-11 13 14-16,2 7 4 15,-2 6-1-15,3 4-1 16,-1 0 4-16,6 16-1 16,-2 9-4-16,4 2 4 15,6-4 1-15,0-1 1 16,10-5-1-16,18-4 2 15,8-7-1-15,6-6-14 16,9 0-39-16,-1-2-91 16,6-18 19-16,-11-5 41 15,-3-9-10-15,-13-5-74 16,-10-1 37-16,-16-3 124 0,-3 13 8 16,0 8 91-16,0 12 50 15,-6 8-39-15,-13 2-21 16,-7 0 17-16,6 6-18 15,-6 16-40-15,7 6 32 16,3 4-4-16,5 10-28 16,4 1-6-16,7-7 1 15,0 0 16-15,0-12-11 16,0-5-10-16,0-7-16 16,1-5-1-16,10-5 1 15,-1-2-4-15,8 0 1 16,15-2 6-16,12-13-14 15,6 2-3-15,-2 3-1 0,0 6 1 16,-19 4 0 0,-3 0-3-16,-12 0-2 0,-13 0-1 15,-2 18 4-15,0 6 2 16,0-2-1-16,-13 1 1 16,-9-2 0-16,-10-3 1 15,9-5-1-15,-3-4 1 16,-6-4-3-16,16-5 2 15,-7 0-1-15,16 0-4 16,4 0-3-16,3-17-10 16,0-11-23-16,10 2 6 15,18 6 9-15,5 2 8 0,2 4 10 16,-2 7 6-16,-1 2 2 16,8 5 0-16,-7 0 0 15,2 8 24-15,-2 8 11 16,-17 2-27-16,0 2-2 15,-14 0 3-15,-1 2-2 16,9-3 2-16,-10-2-5 16,0-3-3-16,0-8-1 15,0 0 0-15,0-2-35 16,0-4-73-16,0 0-170 16</inkml:trace>
  <inkml:trace contextRef="#ctx0" brushRef="#br0" timeOffset="150401.68">24214 13677 716 0,'0'0'194'15,"0"0"-174"-15,0 0 11 16,0 0 53-16,0 0-36 16,0 0-24-16,-1 50-12 15,1-42-2-15,0 2-2 16,0-8 5-16,15-2 3 15,3 0 8-15,6-18-8 16,-7-10-11-16,-9 2-5 16,-8 0-14-16,0 4-13 15,0 1-25-15,-8 12-10 16,-20 2-25-16,0 3-92 0,10 4-112 16</inkml:trace>
  <inkml:trace contextRef="#ctx0" brushRef="#br0" timeOffset="150665.1">24454 13488 836 0,'0'0'147'16,"0"0"-105"-16,0 0 48 15,0 0-7-15,0 0-59 16,0 0 19-16,0 113 9 15,0-47-17-15,0 0-10 0,-5-2-13 16,-8-5-8 0,0-9-3-16,6-10-1 0,-4-8-2 15,6-12-28-15,5-7-33 16,0-9-92-16,0-4-58 16,23 0-86-16</inkml:trace>
  <inkml:trace contextRef="#ctx0" brushRef="#br0" timeOffset="151021.7">24539 13866 741 0,'0'0'141'0,"0"0"-94"16,0 0 3 0,0 0-2-16,0 0-17 0,0 0-8 15,-3 14-9-15,3-14-5 16,11 0 7-16,7 0-7 15,4 0-7-15,2-14-2 16,-2-12-10-16,-5-4-24 16,-4-1 7-16,-8 6 2 15,-5 6 23-15,0 11 1 16,-5 8 2-16,-22 0-1 16,-5 0 0-16,-4 21 12 15,4 12 1-15,10 8 5 16,6 3 6-16,5 6 10 0,11-3-1 15,0-7-11-15,11-7 3 16,11-9 7-16,13-6-21 16,20-6-5-16,4-10 0 15,18-2-6-15,4 0-78 16,-5-18-101-16,-10-16-266 16</inkml:trace>
  <inkml:trace contextRef="#ctx0" brushRef="#br0" timeOffset="151178.97">25161 13998 947 0,'0'0'215'15,"0"0"-185"1,0 0 30-16,0 0-25 0,0 0-35 16,0 0-18-16,-21-10-81 15,21-4-165-15,0-4-432 16</inkml:trace>
  <inkml:trace contextRef="#ctx0" brushRef="#br0" timeOffset="161424.69">20770 14898 630 0,'0'0'92'0,"0"0"-36"0,0 0 47 16,0 0-25-16,0 0-43 16,0 0 4-16,0 0 4 15,0 0-8-15,-33 0-3 16,33 0-1-16,0 0 2 16,2 2 1-16,44 0 3 15,30 2-12-15,14-4-11 16,20 2-4-16,8 0-4 15,-2 1 0-15,-3 1-2 16,-8-2 1-16,-24 3-3 16,-24-5-2-16,-14 0 1 15,-20 0 0-15,-11 0-1 16,-1 0 0-16,-9 0 0 16,-2 0 1-16,0 0-2 0,0 0-10 15,0 0-4-15,0 0 2 16,0 0-5-16,0 0-8 15,0 0-29-15,0 0 1 16,0 0-15-16,0 0-12 16,0 0 20-16,-2-7-11 15,-9-8-29-15,7 1 18 16,-7-2 59-16,7-3 13 16,1 6 11-16,-7-3 2 15,7 2-2-15,1 0 42 16,2 4 17-16,0 2 42 15,0 4-34-15,0 4-21 0,0-2-5 16,-4 0-5-16,4 2-18 16,0 0-9-16,0 0-3 15,0 6-4-15,0 14 10 16,6 8 9-16,14-1-1 16,8 6 9-16,0-4-13 15,-1-4-7-15,-1-7-3 16,-3-5-3-16,0-2 3 15,-5-8-2-15,-16 4 0 16,0-4-1-16,-2-3 27 16,0 1 1-16,0 1-24 15,0-2-6-15,-15 10-1 16,-18 4 0-16,-13 8 0 16,-7 8 2-16,1 1 0 15,3 3-2-15,7 1 0 0,9-4 0 16,8-1 0-16,10-6 0 15,2-5 0-15,8-5 0 16,-1-5-3-16,6-2 2 16,0-4-2-16,0-3 3 15,0 4-9-15,0-4 7 16,6 0-19-16,0 0-20 16,0 0-25-16,1 0-56 15,-7 0-97-15,0-4-558 16</inkml:trace>
  <inkml:trace contextRef="#ctx0" brushRef="#br0" timeOffset="163292.26">20840 16324 539 0,'0'0'95'0,"0"0"-19"16,0 0 67-16,0 0-53 16,0 0-48-16,0 0-3 15,0-9 5-15,0 9-27 16,0 0 1-16,0 0 9 15,10 0 1-15,26 0 1 16,26 0-4-16,35 0-15 16,21 11 1-16,21 3-3 15,-5 4 12-15,-8 0-18 16,-19-4 4-16,-30-7 0 16,-17-3 4-16,-29-4-8 0,-12 0 3 15,-15 0-3-15,-1 0 3 16,-3 0 7-16,0 0-8 15,0 0-2-15,0 0-2 16,0 3-2-16,0-3 0 16,0 0-12-16,0 2-18 15,0-2-21-15,0 0 1 16,-6 0-22-16,3 0-20 16,-8 0-46-16,11-9-110 15,0-10-232-15</inkml:trace>
  <inkml:trace contextRef="#ctx0" brushRef="#br0" timeOffset="163623.04">21792 16239 436 0,'0'0'100'0,"0"0"-2"16,0 0-20-16,0 0-3 16,0 0-41-16,0 0-11 15,-3 3-6-15,3 20 46 16,0 3-25-16,0 0-7 15,17 2-8-15,1-3 4 16,14-5-12-16,-1-4-1 16,-9-2-12-16,6-6 3 15,2 0-3-15,-13-6 0 16,-1 0 1-16,-3-2-3 0,-13 0 10 16,0 0 14-1,0 0 13-15,0 0-12 0,-10 0-16 16,-22 7-8-16,-14 7-1 15,-9 3-2-15,-7 9 2 16,10 2-2-16,6 2-14 16,-3 0-76-16,12-3-106 15,-4-8-580-15</inkml:trace>
  <inkml:trace contextRef="#ctx0" brushRef="#br0" timeOffset="165314.24">22217 16414 450 0,'0'0'143'15,"0"0"-66"-15,0 0 87 16,0 0-39-16,0 0-49 15,0 0-8-15,0 0-2 16,0 0-21-16,0-6-21 16,0-15-16-16,7-4-2 15,12-3-5-15,3-2 0 16,3 5-1-16,-3 1-1 16,4 13-4-16,-17 5 3 0,4 3 0 15,-7 3-1-15,2 0 0 16,-6 11 3-16,1 20 0 15,-1 7 0-15,-2 7 7 16,0-1-4-16,-2-4 3 16,-11-10-4-16,5-12-2 15,6-6 3-15,2-8-1 16,0-4 3-16,0 0 12 16,2-2 11-16,27-24-16 15,4-10-12-15,7-4 0 16,3-4 2-16,3 5-2 15,-11 12-4-15,-5 12 4 0,-14 7 0 16,-13 6 0 0,-3 2 0-16,0 0-4 0,0 19-2 15,0 17 6-15,0 0 3 16,0 4 4-16,0-10-5 16,0-7-3-16,0-6 6 15,0-13-5-15,0-4 0 16,0 0 5-16,0 0-1 15,16-4 1-15,9-17-4 16,16-12-2-16,-6 3 1 16,7 2-1-16,-9 5-4 15,-12 12 3-15,-7 7 1 16,-14 4 0-16,0 0 1 0,0 4-13 16,0 20 13-1,0 9-2-15,0 2 2 0,0-4 0 16,0-8 1-16,0-5-1 15,15-10 2-15,0-2-2 16,11-6 1-16,22 0-1 16,14-6 3-16,8-18-3 15,-1-10-1-15,-16-7 0 16,-5-9-7-16,-13-1-12 16,-4 10-18-16,-26 5 26 15,-5 14 10-15,0 10 1 16,0 5 1-16,-5 7-1 0,-13 0-6 15,-5 16 1 1,-2 19 4-16,-4 5 2 0,10 1-2 16,1 7 1-16,5-6 1 15,11-4 0-15,2-6-1 16,0-10-2-16,6-8-49 16,27-2-41-16,22-8 7 15,10-4-2-15,7 0-103 16,5-18-240-16</inkml:trace>
  <inkml:trace contextRef="#ctx0" brushRef="#br0" timeOffset="167668.53">23689 16258 576 0,'0'0'106'16,"0"0"6"-16,0 0 10 16,0 0-72-16,0 0-22 0,0 0 29 15,-49 63-21-15,38-26 0 16,9 0-9-16,2-2-14 15,0-4 7-15,10-6-3 16,13-1 16-16,12-12-15 16,15-8-3-16,7-4-10 15,11-4-4-15,8-30-1 16,-12-12-16-16,2-15-13 16,-10-14 7-16,-7-14-12 15,-7-5-11-15,-11 7 9 16,-15 16 16-16,-12 26 20 15,-4 17 11-15,0 15 14 16,0 5 3-16,0 8-2 16,-5 2-22-16,-26 40 1 0,-1 15 17 15,1 16 14-15,2-1-23 16,13-1 13-16,13-8 8 16,0-13-15-16,3-8 0 15,0-15 0-15,0-16-15 16,0 0 6-16,6-11 9 15,20 0-5-15,-1-6-5 16,17-18-9-16,4-3 0 16,-12 2-1-16,-9 7-10 15,-4 9 3-15,-13 0 4 16,-4 6-2-16,3 3 0 0,-5 0 6 16,0 0-9-1,9 20 3-15,-6 6 6 0,10 8 0 16,0-4 3-16,3 1-3 15,4-3-2-15,4-12 2 16,1-6 0-16,5-6 1 16,4-4-1-16,5 0 1 15,2-21-1-15,0-12-11 16,-11-13 1-16,-10-9-15 16,-5-5-19-16,-13 4-10 15,-4 13 30-15,0 18 17 16,-2 13 5-16,-17 12-1 15,-3 0 5-15,-10 0-2 16,-11 30 2-16,0 2 3 0,5 9 11 16,8 2-11-16,10-7 14 15,7-2-6-15,8-5 1 16,5-12-3-16,0-6 0 16,0-3 4-16,6-8 12 15,23 0-6-15,9 0-19 16,5-24 3-16,3-4-4 15,-4-8-1-15,-1-2-1 16,-10 3-18-16,-9 11 5 16,-12 11 9-16,-7 8 3 15,-3 5-1-15,0 0 3 16,0 0-6-16,0 5-8 16,-5 18 11-16,-9 6 1 0,0 5 2 15,12-5 1-15,2 2 0 16,0-7-1-16,0-4 1 15,0-8-1-15,5-2 0 16,22-4 1-16,3-6 2 16,2 0-1-16,4-14-2 15,2-14-3-15,2-3-18 16,-6-8-14-16,-7-4 10 16,-3 3-15-16,-9 7 23 15,-12 14 15-15,1 9 0 16,-4 6 2-16,0 4 3 15,0 0 7-15,0 22-1 0,-22 14 18 16,-5 2 14 0,4 3 5-16,7-3-19 0,3-10 0 15,7-3-9-15,-1-8-8 16,7-11 0-16,-3-4-5 16,3-2 8-16,0 0-6 15,0 0 5-15,16-8-2 16,13-20-8-16,6-5-2 15,4-9 0-15,5 6-18 16,-7 2-7-16,-10 14 10 16,-8 8 7-16,-9 7 1 15,-10 5-5-15,0 0 7 16,0 0 0-16,0 3 1 0,3 19 4 16,4 10 3-1,0 5-2-15,-4-1 3 0,7-4 10 16,-7-7-3-16,6-5 3 15,-3-9-8-15,1-7-3 16,6 0 1-16,4-4 6 16,12 0-4-16,6-6-4 15,11-16-1-15,-4-8 1 16,11-6-2-16,-12-9-7 16,-1 6-13-16,-15 5-1 15,-9 11 13-15,-8 11 7 16,-6 12 1-16,-2 0-3 0,0 0-1 15,0 0-7 1,-19 16 8-16,-5 12 3 0,2 1 0 16,6 4 0-16,6-4-1 15,10-2 1-15,0-6 0 16,0-7 1-16,10-6-1 16,13-5 4-16,9-3 4 15,8 0 0-15,8-14-5 16,-4-18-2-16,-1-4 1 15,-7-12-2-15,-4-9-1 16,-7 0-6-16,-9 3 0 16,-14 8 3-16,-2 12 4 15,0 10 1-15,0 10 0 16,0 5 1-16,0 9-1 16,-2 0-1-16,-8 6-7 0,-1 27 6 15,4 5 1-15,5 8 0 16,2 1-1-16,0 0 1 15,14-1 1-15,7-2 0 16,-4-3 0-16,-1-10-1 16,-6 1 3-16,-5-9-3 15,-5-7 0-15,0-6 0 16,0-2-3-16,-5-6 3 16,-18-2 0-16,-2 0 4 15,-8 0-4-15,3-12 0 16,6-1-4-16,15-1-9 15,3-3-1-15,6-10-6 0,0-10-23 16,24-4 0 0,5 1-14-16,12 12 8 0,7 8 4 15,-1 6 37-15,4 4 6 16,-11 8 2-16,-1 2 0 16,-6 0 4-16,-15 0 15 15,6 0-5-15,-14 8-3 16,-1 14 27-16,-9 0 1 15,0 10-24-15,0 1 12 16,-19-5 11-16,5-3-18 16,-1-3-2-16,-3-7 8 15,16-6-22-15,-7-4 0 16,7-1-2-16,2-4 6 0,0 0-8 16,0 0 7-1,0 0 4-15,27-20-11 0,9-7-5 16,12-3-10-16,1 2-21 15,-14 11-23-15,0 5 21 16,-11 9 13-16,-5 3 13 16,-5 0 9-16,-8 0 3 15,-6 15 4-15,0 12 0 16,0 2 7-16,0 4 19 16,0 0 4-16,-3-9-6 15,-10-4 2-15,9-10-12 16,-5-2-6-16,5-4-2 15,4-2-8-15,0-2 10 16,0 0-3-16,3-4 0 0,24-20-9 16,9-6 0-16,6-8-3 15,12 2-9-15,-1 5-18 16,-5 13-7-16,-8 6-6 16,-20 12 23-16,-4 0 15 15,-1 9 3-15,-8 22 4 16,0 7-2-16,-7 5 17 15,0 7 0-15,0-6 5 16,0-2-6-16,0-4-9 16,0-8-3-16,-10-4-4 15,4-11 4-15,-15-8-4 16,-1-7-4-16,-16 0-88 16,-16-22-52-16,-3-22-34 0,-9-12-173 15</inkml:trace>
  <inkml:trace contextRef="#ctx0" brushRef="#br0" timeOffset="167959.04">25475 15792 566 0,'0'0'90'15,"0"0"-73"-15,0 0 122 16,0 0-13-16,0 0-80 16,0 0-14-16,-3-14-13 0,3 13 7 15,0-2 10-15,2 1-20 16,11-3-14-16,-6-4 3 16,0-1 6-16,-7-4-11 15,0 0 0-15,-9 5-22 16,-11 1-43-16,-13 8-9 15,7 0-175-15,10 0-327 16</inkml:trace>
  <inkml:trace contextRef="#ctx0" brushRef="#br0" timeOffset="170620.18">20899 17974 750 0,'0'0'189'0,"0"0"-123"16,0 0 38-16,0 0-5 16,0 0-21-16,0 0-30 15,-3-9-17-15,3 7-9 16,0 2-2-16,0 0-13 15,17-2 1-15,34 2-6 16,36 0-1-16,36 0-1 16,8 8-1-16,5 8 0 15,-16 0 0-15,-35-7 0 16,-21-4-4-16,-34 1-4 16,-24-6-2-16,3 0 4 15,-9 0-5-15,0-11 1 0,0-9-18 16,-15-1-6-16,0 1-32 15,-5 4-3-15,-1 2-6 16,11-2-21-16,-5 8 14 16,5-4 8-16,3 2 2 15,-3-4 49-15,7 0 24 16,0 2 5-16,3 0 70 16,0 2 10-16,0 6-3 15,0 4-13-15,0-4-24 16,0 4 3-16,0-2-20 0,3 2-16 15,17 0-7 1,7 6 6-16,7 16 2 0,-4 2-3 16,-8-1-5-16,4 0 2 15,-8-3-2-15,-1-4-5 16,-5-2 0-16,-10-8 0 16,2 0 1-16,-4-4-1 15,0 2 0-15,-6 3 7 16,-27 4-5-16,-13 0 3 15,0 1-1-15,-3-5-4 16,12 5-2-16,4-5-36 16,4-6-36-16,15 7-77 15,-5-7-199-15</inkml:trace>
  <inkml:trace contextRef="#ctx0" brushRef="#br0" timeOffset="170821.52">22160 18213 1034 0,'0'0'144'0,"0"0"-71"16,0 0 32-16,0 0-36 16,0 0-47-16,0 0-12 15,0-11-10-15,0 11-2 16,0 0-27-16,0 0-110 15,-13-10-256-15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27:37.8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 8770 155 0,'0'0'432'16,"0"0"-342"-16,0 0 9 15,0 0 31-15,0 0-66 16,0 0-31-16,0 0 19 16,0 0-5-16,0-21-4 15,0 21-2-15,0 0 7 16,0 0-4-16,0 0-16 16,0 0-1-16,0 0-12 15,0 3-3-15,0 13-6 16,4 6 6-16,10 0 5 0,-5 4-13 15,3-2 2-15,2 0-4 16,-1-4-1-16,-3-4 1 16,-4-5-2-16,0-4 0 15,1-5 0-15,-3-2 4 16,-4 0-2-16,4 0 6 16,4 0 7-16,8 0 0 15,6-15 3-15,6-8-10 16,4-3 1-16,1 0-8 15,5 6 2-15,-3-4 1 16,-2 6-3-16,-1 7-1 16,-5 0 0-16,-11 6-3 15,3 2 1-15,-8 1 2 0,-2 0 0 16,0 2 0 0,-3 0-2-16,-1 0 0 0,-2 0-13 15,-3 0-20-15,0 0-26 16,0 0-79-16,0 0-131 15,-14 0-322-15</inkml:trace>
  <inkml:trace contextRef="#ctx0" brushRef="#br0" timeOffset="2053.81">2321 9514 74 0,'0'0'625'0,"0"0"-543"16,0 0 40-16,0 0-23 16,0 0-34-16,0 0-34 15,0 0 8-15,22-16-8 16,-20 16-14-16,2 0-4 16,-1 0 0-16,-1 0 1 15,-2 0 4-15,4 8 2 16,-1 8-2-16,8 0 2 0,-1 4-11 15,-3 2 6-15,4-3-5 16,-4 2-5-16,0-3 3 16,2 2-1-16,1-2-2 15,-7-4-2-15,3-2 0 16,2-3 0-16,-6-3 3 16,3-1 2-16,-5-5 1 15,1 0 6-15,-1 2-10 16,0-2 9-16,0 0-7 15,0 0 6-15,5 0 3 16,0 0-7-16,9-2 4 16,7-18-3-16,7-3-1 0,7-5-9 15,3-1 1 1,5-1 1-16,3 2-2 0,2 0 0 16,-6 6 0-16,4 1 0 15,-14 2-1-15,-6 7 1 16,-12 4 1-16,-5-1-1 15,-9 7-1-15,0 2 1 16,0 0-18-16,0 0-15 16,-19 27-38-16,-14 9-85 15,-9 0-219-15</inkml:trace>
  <inkml:trace contextRef="#ctx0" brushRef="#br0" timeOffset="3704.32">2368 10384 701 0,'0'0'103'0,"0"0"-29"15,0 0 19-15,0 0 0 16,0 0-59-16,0 0-7 16,-2-8 5-16,2 8-11 15,0 0-8-15,0 0-1 16,0 0 4-16,6 12 22 15,4 4-6-15,2 4-14 16,3-2-2-16,1 1 3 16,-1 0-6-16,-3-3 0 0,-1 1-13 15,-3-3 6-15,3-3-5 16,-3-1 1-16,0 0 1 16,-3-1 4-16,-4-6-7 15,3-1 5-15,1 0 5 16,-5-2-8-16,2 0 9 15,-2 0-3-15,0 0 2 16,2 0 2-16,4 0-3 16,4 0 8-16,10-13-8 15,10-16-2-15,8-2-6 16,4 0-1-16,3-3 0 16,-3 7 0-16,-9 2 0 15,0 5 4-15,-7 5-4 0,-12 6 0 16,-6 7 0-1,0-1 0-15,-6 2-1 0,-2 1-1 16,0 0 1-16,0 0 1 16,0 0-5-16,0 0-24 15,0 0-17-15,0 0-48 16,-16 11-100-16,-16 8-189 16</inkml:trace>
  <inkml:trace contextRef="#ctx0" brushRef="#br0" timeOffset="5128.04">2496 11231 544 0,'0'0'99'16,"0"0"-45"-16,0 0 55 16,0 0 13-16,0 0-70 0,0 0-12 15,-14-17 9 1,14 17-6-16,0 0 0 0,0 0-13 15,0 0-5-15,0 0-10 16,0 0 1-16,3 4 8 16,10 9 9-16,4 3-9 15,-1 1-7-15,-1-3-6 16,-1 5-6-16,-2-3-1 16,-1-3 2-16,0-1-5 15,-4-4 3-15,2-3 0 16,-5 2-3-16,-1-2 3 15,-2-3-4-15,-1 1 7 16,0-3-6-16,3 0 2 16,-3 0 2-16,0 0 3 0,0 0-7 15,0 0 10-15,6 0-9 16,-2 0 8-16,10-5 3 16,8-16-4-16,7-5-2 15,6-12-7-15,10 0 3 16,-5 2-3-16,2 2 2 15,-3 2-2-15,-7 9 1 16,-6 4-1-16,-12 6 2 16,-5 5-2-16,-5 5 1 15,0-2-1-15,-4 5-1 16,0 0 1-16,0-2 0 16,0 2-1-16,0 0-7 15,0 0-7-15,0 0-20 0,0 0-32 16,0 0-64-1,0 0-61-15,0 7-94 0</inkml:trace>
  <inkml:trace contextRef="#ctx0" brushRef="#br0" timeOffset="6338.53">2417 12236 483 0,'0'0'119'0,"0"0"-82"15,0 0 30-15,0 0 11 16,0 0-18-16,0 0-25 16,0-73-2-16,0 68 6 15,0 3-8-15,0 2 20 0,0-2-9 16,0 2 5-1,0 0-9-15,0 0 2 0,0 0-3 16,0 0 5-16,0 0-15 16,0 0-11-16,0 0-3 15,6 0-2-15,13 4 13 16,-3 10-4-16,7 4-4 16,-6 0-4-16,-2-2 1 15,-1-2-6-15,-2-1-5 16,-2-2 4-16,-3-1 3 15,1-1-4-15,-4-2-1 16,-1-1-1-16,3 2 1 0,-4-6-4 16,-2 0 0-1,2-2 1-15,-2 0 0 0,2 0 1 16,0 0-2-16,1 0 3 16,-3 0 4-16,0 0-4 15,0 0 11-15,0 0-5 16,7 0 1-16,2-8 6 15,8-11-13-15,3-2 0 16,8-5 0-16,5-2 1 16,6-4-4-16,3-4-1 15,6 0-1-15,6 4 2 16,-10 4 0-16,-5 10-1 16,-15 4 1-16,-12 5 0 0,-6 3 1 15,-1 1 0 1,-3 5 0-16,-2 0-1 0,0 0 0 15,0 0-1 1,0 0-1-16,0 0 2 0,0 0 0 16,0 0-2-16,0 0-5 15,0 0-9-15,-2 0-5 16,-21 8-10-16,-1 16-40 16,-15 3-88-16,0 0-149 15</inkml:trace>
  <inkml:trace contextRef="#ctx0" brushRef="#br0" timeOffset="7450.63">2328 12869 673 0,'0'0'98'16,"0"0"0"-16,0 0-6 16,0 0-20-16,0 0-33 15,0 0-12-15,11 5 29 16,5 14 3-16,3-2-9 16,1 1-12-16,0 5-9 15,1 0 1-15,1 0-17 16,-4 4 2-16,5 1-2 15,-6-6-2-15,-5 0-3 16,0-10-6-16,-5 0 2 16,-3-8 1-16,-1-2-2 0,0-2 0 15,-3 0 0-15,0 0 4 16,0 0 2-16,4 0 4 16,0 0 2-16,4 0-6 15,8-14 4-15,0-2-3 16,8-4-4-16,-1 0-1 15,-5 4 2-15,8 2-6 16,-4-4-2-16,11 2 2 16,0-6-1-16,13-1 0 15,-1-4-1-15,5-3 1 16,4 0 0-16,2-1 1 16,-7 5-2-16,-8 6 1 15,-2 4 0-15,-19 7 1 0,-10 2 0 16,-6 7 0-16,-4-2-1 15,0 0 0-15,0 2 0 16,0 0-1-16,0 0 0 16,0 0-6-16,0 0-17 15,0 0-6-15,0 0-20 16,0 0-48-16,0 0-93 16,0 0-190-16</inkml:trace>
  <inkml:trace contextRef="#ctx0" brushRef="#br0" timeOffset="9070.89">2549 14078 750 0,'0'0'34'0,"0"0"35"15,0 0 25-15,0 0-16 16,0 0-15-16,0 0-34 16,0 0-10-16,0-22 3 15,0 22-4-15,0 0-13 16,0 0 5-16,0 4-3 15,0 13 7-15,15 8 15 0,2 3 4 16,1 2-9-16,0 0-3 16,-4 0-6-16,4-3-13 15,-4-2 11-15,3-10-7 16,-4-1-4-16,-7-7 7 16,-3-4-5-16,3-1 1 15,-6-2 6-15,0 0 8 16,0 0 3-16,0 0-1 15,1 0-1-15,3-2-1 16,6-22 0-16,2-2-15 16,3-4 0-16,6 3-1 15,-2 2 4-15,1 2-7 0,9-3 1 16,1 2-1-16,8 1 0 16,0 0 0-16,-1 7 0 15,-2 6-2-15,-9 0 2 16,0 6-2-16,-10-4 2 15,-5 7 0-15,-3 1 0 16,-8 0-4-16,0 0 2 16,0 0-9-16,0 0-9 15,-2 4-24-15,-28 19-41 16,-6 3-82-16,-22-2-152 16</inkml:trace>
  <inkml:trace contextRef="#ctx0" brushRef="#br0" timeOffset="13357.37">10683 8638 538 0,'0'0'156'0,"0"0"-63"15,0 0 28-15,0 0-39 16,0 0-19-16,0 0-14 0,0 0-17 16,24-7-8-16,-17 7-5 15,8 0-1-15,3 0-2 16,7 5 2-16,0 9-8 16,6 4-8-16,-2 4 0 15,4 8-1-15,-1 2 10 16,2 4-5-16,-3 0 0 15,-9 2 0-15,2 2 1 16,-11 2-1-16,-6 7-2 16,-7-2 1-16,0 2 4 15,0 4 2-15,-14 0-4 16,-1 1 13-16,-6 3-5 16,3 0-7-16,-11-2 9 0,-5 1-5 15,2-4-4 1,2 2 0-16,-5-4-3 0,2-4-3 15,1 7 4-15,1-4-3 16,-3 4 3-16,5 3-4 16,-4 0-1-16,8-4 0 15,-2 0 1-15,11-4-2 16,3-1 0-16,6-1 0 16,-2-3 1-16,8 3 0 15,1-3 0-15,0 1-1 16,0-2 0-16,0 1 0 15,0 4 0-15,10-3 0 0,-3 0 1 16,8-1-1 0,-1-2 2-16,3-3-1 0,0 1-1 15,1-5 0-15,5 0-1 16,0-6-2-16,-5 0 3 16,7-5 0-16,-6-4 0 15,2-4 0-15,-4 2 0 16,7-9-2-16,-2 2 2 15,-4-6 0-15,-1 2-1 16,-1-4 0-16,-4-2 1 16,-7 0-6-16,2 0 4 15,-4 0 2-15,0 0-3 16,-1 0 1-16,-2 0 2 0,0-6-2 16,0 0 0-1,0 2 0-15,0 0-1 0,0 2 1 16,0 2-1-1,0-2 1-15,-2 2-2 0,-11 0 1 16,4 0 2-16,-8 0 1 16,1 0-1-16,-5 0 5 15,2 4-4-15,3 6 0 16,0 0-3-16,7 0 3 16,-7 2 0-16,5 2 1 15,-2-4 0-15,7 4-1 16,-4 0 0-16,4 4 0 15,-1 2 0-15,1 3 0 16,6 2 0-16,-3 7 1 0,-6 1 2 16,7 2-2-16,0 4 4 15,-4-3-3-15,6 2-1 16,0-2 3-16,0-3-2 16,0 0 0-16,0 0-1 15,0 0 1-15,0-4-2 16,6 1 0-16,-4 3 0 15,0 0 1-15,7 9 1 16,-6-1-1-16,9 4 0 16,-5 1-1-16,3 0 2 15,-5-2-1-15,6 2 0 16,-8 1 0-16,3 6-1 16,5 4 3-16,-9 3-3 0,8-2 0 15,-6 2 0 1,7-2 1-16,-3-3-1 0,-6-1 2 15,9-2-2-15,-8 0 0 16,8-2 0-16,-5 2 0 16,2-3 2-16,-4-2-2 15,0-1 0-15,5-1 0 16,-2-4 0-16,0-2 0 16,2 1 0-16,3 4 0 15,-7 0 0-15,5 3 0 16,-5-4 0-16,-2-9 1 15,3 3 0-15,-4 2 0 16,-2 2 3-16,0-1 19 16,0-3 0-16,0-8-23 0,0-1-2 15,-2 3 2-15,-19 4 2 16,-2-2 5-16,-6 4 20 16,3-8-22-16,-3-2-5 15,2-7 2-15,6 4-1 16,-4-6-1-16,4-3 0 15,5 2 5-15,-2-6-4 16,-8 3-1-16,-1 2-1 16,-16 1 1-16,-9 5 7 15,-7-7 5-15,4-3-11 16,-6-1 1-16,-3-5-2 16,8-1 0-16,3 0-1 15,17-5 3-15,11 0-5 0,11 0 5 16,4 0-5-16,5 0-1 15,2 0 0-15,-4-5-1 16,7-4 0-16,-3 2 3 16,-1 1-6-16,-2 3 3 15,6 0 3-15,-4 3 1 16,4 0-11-16,0 0-1 16,0 0-10-16,-8-2-20 15,-13-4-42-15,-12-5-149 16,-15 0-225-16</inkml:trace>
  <inkml:trace contextRef="#ctx0" brushRef="#br0" timeOffset="15898.62">10797 8634 342 0,'0'0'182'16,"0"0"-79"-16,0 0-9 15,0 0-11-15,0 0-30 16,0 0-14-16,0 0-10 16,6 0-3-16,-6 0 2 15,0 0-2-15,0 0 3 16,0 0 2-16,0 0-2 16,0 0-6-16,0 0-8 15,-14 0-3-15,-12 0-3 16,4 0 5-16,-7 0-8 15,-2 0 11-15,9 0-5 16,-4 0 7-16,8-3-8 0,-3-2-10 16,8 3 9-16,8-2-3 15,-4 4 2-15,7-2 0 16,-4-1 4-16,-1 3-3 16,-10 0-2-16,-2 0 5 15,-8 0-4-15,2 0 2 16,-1 5-6-16,4 4-1 15,-5 4 2-15,8 4-1 16,-3-4-2-16,6 5 0 16,4-4 2-16,-1-1-2 15,11-4-3-15,-4-5 0 16,1 0 1-16,5-4 1 16,-2 2-2-16,2-2 1 0,0 0-1 15,0 0 0 1,0 0 4-16,0 0-2 0,0 0-2 15,0 0-3-15,0 0-43 16,0 0-113-16,0-6-166 16</inkml:trace>
  <inkml:trace contextRef="#ctx0" brushRef="#br0" timeOffset="26971.76">22495 8345 614 0,'0'0'56'16,"0"0"-8"-16,0 0 43 16,0 0 6-16,0 0-40 0,0 0-13 15,0 0-8 1,0 0-13-16,0 0-1 0,0 0 3 15,0 0-4-15,0 0 0 16,0 0 1-16,0 0 14 16,0 0-3-16,0 0 3 15,0 0-11-15,0 0-2 16,0 0-4-16,0 0-2 16,0 0-7-16,0 0-1 15,0 0 2-15,15 0-6 16,11 0-2-16,7 0-2 15,12 6 1-15,-4 4-1 16,5 4 1-16,0 4-1 16,-8 0 1-16,1 4 0 0,-13 1 1 15,1 0-2 1,-12 1-1-16,-1 5 0 0,-8-1 3 16,-2 7-1-16,3-1 1 15,-7 1 3-15,0 5-4 16,0-2 1-16,0 6 0 15,-13-1 4-15,0-2-6 16,-5 3 0-16,-1-1 2 16,-5-1 4-16,-1 4-3 15,-3 2-2-15,6 1 1 16,-9 4 0-16,6 3 2 16,2 2 2-16,-4-4-6 15,13-2 1-15,-3 1 4 0,7-3-6 16,-3-2 4-1,-3 4 4-15,13-2-5 0,-10 2 5 16,9 5-5-16,-1 1-1 16,3 4 8-16,0 0-10 15,-2-2 3-15,4 0 0 16,0-2-2-16,0-1 0 16,0-7 1-16,0 1 1 15,0-8-3-15,0 0 0 16,13 0 0-16,-4 0 0 15,4 3 1-15,4-5-1 16,-1-3 2-16,3 1-2 16,4-2-2-16,-3-3 2 15,-1-1 0-15,8 0 0 0,-5-4 0 16,4-4 1-16,-6-6-1 16,-2-1 0-16,-1-8 1 15,-4 0-1-15,3-1 0 16,1-2 0-16,-1-3 0 15,5 2 1-15,3-4 0 16,-7 4-1-16,-1-2 0 16,-13-4 0-16,1 0 0 15,-4 0 0-15,0 0 0 16,0 0 0-16,0 0 2 16,0 0-1-16,0 0-1 15,0 0 0-15,0 0 3 16,0 0-1-16,-7 0-2 0,-14 0 0 15,-1 0-1 1,0 0 1-16,-7 12 0 0,-2 4 0 16,0 4 0-16,4 5 2 15,0 8-2-15,-6 7 2 16,3 7-2-16,-2 8 1 16,-1 0 0-16,14 3 1 15,-4-6-2-15,6 6 2 16,12-4-1-16,1 4 1 15,4 2 0-15,0 4 0 16,0 3 0-16,4 7 2 16,1 3-3-16,8 0 0 0,1 0-1 15,2-1 1-15,-3-4 0 16,-4 2 0-16,-1-2-1 16,-3 1 0-16,-3-3-1 15,-1-4 2-15,6 0-2 16,-7-4 2-16,0-6-1 15,0-2 0-15,0-3 0 16,-10-4-1-16,-5 3 1 16,-2 1-1-16,1-1 1 15,-3 0-1-15,3-4 2 16,-2 0-1-16,-5-4 1 16,2-6-1-16,2-4 1 15,1 1-1-15,-1-5 4 0,3-3-7 16,1-6 3-16,-2-6 0 15,3-2 0-15,1-3 1 16,1-4-1-16,-6 0 2 16,-3-4 1-16,-12 0-6 15,-7 0-6-15,-4-7-5 16,-10-10-26-16,1-7-5 16,-2-2-44-16,-7-7-117 15,-3 4-268-15</inkml:trace>
  <inkml:trace contextRef="#ctx0" brushRef="#br0" timeOffset="28621.07">24440 9369 627 0,'0'0'211'16,"0"0"-124"-16,0 0 0 15,0 0 63-15,0 0-42 16,0 0-43-16,0 0-25 16,-10-46-6-16,-2 46-20 15,-6 24-2-15,-10 12-11 0,-2 16 9 16,-3 8-1-16,11 3-9 15,5-1 1-15,10-8-1 16,7-6-1-16,0-14-2 16,24-12 0-16,5-6 0 15,-7-13 3-15,8-3-1 16,-8-3 0-16,-3-24 1 16,-5-9 2-16,-4-9-2 15,-10-5-4-15,0-6 4 16,-3 10-1-16,-18 5 1 15,0 8-2-15,1 13 2 16,-6 4 0-16,4 10-1 0,5 3-1 16,5-2 0-1,8 5-1-15,4 0-1 16,0-2 1-16,0 0-12 0,0-2-2 16,8-3-11-16,19 5 17 15,19-3 11-15,-8 3-1 16,10 2-3-16,-4 0 3 15,-3 16 0-15,-4 14-1 16,-12 6-2-16,-6 6 0 16,-11 2 4-16,-6 1 1 15,-2-4 5-15,0-9-3 16,-15-4-2-16,-3-8 0 16,5-9 3-16,5-6-4 0,4-3 2 15,0-2 1 1,4 0 0-16,0-9 5 0,0-30-7 15,8-11-1 1,16-2 0-16,9 4-2 0,2 8 2 16,-3 12 0-16,-1 12 0 15,-5 9-1-15,-9 7 0 16,1 0 0-16,-4 11-4 16,2 19-1-16,-10 11 6 15,7 2 1-15,-2-1-1 16,-3-7 0-16,5-2 1 15,-2-9 0-15,6-6-2 16,-5-8 1-16,11-8 0 16,2-2 3-16,7 0-1 0,12-23 2 15,-2-13-1-15,-3-11-3 16,-10-5-1-16,-8-2 1 16,-10 7 2-16,-11 3 2 15,0 17-3-15,0 7 0 16,-11 9 5-16,-6 9-5 15,-3 2-1-15,-10 4-2 16,8 32 2-16,-3 11-2 16,8 9-1-16,6 2 1 15,8-2 2-15,3 0-3 16,9-10-1-16,18-8 2 16,15-10 0-16,8-12-9 15,10-8-24-15,6-8-66 0,7 0-60 16,-3-6-79-1,-9-22-176-15</inkml:trace>
  <inkml:trace contextRef="#ctx0" brushRef="#br0" timeOffset="29089.23">25590 9536 657 0,'0'0'170'0,"0"0"-99"15,0 0 2-15,0 0-17 16,0 0 2-16,0 0 34 15,-5 115-23-15,-3-66-15 16,6-13-13-16,-4-7-12 16,6-4-14-16,0-15-1 15,0-4 2-15,0-6-8 0,0 0 1 16,0 0 5-16,3-6 1 16,30-25-6-16,2-7-8 15,5-1-2-15,-6 7 1 16,-14 14-1-16,-6 8 0 15,-8 8-3-15,5 2 1 16,-11 0-2-16,4 2-3 16,7 20 6-16,-9 8 1 15,10-3-2-15,-1-2 1 16,3 0 1-16,4-12-1 16,3-4 1-16,-1-9 1 15,-1 0 0-15,2-6 1 16,3-21 2-16,-4-11-2 0,-5-4 5 15,-8-10-5-15,-7-2 0 16,0-1 0-16,0 6-2 16,-20 18 1-16,-1 10-2 15,-4 9-9-15,3 11-11 16,1 1-35-16,-8 0-61 16,16 11-92-16,8 12-199 15</inkml:trace>
  <inkml:trace contextRef="#ctx0" brushRef="#br0" timeOffset="30057.21">26443 9712 773 0,'0'0'318'0,"0"0"-254"16,0 0 53-16,0-132-28 15,0 99-41-15,0 0-19 16,0 0-13-16,0 10-2 15,-4 5-7-15,-8 5 0 16,-9 10-7-16,-2 3 0 16,-6 3 0-16,-7 28-1 15,1 1 1-15,2 6-1 16,7 0 1-16,13 0-3 16,7 4 1-16,6-12 0 15,0-4-1-15,4-8-1 0,19-12 1 16,2-1 3-1,8-5 1-15,2 0 0 0,1-23 0 16,-10-9 3-16,1-8-1 16,-8-2-3-16,2 6 0 15,-7 4 1-15,-5 16 1 16,-8 12-1-16,-1 4 1 16,0 0-2-16,0 0 0 15,0 18-5-15,0 19 5 16,0 4 0-16,0-1 0 15,0 2-4-15,4-11 4 16,6-4 3-16,-1-11-3 16,0-5-2-16,0-11-1 15,5 0 3-15,10 0 3 16,10-15 2-16,-1-13-4 0,0-6-1 16,-9 2-2-16,0 2 1 15,-17 6 2-15,0 12 1 16,-7 8 1-16,0 2-3 15,0 2-3-15,0 0 3 16,0 18-7-16,0 14 5 16,0 4 2-16,0-4 1 15,0-2-1-15,0-12-1 16,3-7 1-16,12-7-1 16,3-4 1-16,1 0 1 15,10-2 3-15,6-23-2 16,0-9-1-16,-2-2 0 0,-2-4 1 15,-13 2 0-15,-1 10 3 16,-7 12 2-16,-5 6 1 16,3 10 7-16,-8 0-12 15,0 0-3-15,0 26-3 16,5 26 3-16,7 20 4 16,-4 10-2-16,0 12 1 15,-8 7-2-15,0 8 0 16,0-2-1-16,-18-11 1 15,-13-17-1-15,-2-17-3 16,-4-21 2-16,-1-14-3 16,-1-16 1-16,0-11 3 0,3 0 1 15,4-29 2-15,12-21 1 16,20-22-7 0,0-24 3-16,32-9-1 0,34 0-1 15,13 14-3-15,5 25 5 16,0 21 0-16,-9 13 0 15,-10 16 0-15,-28 5-5 16,-14 7-11-16,-18 4-16 16,-5 0-50-16,-5 11-126 15,-39 12-52-15,-20 4-425 16</inkml:trace>
  <inkml:trace contextRef="#ctx0" brushRef="#br0" timeOffset="31403.01">23620 10787 188 0,'0'0'142'0,"0"0"-26"15,0 0-2-15,0 0-12 16,0 0-10-16,0 0 18 15,-13-2-32-15,13 2-2 16,0 0 2-16,0 0-11 16,0 0-5-16,0 0 8 15,0 0-17-15,0 0-23 16,0 0-9-16,30 0-4 16,21 0 3-16,27 2-1 15,29 4-8-15,30-2-2 0,26-4-2 16,19 0-7-1,18 0-3-15,11 2 0 0,-3-2 2 16,-14 0 1-16,-23 0 0 16,-29 0 1-16,-28 0 3 15,-26 0-4-15,-24 0-1 16,-22-2 0-16,-9-8 1 16,-7 4 0-16,-11-1 0 15,-8 6 1-15,-2-2 0 16,-5 1 0-16,0 2-1 15,0 0-2-15,0 0-9 16,0 0-6-16,0-3-1 16,-14-2-8-16,-14 5-24 15,0-4-37-15,1-3-5 0,-4-2 4 16,8-4-10-16,-2-6 33 16,-5-4-19-16,-2 2 5 15,3-5 53-15,4 5 24 16,-2 4 2-16,13 1 26 15,1 2 75-15,7 5-24 16,4 4-13-16,2 3 30 16,0 2-23-16,0 0-7 15,0 0-23-15,0 0-24 16,8 2-5-16,18 21 26 16,7 2-8-16,12 9-6 15,-2-3-1-15,2 2-5 16,-1-4-13-16,-7-6 4 0,-6-3-8 15,-13-7 0-15,-5-5-1 16,-2-2 0-16,-11-4 0 16,0 1 0-16,0-3 2 15,0 3 2-15,0 3-1 16,-14 8 1-16,-19 12 0 16,-15 7-2-16,-13 3 0 15,-11 5-2-15,-6 3 0 16,1-1-6-16,5-3-2 15,8 1-38-15,4-4-54 16,14-8-102-16,22-10-264 16</inkml:trace>
  <inkml:trace contextRef="#ctx0" brushRef="#br0" timeOffset="32229.6">23075 10540 460 0,'0'0'209'15,"0"0"-169"-15,0 0 91 16,0 0 8-16,0 0-45 15,0 0-37-15,-1-16-13 0,1 16 2 16,0 24-10 0,0 14 34-16,0 3-36 0,0 1-19 15,0-3-7-15,0-2-6 16,0-8-2-16,0-2-9 16,0-8-50-16,-5-5-98 15,-3-14-100-15,3 0-416 16</inkml:trace>
  <inkml:trace contextRef="#ctx0" brushRef="#br0" timeOffset="32521.17">23013 10315 911 0,'0'0'63'0,"0"0"-58"0,0 0 0 16,0 0 35-1,0 0-34-15,0 0 30 0,-6 75-4 16,22-49-23-16,2-4 5 16,2-8-8-16,-4-8-2 15,9-6 3-15,-10 0 7 16,-3-2-2-16,1-24-6 16,-3-3-3-16,-10-2 1 15,0-1-4-15,0 9-6 16,-13 7-13-16,-7 8-14 15,-5 8-34-15,0 0-32 16,2 6-100-16,5 15-64 16</inkml:trace>
  <inkml:trace contextRef="#ctx0" brushRef="#br0" timeOffset="33654.15">23216 10506 631 0,'0'0'263'15,"0"0"-238"-15,0 0 33 16,0 0 37-16,0 0-54 16,0 0 19-16,17 75-19 15,-13-50-30-15,5 0 1 16,-4-6-7-16,-5-5 0 16,0-9-2-16,0-3-1 0,2-2 3 15,0 0 4 1,9 0 9-16,2-24 0 0,-1-10-17 15,11-7-1-15,-5 1 0 16,-3 14 0-16,-2 8 0 16,-9 10 0-16,-1 4 0 15,-3 4-1-15,3 0-6 16,7 0-7-16,4 20 11 16,2 6 2-16,-1-2-1 15,3-5-12-15,0-5-20 16,-4-7-24-16,4-7 0 15,2 0-10-15,-1-5-3 16,2-24-48-16,-9-5-18 16,-3-8 35-16,-9 0 42 0,0-4 41 15,0 3 19 1,0 8 1-16,-2 6 86 0,-9 8-20 16,9 10 43-16,-4 3 8 15,1 6-44-15,5-1 8 16,0 3-17-16,0 0-29 15,0 0-16-15,0 3-13 16,0 18 16-16,0 12 47 16,0 5-25-16,0 1-18 15,7 5-3-15,-3 0 0 16,1 8-10-16,-5 8-2 16,0 1-7-16,0 7-1 15,0 3-2-15,0 0 0 16,-9-1-2-16,0-4 0 15,2-7-1-15,-2-12 1 0,9-8-7 16,0-7-7-16,0-7-1 16,0-9-7-16,16-7-9 15,2-9 2-15,6 0 7 16,2-3 5-16,0-19-5 16,3-9-2-16,-10-2-1 15,-5-3 15-15,-14 1 7 16,0 0-4-16,0-3 5 15,-23-2 2-15,-3 1 0 16,-16 2 0-16,3 7 1 0,-9 4-1 16,-1 3 5-16,9 7-5 15,9 1 1-15,9 3 2 16,9-1-2-16,11-3 1 16,2 2-2-16,0-8-3 15,15 1 3-15,15 1-4 16,6-1 1-16,9 3 1 15,3-3 4-15,-2 6-3 16,-6-1 2-16,0 7 0 16,-6 0 2-16,-7 9 0 15,-1 0-3-15,-11 0 0 16,-4 0 0-16,-2 14 0 16,1 12 2-16,-7 4-1 15,-2 1 3-15,1 4-3 16,2-4 0-16,3 0-1 0,-2-10 0 15,8-7 0-15,-9-6 2 16,6-7 4-16,9-1-6 16,3 0 11-16,8-25 2 15,-1-8-2-15,-7-9 18 16,-5-5-8-16,-17-1 0 16,0 3-1-16,-8 7-10 15,-31 14-1-15,-5 13-1 16,-5 11-8-16,-6 0-7 15,8 16-21-15,20 13-64 16,11 11-32-16,16-5-142 16,0 0-577-16</inkml:trace>
  <inkml:trace contextRef="#ctx0" brushRef="#br0" timeOffset="33981.82">26250 10931 334 0,'0'0'0'15,"0"0"-3"-15,0 0 2 16,0 0-3-16,0 0 2 16,0 0 1-16,0 18-49 15,0-18-10-15,0-2 36 16,0-14-81-16</inkml:trace>
  <inkml:trace contextRef="#ctx0" brushRef="#br0" timeOffset="34269.49">26283 10735 134 0,'0'0'642'0,"0"0"-522"16,0 0-3-16,0 0 47 15,0 0-46-15,0 0-53 16,0-56-26-16,0 56-21 16,0 14-12-16,0 24-3 15,-10 18 19-15,4 12-5 16,-4 3-5-16,3-2-11 16,-6-6-1-16,0-2 0 0,-2-6-1 15,8-5-24 1,-6-10-34-16,7-18-41 0,6-14-76 15,0-8-97 1,0-10-129-16</inkml:trace>
  <inkml:trace contextRef="#ctx0" brushRef="#br0" timeOffset="34499.96">26209 10751 755 0,'0'0'143'15,"0"0"-112"-15,0 0 49 16,64-123 27-16,-32 108-47 15,3 8-37-15,4 5-16 16,-8 2 6-16,2 0-2 16,-14 20 0-16,-4 10-5 0,-15 1 5 15,0 4-5-15,-13 1 5 16,-22-3 8-16,-7 4-13 16,3-8-6-16,9-1-1 15,4-6-34-15,17-6-38 16,9-6-79-16,0-6-149 15,17-4-289-15</inkml:trace>
  <inkml:trace contextRef="#ctx0" brushRef="#br0" timeOffset="36171.93">26695 10834 945 0,'0'0'65'0,"0"0"39"16,0 0 25-16,0 0-39 15,0 0-70-15,-31-116 4 0,13 116-10 16,-3 0-9-16,-4 0-5 16,1 17 2-16,-9 13 3 15,4 4-2-15,7 6 6 16,7-5-9-16,6-2-1 16,9-7 1-16,0-8-1 15,0-2 0-15,7-6-4 16,2-8 5-16,15-2 9 15,0 0-9-15,11-18 1 16,4-12-1-16,-1 0 1 16,-9-6-1-16,0 7 1 15,-17 4-1-15,-4 9 0 0,-5 8 1 16,-3 6 1-16,0 2-1 16,0 0-1-16,0 0-3 15,0 16 0-15,0 9 3 16,-6 4-1-16,-4 2 1 15,7-4 0-15,3-7-1 16,0-2-1-16,0-6-4 16,0-8 5-16,21-4 1 15,-1 0 10-15,10-2-7 16,2-18-3-16,8-12-2 16,-16-4 2-16,0-2-1 15,-23-6-5-15,-1 5 4 16,0 12-5-16,0 6-3 0,0 15 6 15,-7 3-6-15,-2 3 7 16,-8 0-12-16,3 11 10 16,4 14 0-16,5 5 5 15,5 0-8-15,0 4 1 16,6 0-4-16,21 2-11 16,2-2 12-16,-7-4 5 15,4-1 3-15,-10-6 0 16,-10 0 1-16,-6 0 1 15,0-7-8-15,0 1 7 16,-3 2-1-16,-16-5-2 16,3-6 0-16,-10 0-1 0,8-8-1 15,8 0-4-15,5 0 8 16,5-8-7-16,0-17-14 16,16-8-41-16,29-8 36 15,2-5 25-15,10 3 2 16,0 1 1-16,-16 0 11 15,-2 5 12-15,-20 6 1 16,-5-1 4-16,-10 12 8 16,-4 4-2-16,0 2-17 15,-5 9 3-15,-10 3-17 16,-9 2-3-16,4 0-1 16,-1 14 0-16,-3 9 1 15,5 4 0-15,13-2-4 0,6 0 3 16,0 0-1-1,10-1 2-15,13-1 3 0,10-2-3 16,-2-5 3-16,-8 0-2 16,4-4-1-16,-11 2 5 15,-5-4-5-15,-1-1-1 16,-8 0-4-16,-2-2 10 16,0 0-4-16,0-3 1 15,-17 6 2-15,-5-8-4 16,4-2 0-16,-4 0-2 15,12 0-7-15,8 0 2 16,2 0-6-16,0-2 1 16,8-16-42-16,19-1 34 15,5 2 19-15,3-5 1 0,12 0 0 16,-4-6 0-16,4-1 2 16,-2-2 8-16,-12 1-1 15,-9 2 15-15,-12 1 6 16,-3 4-6-16,-5 10-7 15,-4 3 2-15,0 10 1 16,0 0-12-16,-1 0-8 16,-21 10-2-16,-4 17 0 15,4 9 1-15,-2 6 1 16,5 0-6-16,13 2 3 16,6-10-18-16,0-6-57 15,0-4-2-15,25-15 8 16,8-9-33-16,6 0 24 15,11-2-43-15,-9-21-5 0,4-7 74 16,-2 0 55-16,-18 0 12 16,-1-6 43-16,-5 6 61 15,-16 6 11-15,-3 6-34 16,0 9 14-16,0 9-36 16,-13 0-58-16,-7 0-5 15,-9 11 9-15,4 13 3 16,-5 6-5-16,9-2 10 15,7 2-19-15,-2-6 0 16,16-2-4-16,0-4-1 16,0-12 0-16,9 0-1 0,14-6 9 15,-1 0 8-15,14-16-9 16,6-15-4-16,-7-4-2 16,-5-9-1-16,-10-6-1 15,-2-10-1-15,-1-8 0 16,-4-11-2-16,-9-3-2 15,-4 10 5-15,0 12 0 16,0 19 0-16,0 21 3 16,-1 11 6-16,-2 7 3 15,3 2-4-15,-2 0-8 16,-12 22-3-16,10 20 3 16,-5 20 1-16,6 4 1 15,3 3 0-15,0 4 5 0,0-7-3 16,0 0-2-1,10-10-2-15,-1-10 1 0,4-7-2 16,0-15-9-16,0-6-53 16,5-6-114-16,-3-12-106 15</inkml:trace>
  <inkml:trace contextRef="#ctx0" brushRef="#br0" timeOffset="39546.67">11539 8927 967 0,'0'0'46'0,"0"0"-2"16,0 0 48-16,0 0 63 16,0 0-83-16,0 0-42 15,0 0-11-15,21-3 5 16,-21 51 4-16,6 11-8 0,-6 5-2 16,0 0-15-1,0-6 0-15,-13-5 2 0,-1-12-5 16,8-12-2-16,-2-11-25 15,8-9-7-15,0-9-30 16,0 0-48-16,0-11-107 16,0-20-10-16,0-11-102 15,0 6-82-15</inkml:trace>
  <inkml:trace contextRef="#ctx0" brushRef="#br0" timeOffset="40371.44">11378 9163 476 0,'0'0'141'16,"0"0"-109"-16,0 0 35 15,0 0 42-15,0 0-70 16,0 0-20-16,-4 0 33 16,39 0-18-16,2 0-21 0,10-8-1 15,8 2 6-15,-4-1 5 16,-3 1-5-16,-10 1-10 16,-11 3 31-16,-11 2-5 15,-13 0-5-15,-3 0 22 16,0 0 5-16,0 2-34 15,0 22 2-15,0 4 9 16,0 6-18-16,0-4-14 16,0 0 1-16,0-8 0 15,0-8 0-15,0-4-2 16,4-8-2-16,13-2-2 16,7 0 4-16,9-10 4 0,2-15-1 15,1-4-3-15,-3-3 0 16,-6 8 2-16,-12 2 0 15,-6 13-2-15,-4 7 3 16,-5 2-5-16,0 0 6 16,0 0-7-16,0 0 5 15,6 13-4-15,-1 15 1 16,3 6 0-16,1-2 1 16,4-8 1-16,2 2-1 15,3-11-3-15,-1-6 2 16,1-6-4-16,6-3-5 15,-5 0 7-15,-1-16-3 16,0-9-6-16,-6-7 9 16,-7 3 1-16,-5 0 0 15,0-3-2-15,0 8 3 0,0 10-14 16,-15 1 7-16,9 12-8 16,3-1 2-16,-4 2 13 15,7 0-4-15,0 0-2 16,0 0-25-16,9 0-4 15,13 0 32-15,6 6 3 16,4 8-4-16,0 1 8 16,-2 6-3-16,-8-1 8 15,-5 3 12-15,-7 2 15 16,-4-1-2-16,7 4-8 16,-9-4-5-16,7-2-17 0,1-4 4 15,-4-9-7-15,5-2 1 16,-6-7 0-16,8 0 3 15,9-9-1-15,-2-21 1 16,5-9 0-16,-7-5-4 16,-7-2 1-16,-7 4 4 15,-6 8 11-15,0 12-5 16,-13 6 2-16,-9 9 3 16,-9 7-14-16,-4 0-2 15,-11 7-15-15,-2 19-19 16,-1 4-50-16,17 0-105 15,12-2-132-15</inkml:trace>
  <inkml:trace contextRef="#ctx0" brushRef="#br0" timeOffset="41004.82">12821 9299 947 0,'0'0'25'16,"0"0"-25"-16,0 0 8 16,0 0 108-16,0 0-13 0,0 0-33 15,0-86-23-15,0 86-3 16,0 0 2-16,0 0-18 15,0 8-4-15,0 20 3 16,0 9 4-16,0 0-19 16,0-2-3-16,0-5-1 15,0-12-5-15,0-6-3 16,0-8 0-16,0-4 0 16,0 0 0-16,13 0 0 15,9-29-1-15,11-15-1 16,13-2 1-16,-11 8-2 15,-5 11-7-15,-10 14 10 16,-7 5-3-16,-6 8 1 16,-3 0-1-16,0 0-1 15,9 14 3-15,-1 12 1 0,0 3 0 16,4 2-2-16,-3-4 2 16,2-6 4-16,-3-7-4 15,1-7 0-15,-2-7 0 16,13 0-1-16,2-17 5 15,6-16-3-15,0-4 1 16,-2-8-2-16,-15-2 1 16,-5 1 4-16,-10-2-5 15,0 11-5-15,0 10 3 16,-17 13-9-16,-7 8 1 0,2 6-1 16,-11 0-19-1,3 4-14-15,4 23-31 0,19 8-55 16,7 3-55-16,14 1-99 15,32 2-116-15</inkml:trace>
  <inkml:trace contextRef="#ctx0" brushRef="#br0" timeOffset="41803.56">13598 9347 631 0,'0'0'161'16,"0"0"-43"-16,0 0 15 15,0 0-6-15,0 0-40 16,0 0-27-16,54-107-12 15,-54 94-3-15,-5-1-20 16,-12 8-19-16,-9 6 0 16,-2 0 3-16,-10 0-3 0,3 6 0 15,0 16-1-15,5 6-2 16,6 1-3-16,10 2 0 16,7-5 0-16,7-3-1 15,0-7-1-15,11-5 2 16,16-8 0-16,4-3 2 15,10 0 3-15,5-21-1 16,-7-7 0-16,4 0-4 16,-9-2 3-16,-6 0-2 15,-10 5-1-15,-7 12 0 16,-7 3 1-16,-2 8-1 16,-2 2 0-16,0 0-4 0,0 0 1 15,0 16 3-15,0 12 1 16,0 3-1-16,0-2-3 15,0-1 3-15,0-8 0 16,0-6 0-16,0-7 0 16,0-4 0-16,3-3 1 15,13 0 1-15,17-22 4 16,13-5-4-16,-1-4-1 16,-10 1 2-16,-2 3-3 15,-14 11-1-15,-8 7-2 16,-8 7 1-16,-3 2-1 15,0 0 1-15,0 0 0 16,0 18-5-16,0 10 6 16,0 2 0-16,0 0 0 15,12-2-1-15,-5-10 2 0,6-6 0 16,-6-10-1-16,8-2-3 16,11 0 4-16,2-16-3 15,7-9 2-15,-2-4 0 16,-9-4 1-16,2 2 1 15,-8-1-1-15,-3 6-1 16,-11 6 1-16,5 11 1 16,-9 9-1-16,0 0 1 15,0 7 0-15,0 25-1 16,0 16 6-16,-11 6-5 0,3 10 2 16,-5 2-1-16,-11 1 0 15,-1 3 0-15,-17-12-2 16,3-8 7-16,-12-14-7 15,-6-16 3-15,6-12-4 16,-14-8 1-16,14 0-24 16,-11-28-51-16,-4-4-162 15,4 3-360-15</inkml:trace>
  <inkml:trace contextRef="#ctx0" brushRef="#br0" timeOffset="42329.52">10890 10131 805 0,'0'0'163'15,"0"0"-144"-15,0 0 83 16,0 0 14-16,0 0-29 15,0 0-31-15,21 112-17 16,-21-64-8-16,0-1-15 16,0-4-11-16,0-10-5 15,0-9 0-15,0-8-5 0,-3-9-33 16,3-7-49-16,0 0-118 16,0-25-122-16</inkml:trace>
  <inkml:trace contextRef="#ctx0" brushRef="#br0" timeOffset="42602.97">10919 9991 452 0,'0'0'527'16,"0"0"-489"-16,0 0 31 0,0 0 22 16,0 0-58-1,0 0-4-15,-13 45 7 0,13-30-15 16,0-3-11-16,11-4-5 15,6-8-2-15,3 0 0 16,0 0 1-16,3-22-4 16,-6-5-1-16,-7-4-7 15,-4 1-5-15,-6 4-17 16,0 11-26-16,0 4 6 16,-8 11-43-16,-7 0-35 15,8 6-144-15,-4 18-199 16</inkml:trace>
  <inkml:trace contextRef="#ctx0" brushRef="#br0" timeOffset="43719.07">11136 10136 916 0,'0'0'85'16,"0"0"-24"-16,0 0 106 15,0 0-64-15,0 0-56 16,0 138-21-16,0-106-4 15,0-9-11-15,0-7-7 16,0-10-4-16,0 0 0 16,0-6 0-16,0 0 4 15,8 0-1-15,-3-9-1 16,5-21-1-16,7-11-2 16,5-3 1-16,-1 8-5 0,4 8-4 15,-7 15 6-15,-14 8-1 16,3 5-3-16,-5 0-1 15,3 0 8-15,0 12 1 16,8 6 0-16,-3 7-1 16,-3-2 0-16,8 0 0 15,-4-7-2-15,3-7 0 16,5-5-8-16,-4-4-14 16,5 0 4-16,-4-12 2 15,3-16-18-15,-1-7-23 16,-6-2 32-16,-1 1 2 15,-6 2 3-15,-3 2 4 16,-2 7 15-16,0 5 0 0,0-1 3 16,0 9 4-1,0-2 12-15,0 6 15 0,0 6 11 16,0 2 5-16,0 0-5 16,0 0-12-16,0 0-6 15,0 0-6-15,0 0-1 16,0 0-7-16,0 10-2 15,0 16 10-15,0 14-3 16,0 4-1-16,1 8-3 16,6 10-8-16,-7 8 4 15,0 9 0-15,0-3-5 16,0 1-2-16,0-2 0 16,0-9-1-16,0-6 1 15,0-15-12-15,0-13-2 0,0-12-2 16,4-10-7-16,4-6-11 15,5-4-4-15,-1 0 3 16,1-7 23-16,-3-16 11 16,2-6 0-16,-3-5 1 15,-9-5 0-15,0-2 0 16,0-1-2-16,-10-2 0 16,-22 3 1-16,3 4-3 15,-2 8 3-15,4 6 0 16,0 10 2-16,9 2-1 15,5 1 0-15,8 1-1 16,5-8 0-16,0-4-12 16,5-7-36-16,24-2 10 0,6 5 6 15,10 6-6-15,0 7 13 16,-5 8 17-16,2 4 9 16,-9 0 0-16,-8 2 0 15,-1 14 5-15,-8 4 14 16,-9 5 20-16,-5 5 18 15,-2 3-11-15,0 2-15 16,0 1-7-16,0-2-17 16,0-2 2-16,11-5-6 15,-6-4-2-15,8-9-2 16,6-8 4-16,5-6-1 16,0 0 0-16,9-20-2 0,-3-12 0 15,-4-7 1-15,-8-4-1 16,-16-3 0-16,-2-3 3 15,0 1 1-15,-20 10 3 16,-11 8-4-16,-9 14-1 16,7 9-2-16,0 7-1 15,13 0-15-15,3 7-14 16,6 13-35-16,11 4-70 16,0-2-62-16,28-8-132 15</inkml:trace>
  <inkml:trace contextRef="#ctx0" brushRef="#br0" timeOffset="44336.5">12198 10269 866 0,'0'0'233'0,"0"0"-198"16,0 0 57-16,0 0 29 15,0 0-79-15,0 0-33 16,-26-11-6-16,59 13-1 15,15 10 18-15,15-1-6 16,7-6-4-16,22-2-3 16,5-3-3-16,13 0 1 15,7 0-2-15,1 0-1 16,-5 0 3-16,-21 0-5 0,-24 0 0 16,-26 0 0-1,-20 0-1-15,-16 0 1 0,-6 0-1 16,0 0-7-16,0 0-7 15,0 0-4-15,0-3 1 16,-9 0-23-16,-10-1-31 16,5-8-27-16,-1-3 11 15,2-8-50-15,-4-5 33 16,3 0 14-16,1-5 75 16,4 6 16-16,-2 2 69 15,3 6 8-15,1 9 18 16,5 6 16-16,-2-2-26 15,4 4 13-15,0 2-42 16,0 0-27-16,0 0-14 16,6 8 4-16,11 14 4 0,9 6 0 15,-1-4-16-15,3 4 0 16,0-4-3-16,-5-5-1 16,-5-4-3-16,3-3 0 15,-12-5 1-15,1-4-1 16,-10-1 0-16,0-2 1 15,0 2 1-15,0 9 6 16,-33 9 0-16,-15 10-8 16,-14 6 0-16,7-2 1 15,2 1-1-15,12-4-18 16,-2 1-23-16,11-5-40 16,7-6-109-16,11-13-170 0</inkml:trace>
  <inkml:trace contextRef="#ctx0" brushRef="#br0" timeOffset="44710.11">13536 10137 787 0,'0'0'55'16,"0"0"-52"-16,0 0 124 16,0 0 30-16,0 0-59 15,0 0-33-15,16 60-10 16,-16 6-24-16,0 6 0 15,0 7-21-15,-14-3 4 16,-7-4-9-16,5-6-5 16,-2-11 0-16,3-14-1 15,2-14-20-15,11-10-35 16,2-11-69-16,0-6-72 0,0-14-86 16,0-24-173-16</inkml:trace>
  <inkml:trace contextRef="#ctx0" brushRef="#br0" timeOffset="44962.6">13536 10131 701 0,'0'0'182'0,"0"0"-143"15,0 0 45-15,0 0 44 16,0 0-53-16,0 0-21 16,107-95-23-16,-80 95-13 15,2 0-3-15,0 0-5 16,-12 9 1-16,-4 11 0 15,-10 3 2-15,-3 2-6 16,0 4-3-16,-30-2 0 16,-3 1-4-16,-7-6-1 0,1-5 0 15,15-4-2-15,5-8-20 16,14-3-52-16,5-2-78 16,0 0-79-16,31-7-221 15</inkml:trace>
  <inkml:trace contextRef="#ctx0" brushRef="#br0" timeOffset="46622.58">13926 10173 674 0,'0'0'190'15,"0"0"-117"-15,0 0 46 16,0 0 16-16,0 0-49 16,0 0-51-16,32-99-1 0,-32 96-6 15,0-3-6-15,0 6-16 16,-19 0-5-16,0 0 0 15,-13 16 1-15,-9 12-2 16,5 3 1-16,5 4 1 16,12-2 0-16,3 3 0 15,10-6-2-15,0-5 2 16,6-6-2-16,0-8-1 16,0-9 1-16,0-2 4 15,23 0 4-15,4-7-3 16,16-18-1-16,-5-5-4 15,1-3 0-15,-9 0 3 16,-7 7-3-16,-7 3-3 16,-3 6 3-16,-10 13-1 15,0 4 1-15,-3 0-2 0,0 0 1 16,0 0 1-16,0 18 0 16,0 10-1-16,-3-4 2 15,0 2-2-15,3-6 1 16,0-6 0-16,0-5-1 15,0-2 3-15,14-7-2 16,5 0 5-16,15 0-1 16,0-19 6-16,4-8-10 15,1-4-4-15,-17-6 3 16,-5-1-2-16,-3 4 1 0,-10 4 1 16,-4 12-5-1,0 6 3-15,0 6-2 0,0 6 3 16,0 0-3-16,-8 0 3 15,-8 14-3-15,-3 10-1 16,5 1 6-16,4 2 0 16,10 1 0-16,0 0-2 15,0-2 2-15,8-3-1 16,8-2-5-16,3-1 4 16,-3-4 2-16,-3-2-1 15,-3-1 4-15,-1-1-3 16,-9-4 0-16,0 4 0 15,0-5 0-15,0 2-2 16,-9 1-1-16,-6-6-6 16,0 0-4-16,6-2-3 0,-4-2-14 15,2 0-11 1,6 0-6-16,5-2 0 0,0-19 16 16,0-4 1-16,12-6 6 15,20-6 19-15,1-4 2 16,3-1 3-16,3 3-2 15,-3 6 2-15,-11 9-2 16,-8 10 2-16,-4 4 38 16,-13 2 1-16,0 3 15 15,0 4 6-15,0 1-42 16,-16 0-16-16,0 0-3 16,-3 1 4-16,2 20-3 0,1 1 0 15,3 6 0-15,12-4 0 16,1 0 2-16,0-4 3 15,0 1-3-15,1-4 0 16,18 0 2-16,4-1 0 16,-3-3-4-16,-2-4 6 15,-7 0-5-15,-5-1 0 16,-1-6-1-16,1 0 0 16,-6-2 2-16,0 2 0 15,0 0 3-15,-14 3-1 16,-5-3-1-16,-8 0-3 15,13-2 0-15,1 2-4 16,8-2-11-16,1 0 2 16,4 0-14-16,0 0-17 15,0-4-9-15,9-9 11 0,18-3 23 16,6-1 9-16,11-2 8 16,-4-5 1-16,6-1 1 15,-8-2 0-15,3-2 1 16,-17 0 4-16,0 3 5 15,-19 2 24-15,2 8-4 16,-7 4-7-16,0 2 15 16,0 8-13-16,-21 2-16 15,0 0-8-15,-6 21 1 16,7 12 0-16,3 5-2 0,2 2-1 16,15-1-1-1,0-2-1-15,0-8-25 0,17-9-19 16,12-9-6-16,10-11 10 15,5 0-6-15,4-4 17 16,-3-17-5-16,-7-3 24 16,-5-4 10-16,-6 1 6 15,-13 0-3-15,-10 4 3 16,-4 5 38-16,0 4 10 16,0 10 10-16,-15 4-39 15,-5 0-9-15,-6 7 2 16,1 14 16-16,-2 7-18 15,1 0 18-15,8 1-13 16,8-1-12-16,-1-4 2 16,11-1 1-16,0-9-7 0,0-7 5 15,0-7 1-15,17 0 21 16,12-7-11-16,3-25-12 16,0-6-6-16,-1-12-4 15,-7-4 3-15,2-2-11 16,-6-6 4-16,-3-4 1 15,-7 10 5-15,-4 11 4 16,-1 13-1-16,-5 18-1 16,0 14 1-16,0 0 2 15,0 16 3-15,-5 28-4 16,-15 17 3-16,-8 15-4 16,-5 9-1-16,-2 4 0 0,-11 2-5 15,-3-10-52-15,-3-5-91 16,-4-13-98-16,3-15-330 15</inkml:trace>
  <inkml:trace contextRef="#ctx0" brushRef="#br0" timeOffset="47053.59">13352 11047 621 0,'0'0'132'0,"0"0"-13"16,0 0 24-16,0 0 13 15,0 0-83-15,0 0-23 16,-142-32 2-16,57 28-16 16,-24 2-6-16,-18-1-7 15,-19 1-7-15,-3-1 3 16,0 3-9-16,9 0 8 0,23 0-8 16,20 0-4-16,10 0-3 15,17 0-3-15,20 0-1 16,17 3-5-16,15-1-5 15,13-2-3-15,5 0-19 16,0 0-24-16,3 0-60 16,27 0-75-16,8 0 38 15,18-5-169-15</inkml:trace>
  <inkml:trace contextRef="#ctx0" brushRef="#br0" timeOffset="47435.52">12250 10803 786 0,'0'0'170'0,"0"0"-128"16,0 0 87-16,0 0-14 15,0 0-42-15,0 0-49 16,-16 28-5-16,-13 6 21 16,-7 0-14-16,-15-2-14 15,-7 2 0-15,-5-7 1 16,0-2-5-16,9-6-7 15,8-8 5-15,22-6-5 16,7-5 0-16,7 0-1 16,3 0 0-16,7 0-1 15,0 0 1-15,0 0-2 16,0 0-3-16,0 0 2 16,7 0 2-16,9 0 1 0,13 0 0 15,1 6 1-15,6 13 2 16,-1 3 2-16,0 3-3 15,5-1 0-15,-5 2-1 16,-5-2-1-16,-10-8-5 16,-7-2-39-16,-11 5-54 15,-2 0-148-15,0 5-142 16</inkml:trace>
  <inkml:trace contextRef="#ctx0" brushRef="#br0" timeOffset="47985.59">12053 11629 798 0,'0'0'163'16,"0"0"-152"-16,0 0 85 16,0 0 34-16,0 0-72 15,0 0-24-15,75-123 1 16,-69 95-10-16,-6 2-6 15,0 0-7-15,-6 3 6 16,-11 6-1-16,-3 5 0 16,-9 8-9-16,-4 4-7 15,-2 0 7-15,-11 16-6 16,5 10 2-16,-5 10 0 0,3-3-4 16,12 7 3-1,10 2-1-15,7-6-1 0,10 0-1 16,4-8-1-16,0-10 1 15,0-10-2-15,4-6 2 16,24-2 0-16,4 0 0 16,7-2 1-16,9-22 3 15,0-8-4-15,-5-2 0 16,-8 3-1-16,-15 3 1 16,-5 12 0-16,-13 11-1 15,5 3 1-15,-7 2 10 16,0 0-1-16,0 0-8 0,0 0 10 15,0 21-10 1,0 11 8-16,0 4-7 16,0 3 0-16,0-5 2 0,0-8-4 15,6-2 0-15,2-12-6 16,0-4-1-16,12-6-24 16,9-2-47-16,6 0-56 15,11-22-103-15,-1-8-114 16,-9 1-196-16</inkml:trace>
  <inkml:trace contextRef="#ctx0" brushRef="#br0" timeOffset="48451.78">12445 11444 694 0,'0'0'245'0,"0"0"-179"16,0 0 90-16,0 0-12 16,0 0-58-16,0 0-59 0,-42-48-5 15,25 55-2-15,-1 19-6 16,-5 3-4-16,7 1 1 15,3 3-6-15,-1 0-2 16,12 0-3-16,2 0 0 16,0-6 0-16,0-2-1 15,12-12-5-15,24-3-12 16,7-8-1-16,13-2-5 16,-3-8-5-16,3-16-30 15,-15-6-23-15,-8-1-8 16,-6-5 49-16,-12 1 16 15,-8-4 23-15,-1 3 2 16,-6-2 10-16,0 0 12 16,0 10 20-16,0 0 2 15,0 18 4-15,0 5 2 0,0 5 4 16,0 0-18-16,-6 6-22 16,2 23 3-16,1 17 4 15,1 6-7-15,2 8-3 16,0-1-4-16,0-2-4 15,0-10 0-15,0-1-3 16,-6-8 0-16,4-8-2 16,-1-12 2-16,3-6-7 15,0-12-17-15,0 0-39 16,0 0-96-16,16-28-96 0,8-4-185 16</inkml:trace>
  <inkml:trace contextRef="#ctx0" brushRef="#br0" timeOffset="48820.53">12968 11412 653 0,'0'0'247'15,"0"0"-178"-15,0 0 33 16,0 0 60-16,0 0-57 16,0 0-65-16,-52 22-12 15,20-4-2-15,-4 2 2 16,4 0-13-16,4-2-9 15,6-1 2-15,0-4-3 16,16-6 0-16,2-5-5 16,4 3 3-16,0 1-3 0,0 4 1 15,17 3-1-15,16 3 5 16,4 0-5-16,10 0 0 16,-2 2 0-16,-9 3 1 15,-4 0 2-15,-13 3-1 16,-3-6 7-16,-6 0 6 15,-6-4-2-15,-1-5-3 16,0-2-2-16,-3-5-8 16,8-2-2-16,-4 0-19 15,14 0-44-15,13-18-51 16,5-9-243-16,7 2-543 16</inkml:trace>
  <inkml:trace contextRef="#ctx0" brushRef="#br0" timeOffset="48937.78">13390 11689 1087 0,'0'0'179'16,"0"0"-178"-16,0 0-1 15,0 0 0-15,0 0-27 16,0 0-252-16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28:57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 9536 875 0,'0'0'130'0,"0"0"-30"16,0 0 27-16,0 0-46 0,0 0-50 15,0 0-4 1,0 0-5-16,0 0-8 0,14-14-9 15,-12 37-2-15,6 2 5 16,-1 7 4-16,4 4 5 16,-4 2-12-16,0 1 5 15,-1-2-3-15,-4-6-2 16,-2 0 4-16,8-10-3 16,-3-7 1-16,0-3-3 15,2-5 1-15,1-6 3 16,6 0 1-16,10 0 6 15,14-23-2-15,16-14 3 16,17-13-2-16,9-6-10 16,4 2 1-16,-4 2-4 15,-8 14 1-15,-16 10 8 0,-21 14-8 16,-16 9-1-16,-15 2-1 16,-4 3 0-16,0 0-1 15,0 0-37-15,-3 18-44 16,-24 14-24-16,-5 2-170 15,-4 0-467-15</inkml:trace>
  <inkml:trace contextRef="#ctx0" brushRef="#br0" timeOffset="2097">2116 10540 905 0,'0'0'92'0,"0"0"-37"16,0 0 19-16,0 0-26 16,0 0-31-16,0 0-6 15,12-2 17-15,-12 2-8 16,3 0-9-16,0 0 1 16,1 0 4-16,2 2 6 15,-1 12-5-15,3-1-2 16,1 4 1-16,2 1-9 15,-2-1 1-15,3 6 0 16,2 1 0-16,-1-2-8 16,0 0 6-16,-4-1-4 15,2-5 3-15,-5-3-2 16,3-5 3-16,-7-2-4 0,0-4 2 16,1-2 0-1,-3 0 1-15,0 0 6 0,0 0-1 16,0 0 8-16,6 0-8 15,-1 0 7-15,8-2-3 16,2-12-1-16,5 1-8 16,-1-1 2-16,7 1 3 15,-1 1-10-15,6-3 4 16,4 1 1-16,7-1-4 16,5-2 0-16,3-2-2 15,5 2 2-15,-1 0 1 16,-1 4-2-16,-6 2 0 0,-9-3 0 15,-5 6-3-15,-9 2 4 16,-13 2-2-16,2 2-3 16,-10-2-4-16,3 4-7 15,-6 0-7-15,0 0-4 16,0 0-17-16,0 0-28 16,0 0-109-16,-9 16-97 15,-21 8-466-15</inkml:trace>
  <inkml:trace contextRef="#ctx0" brushRef="#br0" timeOffset="3914.69">2240 11554 844 0,'0'0'148'0,"0"0"-94"15,0 0 38-15,0 0 10 16,0 0-43-16,0 0-29 16,0-14 5-16,0 14 5 15,0 0-21-15,0 0-5 16,0 0-2-16,0 0-3 16,14 4-3-16,7 18 11 15,8-1-5-15,-5 7 3 16,3-4-10-16,0 4-3 15,-5-4-1-15,-1 2-1 16,1-2 4-16,-6-8-4 16,-4-2 0-16,-5-2-2 15,-1-7 2-15,-4-3 6 0,-2 1-6 16,0-3 1 0,0 0 8-16,0 0-4 0,6 0 1 15,-4 0 7-15,1 0 3 16,4 0-4-16,12-10-3 15,4-10-3-15,12-2-4 16,1-4 0-16,6 0-1 16,4 0-1-16,3 0 1 15,5 2-1-15,6 1 0 16,-3-1 1-16,0 2 0 16,-6 7-1-16,-3 0 0 15,-2 3 1-15,-7 0-1 16,-10 0-1-16,-10 8 1 15,-11 2-6-15,-6 2 4 0,-2 0-20 16,0 0-17-16,-18 9-22 16,-28 16-97-16,-19 9-411 15</inkml:trace>
  <inkml:trace contextRef="#ctx0" brushRef="#br0" timeOffset="6484.66">10222 9367 963 0,'0'0'149'0,"0"0"-46"16,0 0 10-16,0 0-40 16,0 0-41-16,0 0-18 0,-37-23 7 15,37 23-2 1,0 0-4-16,0 0 10 0,6 0-5 16,29 3 2-16,13 8 2 15,18 0-8-15,7 1-11 16,3-5 1-16,0 0 1 15,-12-3-6-15,-18-4-1 16,-13 0 0-16,-17 0 0 16,-11 0-1-16,-4 0 1 15,6 0-1-15,-7 0-12 16,3 0 1-16,-3 0-5 16,0 0-17-16,0 0-22 15,0 0-11-15,0 5-56 16,0-1-172-16,-13 1-305 0</inkml:trace>
  <inkml:trace contextRef="#ctx0" brushRef="#br0" timeOffset="9764.04">11184 9133 672 0,'0'0'199'0,"0"0"-78"15,0 0 15-15,0 0-43 16,0 0-43-16,0 0-40 15,10-4-6-15,-10 52 33 0,0 6-7 16,-10 5-18-16,-5-5-3 16,-4 1-6-16,2-6 0 15,1-13-2-15,10-11 1 16,-2-12-3-16,8-7 1 16,0-6 0-16,-2 0 16 15,-1-24 0-15,0-26-13 16,3-13-1-16,0-15-2 15,0-8 1-15,16 1-1 16,9 8-2-16,5 16 2 0,-4 14 0 16,-1 12 0-1,-8 15 0-15,1 6 0 16,-4 12 0-16,5 2-6 0,2 4 6 16,-1 25-1-16,-5 9 0 15,-8-1-2-15,-1 4 1 16,-6 0 1-16,0-4-1 15,-26-1 2-15,-9-6-3 16,-9-10-1-16,9-4 4 16,0-4-1-16,6-8 1 15,15-2-8-15,-1-2 8 16,10 0-1-16,3 0-1 16,2-2-2-16,0-4 2 15,0 6 1-15,0 0-1 16,0 0-3-16,0 0 4 0,9 8 1 15,17 16 6-15,1-2-2 16,5 2-2-16,4 0-2 16,2-7-1-16,8-5 1 15,-3-5 7-15,-3-7-7 16,1 0 4-16,-8-2-1 16,-11-20-3-16,-3-6 2 15,3-4 0-15,-15-4-2 16,-4 0 0-16,-3 1 0 15,0 5-2-15,0 15 2 16,0 3-5-16,-5 10 3 16,-9 2-6-16,1 0 2 15,-1 14 0-15,5 14 1 0,-2 2 1 16,9 2-1-16,2 2-11 16,0-4 0-16,10-5 13 15,15-6-3-15,10-8-1 16,6-8 7-16,5-3 5 15,-8 0-3-15,8-12 1 16,-11-12 1-16,0-2 4 16,-5-4-3-16,-13 4 7 15,-7 0-7-15,-10 8 4 16,0 6-2-16,0 8-3 16,0 4-3-16,0 0 2 15,-13 0-3-15,-4 0-3 0,-1 13-3 16,4 10 6-1,1-3-8-15,13-2 7 0,0-2 0 16,0-6 0-16,0-4 1 16,0-3 0-16,15 0 2 15,5-3 6-15,7 0 6 16,7 0 2-16,-6 0-2 16,-3-6-11-16,4 6 0 15,-9 0-1-15,7 0 0 16,-10 23 2-16,-3 12-3 15,0 12 4-15,-7 10-2 16,-7 9-2-16,0-3 4 0,0-1-8 16,0-14 3-16,-17-10 0 15,-3-8 0 1,-6-14 0-16,9-10-1 0,-2-6 1 16,0 0-1-16,-1-14 1 15,-6-22-6-15,14-14 0 16,12-16 0-16,0-6-2 15,12-5-3-15,24 6-4 16,9 16 1-16,1 13 0 16,-7 12 1-16,1 12 9 15,-18 6 3-15,-6 4 1 16,-3 8 0-16,-7 0 0 16,2 0 2-16,-1 4 2 15,1 18 4-15,-4 6-7 16,2 1 5-16,0 0 3 0,-5-4-9 15,-1-4 3-15,0-5-3 16,3-9 0-16,-3-7 0 16,3 0 7-16,0 0 4 15,10-7 9-15,6-18-8 16,8-8-12-16,2-3 1 16,-7 6 0-16,4 2-1 15,-8 10-1-15,-12 6 1 16,3 8-3-16,-9 2 3 15,0 2 0-15,0 0-2 16,0 0-4-16,2 8-1 16,-1 16 4-16,3-4 1 15,-2 0 1-15,7-4 1 0,-7-2 4 16,0-8-4-16,1-4 0 16,5-2 2-16,-2 0-2 15,12 0 12-15,7-20-8 16,7-2-1-16,-10-8-3 15,5 0 0-15,-8 1-2 16,-5 2 3-16,-6 4-1 16,-3 0 0-16,-5 5 4 15,0 2-9-15,0 2 9 16,0 6-5-16,0 0 1 16,0 6 0-16,0 2-2 15,0 0-7-15,0 0-1 0,0 0 7 16,0 0-5-1,0 0-2-15,0 0 2 0,0 4 8 16,0 6-1-16,0-3 1 16,0-2 0-16,0-4-1 15,0 2 1-15,0-3-1 16,0 0 0-16,0 0 0 16,0 0 0-16,3 0 1 15,-1 0 2-15,1 0 0 16,-3-9 1-16,0 0-2 15,0 1 3-15,0 0 0 16,0 2-4-16,0 1-1 16,0 0 1-16,0 2 3 0,-5 3-3 15,-5 0-1-15,2 0-2 16,-7 0 2-16,-2 13-1 16,-6 11 2-16,7 4-3 15,9 3 3-15,-6 2 0 16,13-7 1-16,0-3-1 15,0-4 0-15,0-5 0 16,0-6 1-16,13-6 1 16,5-2 5-16,0 0 6 15,12-4-1-15,-8-16-8 16,8-6 1-16,-4-4-3 16,-6-4-2-16,-5 1 1 15,-2-2 0-15,-12 9 2 16,2-3 0-16,-3 9 0 0,0 0-2 15,0 4 1-15,0 2-2 16,0 1 0-16,0-1 0 16,0 3 0-16,0-3 0 15,-3-2 0-15,2-2 0 16,-5-5 0-16,6-6 0 16,-3-5 0-16,3-2 0 15,0-2 0-15,0 5 2 16,0 3-1-16,0 8 0 15,0 5 3-15,-1 9 1 16,1 3-2-16,0 2 1 16,0 3-2-16,0 0-2 15,0 0-1-15,0 0-2 0,-3 12-5 16,-7 24 6-16,0 20 4 16,-5 6-2-16,-8 12 2 15,4 0-4-15,5-4 2 16,4 1 0-16,0-10 0 15,10-10 0-15,0-9 0 16,0-12-1-16,0-4-2 16,14-11-4-16,5-6-11 15,-2-4 5-15,13-5 0 16,1 0 3-16,4-19 5 16,9-9-6-16,-7-5 4 15,-2 0 3-15,-4-5 1 0,-11 2 3 16,-10 4 1-16,-10 6-1 15,0 5 3-15,0 7 1 16,-10 8 4-16,-8 4-2 16,-3 2-6-16,-8 0 4 15,-4 19-1-15,4 14-3 16,10 0 0-16,5 5 0 16,10-7 1-16,4-2-1 15,0-4 0-15,0-6 0 16,0-5 0-16,18-8 3 15,0-4-3-15,6-2 3 16,-2 0-3-16,8-8 4 16,-8-11 0-16,5-4-2 15,-8 0-2-15,-4 1-1 0,-10 5-4 16,2 9 5-16,-7 6-1 16,0 2-4-16,0 0 2 15,0 0 3-15,0 0-11 16,0 18 4-16,0 7 4 15,0-2 1-15,2 1 2 16,4-2 2-16,7-6 1 16,1-4-2-16,2-7 1 15,1-5 8-15,8 0 1 16,8 0 4-16,6-17-7 16,3-9-1-16,-1-10-1 0,-8-6-4 15,-7-8-1 1,-9 6-1-16,-11 2-9 0,-6 15 5 15,0 13 1-15,0 5 2 16,-1 9-3-16,-14 0-2 16,-3 0 4-16,1 0-1 15,0 11-2-15,16 4-2 16,1-2 1-16,0-4-1 16,0 0-4-16,7-4 6 15,19-4 5-15,-4-1 0 16,3 0 3-16,-4 0-5 15,-4 0 6-15,-1 3-3 16,-1 2 0-16,-5 3 2 16,-3 6 0-16,4 5 7 0,-6 8-3 15,-2-2 2-15,8 0-1 16,-5-3-2-16,7-3-3 16,1-3-3-16,13-5 0 15,-3-4 0-15,5-7-3 16,1 0-13-16,-8 0-10 15,-2-14-66-15,-7-8-109 16,-13 2-187-16</inkml:trace>
  <inkml:trace contextRef="#ctx0" brushRef="#br0" timeOffset="11617.03">11225 9758 624 0,'0'0'140'0,"0"0"55"15,0 0-43-15,0 0-36 16,0 0-34-16,0 0-43 16,0-22 0-16,0 22-20 15,0 6 9-15,6 8-12 0,10-3-7 16,3-4-6-16,13-7-1 16,0 0-1-16,9 0 0 15,-1-26-2-15,1-11-4 16,-8-11-5-16,-11-4-3 15,-9 2-11-15,-8 9 0 16,-5 16-1-16,0 15 12 16,-8 10 2-16,-17 0 1 15,0 0-3-15,-3 21-1 16,1 4-12-16,11 2-29 16,14-1 20-16,2-4 9 15,0-6 1-15,0-2 16 16,0-4 8-16,18-6 1 0,9-3 1 15,-4-1 6-15,5 0-2 16,-11 0 1-16,1 0 3 16,-6 0 2-16,1 5-5 15,-5 2 4-15,5 4-4 16,-9 5-6-16,9 2 2 16,-2 5 0-16,-4 0-2 15,4-3 1-15,-5-2-1 16,7 1 0-16,0-6 2 15,1-2 2-15,5-3-3 16,1-7 2-16,13-1 4 16,-2 0-7-16,4-11 0 0,-2-14-6 15,-1-5-6-15,-2-8-14 16,-14-4 7-16,-6-2-15 16,-10 6-12-16,0 8 15 15,0 16 25-15,-15 12 3 16,-8 2-2-16,0 10 3 15,-5 16 1-15,11 8-5 16,2 2 4-16,13-1 2 16,2-4-1-16,0-6 1 15,2-6 0-15,25-11 1 16,0-5 1-16,9-3 5 16,-1 0 17-16,-2-11 3 15,2-11 9-15,-2-6-4 0,-7-6-2 16,-4 4 2-1,-4 4 4-15,-7 4 8 0,-8 14-11 16,1 3 8-16,-4 2-14 16,0 3-22-16,0 12-2 15,0 28-3-15,0 15 6 16,-4 8 3-16,-1 6-1 16,-6 8-5-16,-2 4-1 15,-3-10-2-15,2-7-1 16,5-16-2-16,-3-21-5 15,12-9-3-15,-2-10 2 16,0-8 9-16,-9-2 1 16,7-35-1-16,-10-18-9 15,10-13 7-15,4-12-3 0,0-6 0 16,0 0 1-16,20 7-3 16,-1 13-1-16,8 16 4 15,-5 10 4-15,6 12-2 16,-6 6 2-16,3 14-1 15,4 2 1-15,-6 6-6 16,6 0 4-16,-9 14 1 16,-4 10-3-16,-3 2 4 15,-13 4 3-15,0-1-2 16,0 2-1-16,-16-5 3 16,-9-3 4-16,4-4-6 15,5-4-1-15,3-11 0 16,9-1 0-16,2-3-4 15,2 0-22-15,0-8-46 0,0-16-13 16,19 1 33-16,10 6 5 16,4 1 17-16,2 4 18 15,-2 5 12-15,-2 2-1 16,-11 5 2-16,-7 0 20 16,-2 0 11-16,-8 3 6 15,0 16-4-15,-3-1 1 16,0-1-3-16,0 6-5 15,0-2-7-15,0-4-3 16,3 2-13-16,3-8-2 16,1-3 3-16,-5-6-3 0,12-2 2 15,3 0 2 1,9-7 6-16,-1-16-12 0,5-11 3 16,-3-8 4-16,-11-2-7 15,-11 0-1-15,-5 8-13 16,0 12 12-16,0 7 2 15,-8 8-4-15,-16 9 1 16,5 0 3-16,-9 13 0 16,11 16-1-16,-1 2-2 15,13 0 0-15,5 3 3 16,0-2-1-16,0-4 0 16,23-8 1-16,6-9 0 15,5-6 2-15,0-5-1 0,10 0 0 16,3-7 8-1,-1-18-4-15,-5-7-5 0,-8-2 0 16,-18 0-5-16,-2 0 2 16,-13 8-18-16,0 2 9 15,0 15 10-15,-13 7-10 16,0 2-1-16,-6 0 2 16,5 13 4-16,6 3-6 15,1 0-6-15,7-4 1 16,0 2 0-16,0-4 8 15,11 2 6-15,6 0 4 16,1-4 5-16,-3 6 6 0,3-2 2 16,-5 2 0-1,-8 3-5-15,6 4-7 0,-9 4 5 16,-2 0-6-16,0-3 2 16,0 1-3-16,0-2 1 15,0-5-58-15,4-10-61 16,19-6-48-16,7 0-169 15</inkml:trace>
  <inkml:trace contextRef="#ctx0" brushRef="#br0" timeOffset="11825.45">13255 9344 406 0,'0'0'298'16,"0"0"-151"-16,0 0 0 0,0 0-34 15,0 0-69 1,0 0-38-16,8 47 45 0,-17 18-18 15,-2 7-13-15,6 2-3 16,-5-8-12-16,4-10-1 16,-1-8-4-16,2-6-4 15,3-13-10-15,-3-12-66 16,-3-11-39-16,0-6-81 16,-3 0-334-16</inkml:trace>
  <inkml:trace contextRef="#ctx0" brushRef="#br0" timeOffset="11997.81">13026 9650 854 0,'0'0'130'15,"0"0"-119"-15,0 0 46 16,0 0-14-16,0 0-40 16,0 0-3-16,140-28-7 15,-130 28-60-15,-10 0-31 16,0 0-107-16,-27 18 29 15,-21 2-340-15</inkml:trace>
  <inkml:trace contextRef="#ctx0" brushRef="#br0" timeOffset="12314.49">10694 10279 180 0,'0'0'845'15,"0"0"-784"-15,0 0-36 16,0 0 63-16,0 0-49 0,0 0-39 16,18 4 0-16,7 4-3 15,8-4-92-15,2-2-146 16,3 0-349-16</inkml:trace>
  <inkml:trace contextRef="#ctx0" brushRef="#br0" timeOffset="13481.19">11033 10546 959 0,'0'0'44'0,"0"0"-43"15,0 0 102-15,0 0-30 16,0 0-41-16,0 0-8 0,133-26-4 15,-101 2-10-15,1-6-3 16,-12 0-7-16,0 0 6 16,-18-2-1-16,-3 7 3 15,0 7-7-15,0 5 2 16,0 5 0-16,-12 6-3 16,-3 2 2-16,-4 0-4 15,-13 14 2-15,10 12-5 16,-2 2 0-16,10 2 5 15,9-2 0-15,5-4 0 16,0 0-4-16,0-10 4 16,11 0-1-16,14-4 1 0,2-8 1 15,4-2-1-15,0 0-2 16,-9 0-2-16,-7 0 2 16,-12 0-2-16,-3 0 4 15,0 0 6-15,0 0-2 16,0 0-2-16,-9 14 0 15,-18 6-2-15,-4 8-1 16,8 3 1-16,0 6 0 16,14-4-1-16,2 2 1 15,7-4-2-15,0-6 2 16,0-4-13-16,29-7-37 16,4-12 3-16,16-2-40 15,4 0-25-15,1-7-20 0,-10-14-22 16,-8-4 82-1,-16 0-9-15,-14 0 81 0,-6 0 3 16,0 4 104-16,0-3 5 16,-6 3 33-16,-7 4-58 15,1 3-20-15,7 2-18 16,3 3-4-16,2 4-19 16,0 4-12-16,0 1-12 15,0 0-2-15,16 0 0 16,5 0 2-16,-6 1-2 15,3 18 6-15,-8 2 1 16,-6 1 7-16,-4 1-2 0,0 1 3 16,0-1-2-1,0 1-3-15,-4-9-3 0,-6-3-2 16,5-6-4-16,2-3 0 16,3-3 0-16,0 0-1 15,0 0 0-15,0-19-14 16,8-14-18-16,17-9 12 15,0 4 13-15,1 8 4 16,-10 12 3-16,-10 11 0 16,-6 7 6-16,0 0 10 15,0 0-1-15,0 19-14 16,0 10 20-16,0 3-6 16,0 2-15-16,0-5 1 15,0-2-1-15,0-5 0 16,13-11 0-16,2-8-4 0,5-3 0 15,11 0 0-15,-2-17 1 16,5-15 3-16,-1-7 4 16,-5-6-3-16,-9-3 1 15,-3 10 0-15,-11 8 5 16,-4 16 3-16,-1 10 23 16,0 4 2-16,0 0-18 15,0 4-9-15,-1 32-6 16,-21 12 6-16,-2 14-2 15,5 9-5-15,16 11-1 16,-10 8 0-16,11-3 0 16,-1-6 0-16,0-15-5 0,3-18-18 15,0-19-11-15,0-13-19 16,0-16-49-16,0 0-15 16,0-28-58-16,0-18-94 15,6-7-38-15,-6-10 28 16</inkml:trace>
  <inkml:trace contextRef="#ctx0" brushRef="#br0" timeOffset="14549.29">11787 10708 305 0,'0'0'275'16,"0"0"-192"-16,12-124 47 15,9 94-3-15,3 3-65 16,6 6-29-16,5 5 8 16,3 2-13-16,9 5-1 15,-3 9 13-15,-11 0-7 0,-11 0-20 16,-9 0 1-16,-12 7-14 15,-1 15 8-15,0 0-3 16,-14 6 15-16,-17-2 2 16,-4 0-10-16,5-5-7 15,4-2-2-15,12-10-3 16,4-4 0-16,10-3-8 16,0-2-27-16,0 0-4 15,1 0 17-15,31 0 22 16,0-4-2-16,12-10 3 15,-6 0-2-15,8-2 2 16,2 0-1-16,-6-4 17 0,-6-4-7 16,-14-4 6-1,-5-2 7-15,-6 0-7 16,-9 2-4-16,-2 7 6 0,0 7-12 16,0 7 9-16,-6 7 2 15,-17 0-16-15,4 7 4 16,-1 22-5-16,2 8 0 15,4 3-1-15,1-1 0 16,13-3 1-16,0-1-1 16,0-10 0-16,15-5-6 15,5-8-23-15,10-9-45 16,12-3 5-16,8-3-56 16,4-25-20-16,5-6-74 15,-7 0-3-15,-8-6-90 16,-18 4 313-16,-2 7 49 0,-16 4 237 15,-7 7-86-15,-1 5 10 16,0 6-66-16,0 3-12 16,0 4-33-16,0 0-29 15,0 0-36-15,-12 1-17 16,-9 24-2-16,5 5-1 16,8 4-7-16,1 3-3 15,7-2-4-15,0-3 1 16,0-2-1-16,13-10 0 15,12-4-1-15,1-8-4 16,16-8-3-16,-3 0-8 16,7-18-7-16,-3-19-4 0,-4-6 11 15,-10-12-5-15,-8-11 6 16,-3-9-5-16,-5-6 8 16,-1 3 10-16,-9 14 0 15,-1 24 2-15,-2 17 9 16,0 16 30-16,0 2-8 15,0 5-8-15,0 0-15 16,0 23-7-16,-5 20 1 16,-7 7 7-16,5 10-6 15,1 3 3-15,2 3 1 16,4-3-3-16,0-3 9 16,0-10-8-16,0-12-5 15,0-11 2-15,11-10-1 0,-5-13-1 16,4-4-5-1,8 0-10-15,4-18-5 0,8-12-11 16,3-8-12-16,-5 4 18 16,-8 6 3-16,-9 10 13 15,-6 11 7-15,-5 7 4 16,0 0 4-16,0 0 4 16,0 5-5-16,0 15 12 15,1 1-1-15,8 2-8 16,-4-3-1-16,-3-4-6 15,9-4-1-15,-9-6 0 16,2-6-1-16,6 0-11 0,3 0-61 16,8-23-58-1,-1-6-80-15,-5-10-121 0</inkml:trace>
  <inkml:trace contextRef="#ctx0" brushRef="#br0" timeOffset="14728.65">13162 10222 528 0,'0'0'436'16,"0"0"-366"-16,0 0 28 16,0 0 1-16,0 0-50 15,0 0-28-15,-29 9-5 16,29-1-5-16,0-4-6 16,14-4-5-16,1 0-11 15,-1 0-99-15,-3 0-101 16,-5 0-245-16</inkml:trace>
  <inkml:trace contextRef="#ctx0" brushRef="#br0" timeOffset="15365.09">13276 10420 968 0,'0'0'227'16,"0"0"-186"-16,0 0 25 15,0 0-15-15,0 0-36 16,0 0-15-16,-79 120 0 16,77-93 0-16,2-2-1 0,0-6-10 15,0-6-8-15,11-9-8 16,5-4 9-16,5 0 11 16,4-6 7-16,-3-16 0 15,-3-6-1-15,-4-4 4 16,-14 0 2-16,-1-4-3 15,0 2-2-15,-1 5-6 16,-17 8-13-16,-2 9 6 16,5 10 7-16,1 2-14 15,1 0-11-15,12 0 15 16,1 7-5-16,0 7 9 16,0 2 7-16,11 3-1 15,11 0 5-15,2 6 1 16,1 0 1-16,4 4 12 15,-6-1 12-15,-7 0 4 0,-5-8-7 16,-9-5-7-16,-2-6 6 16,0-4-8-16,0 0-4 15,0-5 2-15,0 0-2 16,-2 0 0-16,-9 0-9 16,8-23-1-16,3-6-12 15,0-15-8-15,24-2-13 16,17 6-9-16,3 14 10 15,-5 12 2-15,2 14 26 16,-16 0 5-16,1 14 8 16,-9 14 3-16,-4 2 13 15,-8 6 5-15,-5 1-15 0,0-4-9 16,-13 0 0-16,-12-6-5 16,-7-2-1-16,-12-7-32 15,-8-5-52-15,-9-10-126 16,-19-3-450-16</inkml:trace>
  <inkml:trace contextRef="#ctx0" brushRef="#br0" timeOffset="15538.34">12573 10279 1082 0,'0'0'68'0,"0"0"-68"0,0 0 38 15,0 0-24-15,148-5-14 16,-48 10-6-16,14 9-65 16,2-3-96-16,8 0-267 15</inkml:trace>
  <inkml:trace contextRef="#ctx0" brushRef="#br0" timeOffset="15679.62">13807 10436 1086 0,'0'0'34'16,"0"0"-33"-16,0 0-1 0,0 0-1 15,-142-16-212-15,94 16-383 16</inkml:trace>
  <inkml:trace contextRef="#ctx0" brushRef="#br0" timeOffset="16242.77">9949 11467 726 0,'0'0'264'15,"0"0"-223"-15,0 0 22 16,0 0 48-16,0 0-29 15,191-19-41-15,-113 13 4 16,3 2-11-16,-10 2-12 16,-20 0-16-16,-18-3-3 15,-19 2 6-15,-14 3-7 16,2-2 2-16,-2 2-1 16,0 0-3-16,0-4 0 15,0-1-11-15,-14 1-38 16,-8-4-83-16,-6 1-123 0,5-3-319 15</inkml:trace>
  <inkml:trace contextRef="#ctx0" brushRef="#br0" timeOffset="18113.28">11214 11524 447 0,'0'0'501'16,"0"0"-427"-16,0 0 21 15,0 0 2-15,0 0-32 16,0 0-37-16,5-142-7 15,-5 116 5-15,0 6-7 16,-7 8-8-16,-20 4-5 16,4 8 0-16,-9 0 3 0,0 1-2 15,4 28-7-15,4 11-1 16,13 3-2-16,9 5 3 16,2-4-1-16,20 1-17 15,15-10 11-15,13 1 3 16,0-3 4-16,-1-4 0 15,-5 1 0-15,-16-4-1 16,-8-7 1-16,-7 4-2 16,-11-3 2-16,0 3 1 15,-20 2-1-15,-22-3 0 16,1-1-1-16,0-7 0 16,7-11-47-16,14-3-67 15,11-23-34-15,9-30-91 16,9-13-297-16</inkml:trace>
  <inkml:trace contextRef="#ctx0" brushRef="#br0" timeOffset="18283.66">11467 11382 838 0,'0'0'165'16,"0"0"-89"-16,0 0-4 16,0 0-45-16,0 0 39 15,4 142-23-15,-1-83-35 16,-3 1 6-16,0-2-14 15,0-2-2-15,0-10 0 16,-7-4-66-16,-5-14-82 0,-4-15-63 16,-4-12-110-16</inkml:trace>
  <inkml:trace contextRef="#ctx0" brushRef="#br0" timeOffset="19548.2">11298 11705 732 0,'0'0'146'16,"0"0"-35"-16,0 0-29 15,0 0-65-15,0 0-4 16,127-42 2-16,-65 42-2 16,1-2-10-16,-7-3 4 15,1 0-7-15,-13-1 4 16,-14-4 0-16,-4 6 4 16,-19-3 13-16,-1 3 13 15,-6-3 12-15,0 0-9 16,0 2-15-16,-6 5-12 0,-12 0-10 15,-6 9 4-15,-2 18-4 16,-5 8 0-16,16 2 0 16,8-5 0-16,5-4-6 15,2 0 4-15,0-10 2 16,6-4 1-16,12-7-1 16,6-7 0-16,2 0 9 15,6-15-3-15,11-16-5 16,-11-4 9-16,-2-3-10 15,-8 0 9-15,-8 4-8 16,-7 7 8-16,-1 10-5 16,-6 13 1-16,0 4 1 0,0 0-6 15,0 4-4-15,0 24-2 16,0 4 4-16,0 4 0 16,0-4 2-16,0 2-3 15,18-7-5-15,4-6 8 16,6-9-2-16,0-12 0 15,-2 0 1-15,5-2 0 16,0-26 1-16,-4-10 0 16,-6-12 0-16,-7-6-1 15,-8-14 1-15,-6-9-2 16,0 3 0-16,0 17-3 16,0 20 4-16,0 26 1 15,-2 8 1-15,-2 5 1 0,3 0-2 16,-11 22-6-16,9 24 2 15,0 16 3-15,3 10 1 16,0-1 0-16,0-1 2 16,6-10 1-16,11-10-3 15,-5-8 9-15,4-14-3 16,-9-12 1-16,3-7-5 16,-7-9 0-16,7 0 5 15,0-9 5-15,15-25-2 16,2-10-10-16,1-6 0 15,1 3 0-15,-12 12-3 16,-2 13 0-16,-11 13 0 16,-4 9 1-16,0 0-4 0,0 14-5 15,0 17 8-15,0 7 2 16,0 2 1-16,9-6 1 16,-2-2-1-16,6-10 1 15,1-3-1-15,-1-10 0 16,-3-5 2-16,6-4 10 15,4 0 1-15,2-12-5 16,0-18-1-16,8-6-7 16,-10-2 3-16,-5 8-3 15,-2 6-2-15,-12 10 2 16,-1 10 0-16,0-1 0 16,0 5-2-16,0 0-4 0,0 0-1 15,0 16-4 1,0 3 10-16,0 5 0 0,0-1 1 15,12-4 0-15,-8-5 0 16,12-6 1-16,-4-4 1 16,1-4 1-16,5 0 7 15,4-7 2-15,11-20-4 16,-1-9-8-16,-1-10-1 16,-6-3 1-16,-15-1 0 15,1 3-6-15,-11 12 0 16,0 14 3-16,0 10 1 15,0 11 2-15,-9 0-6 16,3 0 0-16,-7 20-3 16,9 10 7-16,2 1-5 0,2 6 6 15,0 1 0-15,6-3 1 16,11-1 0-16,6-8 1 16,-12 0 3-16,2-10 0 15,-3 0 1-15,-9-8-2 16,-1 2-3-16,0 2 3 15,-17-6-6-15,-24-2-3 16,-9-4-63-16,-12 0-80 16,-6-18-17-16,-13-16-61 15,-3-6-172-15</inkml:trace>
  <inkml:trace contextRef="#ctx0" brushRef="#br0" timeOffset="19699.52">12043 11398 697 0,'0'0'186'0,"0"0"-98"0,0 0 13 16,0 0-39-16,0 0-34 16,0 0 3-16,121-26 12 15,-67 17-31-15,-5 0-12 16,-5 4-39-16,-20 5-122 16,-21 0-215-16</inkml:trace>
  <inkml:trace contextRef="#ctx0" brushRef="#br0" timeOffset="21515.26">11090 12645 295 0,'0'0'460'15,"0"0"-363"-15,0 0-14 16,0 0-1-16,0 0-30 16,0 0-3-16,-6 22 0 0,25-22 18 15,11-16-16 1,3-18-31-16,-3-11-8 0,-7-1 2 15,-11 1-11-15,-9 9-1 16,-3 11 1-16,0 11-3 16,-3 10-9-16,-11 4 8 15,-5 0-11-15,0 2-4 16,-1 15 1-16,5 0-12 16,4-4-7-16,6-4-2 15,5-4 14-15,0-2 0 16,0-3 0-16,0 0 19 15,10 0 1-15,4 2 1 16,3 2 2-16,-7 3-1 16,5 7 3-16,-5 0 3 0,3 3-3 15,1 6-2-15,4 0-1 16,-5 2 0-16,0-1 2 16,-3 0 0-16,3-6 1 15,-2 0 6-15,2-4-5 16,6-8 3-16,-3-1 10 15,5-5 4-15,8 0-3 16,-5-13-10-16,7-17-5 16,-1-9-3-16,-10-6-10 15,-6-5-12-15,-7 0-5 16,-7 6 19-16,0 13-1 16,0 12 7-16,-10 15 2 15,-6 4 4-15,-4 0 6 16,0 13-8-16,5 19-2 15,7 5-1-15,8 1-1 0,0 0-2 16,0-2-2-16,18-10-13 16,10-6-5-16,-1-10 1 15,-2-10 6-15,5 0 8 16,4 0 9-16,-6-18 0 16,-6-9 3-16,2-4 14 15,-16 5 11-15,6-2 13 16,-1 12 6-16,-9 7 12 15,-4 3-2-15,0 6-12 16,0 0-16-16,0 11-5 0,0 30-15 16,0 18 18-16,0 17-13 15,0 6-8-15,0 12-3 16,-12 4-3-16,3-3 0 16,-5-9-9-16,-1-8-12 15,2-24-10-15,8-19-73 16,5-26-33-16,0-9-14 15,0-39 19-15,0-18-40 16,0-11 84-16,0 0 60 16,0-12-18-16,-12-1 6 15,-1 1 40-15,8 2 75 16,1 12-20-16,3 10 38 16,1 2 42-16,0 6-61 15,0 7-20-15,5 7 21 16,13 4-15-16,5 7-17 0,0 5-4 15,9 7-3 1,-1 2 2-16,1 4-6 0,-2 3-11 16,-7 2-9-16,-1 0-6 15,-10 10-2-15,1 17-1 16,-9 2-1-16,-4 8-1 16,0-4 1-16,-8 4-1 15,-20-8 1-15,8-4-2 16,2-9-4-16,6-8 1 15,7-8-8-15,-3 0-17 16,8-12-6-16,0-18-66 16,0-6 35-16,8 4 17 0,15 5-2 15,5 6 30-15,2 8 14 16,3 6 5-16,-8 2 1 16,-2 5 19-16,-7 0 21 15,-6 0 0-15,3 12-8 16,1 8 4-16,-7 5-4 15,5 0-2-15,0 2-6 16,-3-5-16-16,5 0-7 16,-1-8 0-16,-3-6-1 15,-1-5 7-15,4-3-5 16,1 0 3-16,4-21-1 16,0-11 1-16,-6-4-4 15,-7-5 4-15,-5 1-3 16,0 1-2-16,-7 9 0 0,-10 10 3 15,-7 7-3-15,5 11 2 16,1 2 0-16,-9 0-1 16,8 10 0-16,1 8-1 15,3 5 0-15,15 2-5 16,0 0 3-16,0 0 2 16,5 0 2-16,19-5-1 15,6-6 0-15,3-8-1 16,2-6 2-16,2 0 1 15,-4-4 0-15,8-21-1 16,-12-9-1-16,-4-2-1 0,-9-4-7 16,-13 4 5-1,-3 10 0-15,0 8-4 0,0 8 2 16,-10 8 3-16,-1 2-3 16,-1 0-1-16,7 0-1 15,-1 7-3-15,-1 6 6 16,7 1-16-16,0-3 5 15,0 3 3-15,11-1 3 16,8 3 7-16,3 2 1 16,4 8 0-16,-8-1 0 15,0 0 1-15,-5 2 4 16,2 1 5-16,-8-4-10 16,6-4 0-16,0 2 0 15,-6-11-1-15,6-2-22 16,0-7-43-16,3-2-75 0,3-9-91 15,7-24-12-15,-4-9-13 16,-4-11 86-16</inkml:trace>
  <inkml:trace contextRef="#ctx0" brushRef="#br0" timeOffset="22013.22">12607 12161 159 0,'0'0'153'16,"0"-121"43"-16,0 83-67 16,0 8-28-16,-10 12 24 15,8 8-28-15,1 5-15 16,1 5-3-16,0 0-29 15,-3 15-35-15,3 24 3 16,0 11 40-16,0 11-31 16,0 5-6-16,0 0 0 0,3 2-8 15,10-3 3-15,-6-1-3 16,6-10-8-16,3-6-2 16,0-11-3-16,0-12 0 15,-5-11 0-15,2-14-3 16,8 0-12-16,-1-12 2 15,11-24-14-15,-2-10 0 16,-4-8-2-16,-4-7 7 16,-11 6 10-16,-9 12 1 15,-1 15 11-15,0 17 2 16,0 8-1-16,-11 3 3 16,-10 0 1-16,9 14-3 15,-1 8-2-15,6 2 0 0,7 1-2 16,0 2 2-1,6 1 1-15,11-4 4 0,2 1 8 16,3-4 5-16,2-3 3 16,-3-2-8-16,-9-5-3 15,-6-2-7-15,-6-2-2 16,0-1 0-16,0 2-2 16,-18-4-3-16,-16-4-26 15,-13 0-55-15,-8 0-19 16,-8-22-35-16,-3-12-50 15,2-12-45-15,4-6-153 16</inkml:trace>
  <inkml:trace contextRef="#ctx0" brushRef="#br0" timeOffset="22138.5">12399 12199 261 0,'0'0'487'0,"0"0"-401"16,0 0-3-16,0 0 21 16,0 0 4-16,0 0-56 15,128-19-9-15,-76 15-11 16,12-6-19-16,2-7-13 15,9-4-49-15,-11-1-123 16,-9 0-251-16</inkml:trace>
  <inkml:trace contextRef="#ctx0" brushRef="#br0" timeOffset="22295.91">13324 12161 1325 0,'0'0'113'0,"0"0"-78"15,0 0 28-15,0 0-46 16,0 0-17-16,0 0-6 16,-15-19-50-16,-4 19-78 15,-8 0-333-15</inkml:trace>
  <inkml:trace contextRef="#ctx0" brushRef="#br0" timeOffset="34414.53">18887 9484 855 0,'0'0'101'0,"0"0"-90"15,0 0 46-15,0 0 45 16,0 0-44-16,0 0-25 16,0 0 14-16,0-26-19 0,2 26-8 15,-2 0 0-15,3 0-3 16,-3 0-1-16,0 0-8 16,7 0 3-16,-5 0 11 15,7 0-5-15,1 10 1 16,-6 7-4-16,6 7-7 15,3-2 0-15,-5 1 0 16,3-5-3-16,-2-10 0 16,2 2-1-16,4-1 0 15,-1-6 0-15,5 1-1 16,11-4 0-16,0 0 3 16,5-2 0-16,-2-22 2 15,11 0-2-15,1-12 1 0,12-3-2 16,10-2-1-16,-1 3 0 15,2 5-2-15,-10 11-1 16,-12 4 5-16,-20 6-5 16,-3 6 2-16,-15 4-1 15,0-1 0-15,-8 3 2 16,3 0-6-16,-3 0 2 16,0 0 1-16,0 0 1 15,0 0-1-15,0 0-2 16,0 0 2-16,0 0-1 15,0 0-3-15,0 0-11 16,-3 0-21-16,-25 0-27 0,-7 0-122 16,-7 3-291-16</inkml:trace>
  <inkml:trace contextRef="#ctx0" brushRef="#br0" timeOffset="36214.03">19695 10263 712 0,'0'0'123'16,"0"0"-58"-16,0 0 25 16,0 0 17-16,0 0-47 15,0 0-14-15,0-9 15 16,0 9-15-16,0 0-18 0,0 0-5 15,0 0-4 1,0 0-3-16,2 0-4 0,4 15-1 16,5 7 9-16,2 2-5 15,-6 4-6-15,2 1 3 16,-6 0-6-16,0-4-2 16,0 1 0-16,4-8 0 15,-4-6-2-15,-1-2-1 16,-2-6 1-16,0-4 1 15,0 0 0-15,0 0 7 16,1 0-1-16,13 0 6 16,4-14 7-16,15-16-21 15,15-8 1-15,9 0 0 16,1 2-2-16,4 2 0 16,-11 5 0-16,-5 1 0 15,-7 10-1-15,-10 0 0 16,-2 7 1-16,-12 1 0 0,-8 5 0 15,0-1 0-15,-7 4 0 16,0 2-3-16,0 0 0 16,0 0-7-16,0 0-6 15,0 0-10-15,0 0-4 16,0 0-38-16,0 2-29 16,-14 11-83-16,-1 4-134 15,4 1-405-15</inkml:trace>
  <inkml:trace contextRef="#ctx0" brushRef="#br0" timeOffset="36552.53">20451 10335 1104 0,'0'0'148'0,"0"0"-123"16,0 0 54-16,0 0-10 15,0 0-39-15,0 0-18 16,15 0-9-16,28 3 2 16,18 4-2-16,7 2-3 15,11-3 1-15,-9 2-2 16,-2-4 2-16,-10-4-1 0,-7 0 0 16,-22 0-3-16,-10 0 3 15,-13 0 4-15,1 0-4 16,-7 0-1-16,0 0-1 15,0-4-6-15,0-7-12 16,-9 3-24-16,-1-1-35 16,-3 4-69-16,-1 4-51 15,-4-2-116-15,4-2-267 16</inkml:trace>
  <inkml:trace contextRef="#ctx0" brushRef="#br0" timeOffset="36949.25">20855 10231 711 0,'0'0'172'16,"0"0"-114"-16,0 0 67 15,0 0-15-15,0 0-38 16,0 0-29-16,0-12-21 16,0 15 7-16,8 14-3 15,9 2 0-15,-1 4-20 16,1 2-1-16,6 0 1 15,8 1-3-15,1-7 1 16,3-3-4-16,3-4 6 16,-10-7-4-16,-2-5 2 15,-10 0 1-15,-2 0 1 16,-14 0 3-16,0 0 6 16,0 0 3-16,0 0-3 0,-16 0-9 15,-13 0-6-15,-4 0-3 16,-6 15 2-16,-3 8 0 15,6 0 1-15,4-1-4 16,5-1-10-16,8-2-7 16,3-5-6-16,10-4-12 15,-2-4-24-15,8-1-69 16,0 0-29-16,8-5-46 16,11 0-65-16</inkml:trace>
  <inkml:trace contextRef="#ctx0" brushRef="#br0" timeOffset="38281.37">21515 10239 808 0,'0'0'150'16,"0"0"-116"-16,0 0 65 16,0 0 24-16,0 0-25 15,0 0-57-15,18-33-36 16,-18 73-1-16,-4 16 7 15,-15 6 5-15,-9-2-8 16,2-2-1-16,4-2 2 16,-7-15 1-16,12-9-8 15,2-7 2-15,8-14-4 16,-2-4 0-16,8-5 0 0,1-2 1 16,0 0 4-1,0-25-5-15,3-18-4 0,24-9 0 16,8-10 0-16,5-6 2 15,3 0-3-15,4-2 5 16,3 8-3-16,-8 7-2 16,3 15 4-16,-8 10 1 15,-6 12 1-15,-8 6-1 16,0 10-4-16,-4 2 1 16,-10 0 1-16,2 8 1 15,-6 18 1-15,-5 6 1 16,0 4-1-16,-11 1 1 15,-18-3 0-15,-21-4-1 16,5-5 1-16,-1-5 1 0,5-5-2 16,0-5 1-16,8-1-3 15,5-5 2-15,10-4-4 16,8 0 2-16,5 0-3 16,5 0 4-16,0 0-5 15,0 0 0-15,0 0-1 16,11 0 1-16,11 8 4 15,4 3 2-15,1 3 0 16,-1 4 3-16,3 2-1 16,2-4 0-16,5 0-1 15,-1-7 2-15,6-2-3 16,-2-7 2-16,5 0-1 16,2 0 1-16,-10-10-1 15,-3-10 1-15,9-7-2 0,-17-2-5 16,2-5 4-16,-7-1 0 15,-9 5-1-15,-10 5-3 16,-1 10 2-16,0 5 2 16,0 8 1-16,-1 2 0 15,-16 0 0-15,-10 0 0 16,-3 22 2-16,6 7-2 16,-1 7 0-16,9 0 0 15,8 0 2-15,3-3 1 16,5-6 1-16,0-5-3 15,0-6 5-15,10-8-6 0,7-4 3 16,12-4 4 0,4 0 1-16,7-4-7 0,3-15 0 15,5-6 1-15,-1-4-2 16,-8-2 0-16,1 2 0 16,-18 2-3-16,-3 9 3 15,-9 9 2-15,-7 5 0 16,-3 4 1-16,0 0-3 15,0 0-1-15,0 0-1 16,0 2 0-16,0 20 0 16,0 6 2-16,0 1 0 15,0-4 1-15,0-2-1 16,0-3 2-16,0-8-2 0,0-3 2 16,2-4 0-1,16-5 1-15,7 0 3 0,8 0-3 16,0-22-3-16,-8-6 0 15,0 0 0-15,-5-6-2 16,-3 0 0-16,-7 5 2 16,3 7-5-16,-13 9 0 15,0 6 0-15,0 4-3 16,0 1-1-16,0 2 4 16,0 0 1-16,0 0 1 15,0 0 2-15,4 0-1 16,-4 0-1-16,13 0-2 15,-4 0 4-15,8 0 1 16,-1 0 0-16,-3 16 0 0,-3 3 0 16,-5 4 3-16,-3 4 2 15,-1-2-2-15,-1 5 6 16,0-8-3-16,0-2 4 16,7-8-5-16,-3-3-5 15,2-4 0-15,4-1 0 16,6-4-7-16,3 0-25 15,11 0-9-15,6-20-52 16,-4-10-62-16,-3-12-29 16,-7 2-224-16</inkml:trace>
  <inkml:trace contextRef="#ctx0" brushRef="#br0" timeOffset="38450.75">22780 10076 1101 0,'0'0'85'0,"0"0"-49"16,0 0 98-16,0 0-83 16,0 0-46-16,0 0-5 15,-4-35-35-15,6 35-45 16,12 0-90-16,-4 10-138 16,3 15-331-16</inkml:trace>
  <inkml:trace contextRef="#ctx0" brushRef="#br0" timeOffset="39579.82">22811 10372 881 0,'0'0'96'0,"0"0"-72"0,0 0 107 16,0 0-56-16,0 0-38 15,0 0-29-15,134 0-1 16,-105-15-3-16,-8-2-2 15,-3-3-1-15,-8-1 3 16,-7 3 0-16,-3 0 2 16,0 4-5-16,0 6 5 15,-13 0 4-15,-7 6-7 16,-2 2-3-16,-10 0 1 16,3 10-1-16,-4 14 0 0,2 8 0 15,10 2-1-15,5-1 1 16,3 0-1-16,9-4 0 15,4-3 0-15,0-8-1 16,4-2 1-16,25-6 0 16,6-7-4-16,4-3 1 15,12 0 4-15,-5 0 1 16,9-17 0-16,-12-4 0 16,0-2 3-16,-3-1 1 15,-1-2-4-15,-15 8 4 16,-7 5-4-16,-6 5-1 15,-10 8 2-15,-1 0 0 16,0 0-2-16,0 0-1 0,0 23 0 16,0 9 1-16,-5 4 6 15,-8-2-2-15,8-4-3 16,-1-6 1-16,3-4-2 16,3-7 5-16,0-9 0 15,0-2 0-15,14-2 8 16,15 0-7-16,6-6-4 15,4-17-2-15,3 0 0 16,-3-4 0-16,1 0 0 16,-8 4 1-16,-7 5-1 15,-4 7 0-15,-13 6 0 16,-4 5-1-16,-4 0 0 16,7 0-1-16,-7 0-5 0,2 16 7 15,-2 8 0-15,0-1 3 16,0 0-3-16,4-5 2 15,6-2 0-15,-2-8 0 16,7-4 0-16,3-4 2 16,6 0 2-16,0-4-5 15,4-15-1-15,2-6 0 16,-9-5-1-16,3-6 2 16,-2 0-1-16,-8 1 0 15,-6 6 1-15,0 11-2 16,-8 11 1-16,0 5 0 15,0 2 0-15,0 0-4 0,-16 0 3 16,2 15-2-16,-2 9 1 16,6-1 0-16,10-2-1 15,0-2 3-15,0-5 0 16,0-5 1-16,26-7-1 16,6-2 0-16,16 0 0 15,-1-8-5-15,10-9-2 16,-7-10 1-16,-4-3-8 15,-6-8 8-15,-17-6-2 16,-3 3 3-16,-10 11-7 16,-10 6 5-16,0 12 5 15,0 8 2-15,-12 2 0 16,-8 2-6-16,-1 0 4 0,-2 0-1 16,13 14 3-1,-4 4-4-15,4 4-1 0,7 8 3 16,3 1-3-16,0 2 5 15,0 0 1-15,0-1-1 16,0-4 1-16,0-3-1 16,0-6 0-16,-20-7 1 15,-28-5-1-15,-30-7 0 16,-14 0-39-16,-20-9-126 16,-12-20-311-16</inkml:trace>
  <inkml:trace contextRef="#ctx0" brushRef="#br0" timeOffset="40513.57">18122 8568 902 0,'0'0'56'15,"0"0"23"-15,0 0 55 16,0 0-22-16,0 0-68 16,0 0-9-16,-13-3-16 15,35 7 1-15,26 3 10 16,18 5-8-16,13-7-18 16,4-3 1-16,4-2-5 15,-12 0 0-15,-16 0-6 0,-20 0-1 16,-16 0-11-16,-20 0-7 15,-3-11-11-15,0-4-23 16,0-2-50-16,-21-3-5 16,-6 1 0-16,5-2-14 15,-2 4-3-15,5-2 59 16,5 0 37-16,1 5 35 16,6 0 17-16,3 4 61 15,-3 6 61-15,7 2-18 16,0 2-13-16,0 0-35 0,0 0-33 15,0 0-4 1,0 18 0-16,16 8 9 0,12 7-17 16,5 3-9-16,-6 1-7 15,-5-1 0-15,-3-5-5 16,-11 1-1-16,-8-2-4 16,-6 0 5-16,-29 2-3 15,-19 0-1-15,-6-2 0 16,-6-4-3-16,6-6-19 15,18-8-50-15,14-12-87 16,22 0-143-16</inkml:trace>
  <inkml:trace contextRef="#ctx0" brushRef="#br0" timeOffset="41646.94">19211 8251 1117 0,'0'0'96'16,"0"0"-40"-16,0 0 52 16,0 0-55-16,0 0-42 15,0 0-8-15,-28 10-3 16,3 44 0-16,-8 10 3 16,2 4 3-16,6-2-6 15,12-3 2-15,11-8-3 16,2-12 1-16,0-11 0 15,15-12 1-15,13-8-1 0,4-12 2 16,6 0 2 0,11-32-1-16,-4-10-3 0,-10-14-1 15,-4-7 1-15,-15-10-2 16,-3-9-1-16,-13 3 0 16,0 11 0-16,0 18 1 15,-2 17 2-15,-23 20-2 16,3 9 0-16,-10 4 1 15,3 0-5-15,-1 16 4 16,5 10 0-16,-1 12 1 16,19-2 1-16,7 0-4 15,0-2 0-15,9-2 1 16,18-6 1-16,7-2-2 0,-1-2 0 16,2-2-4-16,-2 6 3 15,0-3 4-15,-7 7 1 16,-9-2 0-16,0 5 0 15,-5 5 0-15,-8-1 1 16,1-1 0-16,-5-2 0 16,2-9-1-16,4-2 0 15,-1-9 0-15,-5-10-1 16,4-2 0-16,6-2 1 16,6-2 0-16,4-23 4 15,11-12-2-15,-9-8-2 16,3-7 1-16,-7 2-1 15,-4 7 0-15,-1 10 1 16,-9 16 0-16,-2 7 3 0,-2 10 0 16,0 0 2-16,0 0-6 15,0 0-3-15,0 11-6 16,0 22 9-16,-6 3 1 16,-7 4-1-16,12-2 0 15,1-7-1-15,0-6 1 16,0-7 0-16,0-6 0 15,0-6 1-15,7-4 0 16,10-2 0-16,10 0 7 16,8-14-7-16,5-14 0 15,-2-4-1-15,-7-7-1 16,-14 3 1-16,0 4 1 16,-11 10 0-16,-2 8-2 0,-1 9 0 15,-3 5 1 1,0 0 0-16,0 0-8 0,0 25 3 15,0 10 3-15,-11 1 0 16,9-3 0-16,2-6 2 16,0-5 0-16,0-8 2 15,0-11-2-15,13-3-1 16,5 0 1-16,18 0 4 16,9-20-3-16,1-7-1 15,1-7 1-15,-8 0-1 16,-8 1-3-16,-11 7 2 15,-7 12 0-15,-7 7 1 0,-6 7-1 16,0 0-2-16,0 0-2 16,0 25 2-16,-6 10 3 15,-5 3 0-15,8 1 1 16,3-8-1-16,0-4-1 16,0-10 1-16,0-7-1 15,1-5 1-15,15-5 0 16,3 0-7-16,8-19-52 15,-5-17-80-15,4-2-34 16,-9-3-44-16,-7-5-192 16</inkml:trace>
  <inkml:trace contextRef="#ctx0" brushRef="#br0" timeOffset="41892.57">20138 8229 724 0,'0'0'192'15,"0"0"-169"-15,0 0 76 16,0 0-8-16,0 0-46 16,0 0-19-16,-79 112-5 15,79-96 5-15,14-8 0 16,5-2-10-16,12-6-8 16,-2 0 1-16,3-20-8 15,-10-4-1-15,-8-6-7 16,-5 5-28-16,-9 4-40 15,0 9-12-15,0 12-62 16,-13 0-133-16,-2 10-264 0</inkml:trace>
  <inkml:trace contextRef="#ctx0" brushRef="#br0" timeOffset="42395.77">20424 8497 940 0,'0'0'80'16,"0"0"-62"-16,0 0 74 15,0 0-20-15,0 0-41 16,0 0-31-16,-81-46 1 16,53 78 4-16,1 12-5 0,8 1 0 15,3 3-1-15,12 0 1 16,4-8 0-16,0-6-1 15,13-8 1-15,12-12 0 16,9-8 2-16,11-6 6 16,13 0-4-16,-3-20-3 15,4-12-1-15,-9-7-7 16,-9-7-3-16,1-7-4 16,-11-12 0-16,-9-5 1 15,-5 2 0-15,-5 6 1 16,-6 20 11-16,-6 14 1 15,0 14 3-15,0 10 10 0,0 4-3 16,0 0-8-16,-9 30 0 16,-17 14 5-16,6 14 0 15,4 2-3-15,12 6 4 16,-2-1-1-16,3-4 7 16,3-6 0-16,0-9 9 15,0-10-16-15,-1-14-6 16,-2-8-1-16,1-12-10 15,-6-2-58-15,8-4-80 16,0-26-235-16</inkml:trace>
  <inkml:trace contextRef="#ctx0" brushRef="#br0" timeOffset="42695.25">20925 8401 967 0,'0'0'85'0,"0"0"9"15,0 0 3-15,0 0-48 16,0 0-37-16,0 0 16 16,-92 60-12-16,47-35-2 15,9 0-10-15,3-4-2 16,-1-6-1-16,14 1-1 16,7-7 0-16,6-5 0 15,7 4-2-15,0-4 1 16,11 10 1-16,17 4 0 15,8 4 2-15,10 4 4 16,-5-4-4-16,2-1-2 0,-10-2 0 16,-5-9 0-16,-8-6-19 15,3-4-109-15,2 0-86 16,11 0-354-16</inkml:trace>
  <inkml:trace contextRef="#ctx0" brushRef="#br0" timeOffset="44228.7">21744 8393 99 0,'0'0'1044'16,"0"0"-1009"-16,0 0 61 0,0 0-4 15,0 0-62-15,0 0-30 16,-2 0-3-16,-15 36 3 15,-10 7 0-15,13-2 0 16,4-7 0-16,5-5 0 16,1-6 0-16,4-7-1 15,0-5-1-15,4-8 1 16,19-3 1-16,6 0 4 16,6-7-3-16,-2-17-1 15,1-11 0-15,-3-9-12 16,-11-3-5-16,-5-5 1 15,-15 7 3-15,0 8 4 0,0 14 8 16,-15 13-8-16,-3 2 7 16,-8 8 2-16,2 0-1 15,0 0 0-15,2 14-1 16,8 4 2-16,10 2-6 16,4 2 4-16,0-3-3 15,0 0 3-15,18-5 1 16,11-4 1-16,10-3 4 15,3-7-4-15,-3 0-3 16,3 0-16-16,-1-23-23 16,-3-9 26-16,-3-6-25 15,-4-8 18-15,-11-4 3 16,-3 8 7-16,-3 3 12 16,-14 12 1-16,0 4 6 0,0 5 5 15,0 7 4-15,0 1-1 16,0 6 10-16,0 1 6 15,-8 1-3-15,5 2 10 16,-3 0-19-16,5 0-9 16,-12 19 1-16,7 10 24 15,2 8-14-15,1 5 3 16,3 4-2-16,0 6 3 16,0 5-5-16,11 0-6 15,4 7-3-15,-11 2-2 16,2 1-1-16,-2 3-2 15,0-4-5-15,-4-2 0 16,0-5 0-16,0-7-1 0,0-5 0 16,0-14-4-16,2-8-4 15,3-9-1-15,3-9-1 16,-6 0-4-16,3-7-3 16,4 0-2-16,8 0 8 15,-1-25 2-15,13-11 1 16,-6-10 1-16,-3-6 8 15,-3-3-3-15,-6-3 5 16,-11 0-4-16,0 4 0 16,-19 4 1-16,-16 4-4 15,-12 10 3-15,-9 9 2 0,3 2 0 16,3 6 0 0,12 11 0-16,9 0 0 0,15 4-3 15,14 4 3 1,0 0 0-16,0 0-2 0,0 0 1 15,17 0-3-15,31 0 4 16,14 0 0-16,6 0 1 16,0 0-1-16,-1-14-4 15,-1-10-6-15,-8-8 9 16,-2-7 1-16,-13-7-1 16,-8 1 1-16,-8 4 1 15,-11 8 0-15,-11 3-1 16,-5 7 3-16,0 2 0 15,0 7-1-15,0 7 3 0,0 6 4 16,0 1-7-16,0 0-1 16,-5 0 1-16,-5 0-2 15,1 17 3-15,-4 9 3 16,0 8 0-16,9 9 1 16,4 7 1-16,0 8 2 15,0 0 0-15,0 6-2 16,8 1-1-16,3 3-1 15,-8 3 1-15,7-2-3 16,-10-1 0-16,0-7-3 16,0-4 0-16,0-12-1 15,0-6-1-15,0-12-1 16,0-11 0-16,0-6-5 16,0-6-5-16,0-4-5 15,1 0 5-15,7-7-4 0,5-20 2 16,1-9-7-16,-1-7 13 15,-5-9-1-15,0-4 0 16,-8 2 0-16,0-4-1 16,-2 9 6-16,-26 3-1 15,-6 10 5-15,5 6 0 16,-2 8 0-16,11 5 3 16,3 6 6-16,6 5 1 15,8 4 6-15,3-1 2 16,0 3-9-16,0 0 2 15,0-2-1-15,21-2-4 16,24 1-5-16,16-1-1 0,-7-2-2 16,6 2 0-16,-9 0 1 15,-2-4-12-15,-4 0-4 16,-6-4-10-16,-10-1-34 16,-2-8-61-16,-9-1-57 15,-3 2-181-15</inkml:trace>
  <inkml:trace contextRef="#ctx0" brushRef="#br0" timeOffset="44373">23046 8387 122 0,'0'0'942'16,"0"0"-902"-16,0 0-7 15,0 0 60-15,0 0-77 16,0 0-16-16,0 0-78 15,-121-40-222-15</inkml:trace>
  <inkml:trace contextRef="#ctx0" brushRef="#br0" timeOffset="52512.41">18951 9608 502 0,'0'0'186'15,"0"0"-90"-15,0 0 0 0,0 0 8 16,0 0-26-16,0 0-26 16,0 0-10-16,0 0-1 15,-17-18 2-15,17 16 6 16,0 2-9-16,0-2-11 15,0 2-5-15,-1 0 3 16,1 0-11-16,0 0 3 16,0-2-4-16,0-2-3 15,0-2 0-15,1-4-7 16,32-7 2-16,13-2-4 16,8 1 2-16,8 1-4 15,20-2 3-15,3 3-4 16,21 1 1-16,-2 1-1 0,6 9 0 15,-12 0 0 1,-20 5 2-16,-26 0-2 0,-21 0 0 16,-27 0-2-16,-4 0 1 15,0 0-2-15,0 0 2 16,0 0 1-16,0 0 0 16,0 0-1-16,0 0-3 15,0 0 3-15,0 0-3 16,-14 0-1-16,-7 0-8 15,-12 0 1-15,6 0-1 16,-5 0-2-16,10 0 2 16,-5-11 2-16,7-2-8 0,3-3 10 15,1 0 5-15,3 2 4 16,-2 1 0-16,9 2-3 16,-4-3 3-16,4 2 1 15,6 3-1-15,-2 2 1 16,2 3 2-16,0 0 8 15,0 4 6-15,0 0-10 16,0 0-2-16,0 0-1 16,0 0 0-16,0 0-4 15,0 0 0-15,8 0 1 16,15 6 2-16,9 12 1 16,2 6-2-16,5-3 7 15,6 0-9-15,3 0 0 0,-2-8 1 16,-5-2 0-1,2-8 0-15,-9-3 0 0,-5 0-1 16,-12 0 1-16,-10 0 0 16,-2 0 1-16,-2-3 3 15,-3 3 0-15,0-2-2 16,0 2 1-16,0 0-3 16,-28 0-1-16,-20 10-2 15,-5 28-3-15,-13 15 4 16,4 4-2-16,10 9-38 15,6-6-52-15,19-8-142 16,12-13-249-16</inkml:trace>
  <inkml:trace contextRef="#ctx0" brushRef="#br0" timeOffset="53561.48">20799 9520 634 0,'0'0'69'0,"0"0"36"0,0 0 45 15,0 0-52-15,0 0-16 16,0 0-14-16,0-55-42 16,0 30-10-16,-11-2-1 15,-5-3-10-15,-6 8 2 16,-9 3 12-16,-3 4-13 16,1 13-3-16,-6 2-1 15,0 0-1-15,-7 14 0 16,11 14-1-16,8 9 0 15,12 7-3-15,10 3 1 16,5-4 0-16,0-7 0 16,20-8-1-16,18-14 1 0,0-12 2 15,8-2 0-15,2-19 0 16,1-24 3-16,3-12 1 16,-10-8-3-16,-3-6-1 15,-12 1 1-15,-11-2 0 16,-11 4-1-16,-5 10-2 15,0 7 2-15,0 20 0 16,-11 13 0-16,6 10 1 16,5 6-1-16,-3 0 0 15,1 11-5-15,-5 29-3 16,2 20 7-16,5 8-2 16,0 5 2-16,0-7 0 15,14-2 1-15,5-1 0 16,3-13 0-16,5-4-1 15,5-16-1-15,0-13 2 0,1-10-2 16,0-7 1-16,5-18-3 16,-1-23 2-16,-4-11-16 15,-11-9-23-15,-3 1 15 16,-17 7 1-16,-2 11 9 16,0 12 8-16,-4 14 7 15,-14 12 0-15,-8 4-2 16,4 0 3-16,-4 18-4 15,6 18 3-15,7 12-1 16,11 6-5-16,2 3 3 0,0-2-4 16,26-5 5-1,3-15 2-15,7-11 0 0,-4-12 1 16,4-12 0-16,0 0 1 16,3-22-1-16,-3-21 0 15,-3-10-2-15,-13-10-2 16,-7-3-6-16,-13-4-1 15,0 4-3-15,0 5 4 16,0 14 10-16,-4 11 1 16,-7 20 0-16,9 6 12 15,-2 10 12-15,0 0-23 16,4 26-2-16,0 24 0 16,0 2 0-16,0 8 2 0,0-5 3 15,12 0-4 1,2-1 12-16,8-9-9 0,1 1 8 15,-5-12-10-15,-3-10 0 16,-1-12-1-16,-4-8-1 16,8-4-29-16,10 0-67 15,0-16-154-15,2-17-11 16</inkml:trace>
  <inkml:trace contextRef="#ctx0" brushRef="#br0" timeOffset="53739.77">21308 9245 917 0,'0'0'75'0,"0"0"-64"16,0 0 56-16,0 0-35 16,0 0-32-16,0 0-5 15,130-30-38-15,-68 28-39 16,2 2-140-16,4 0-53 15</inkml:trace>
  <inkml:trace contextRef="#ctx0" brushRef="#br0" timeOffset="54580.25">21987 9340 635 0,'0'0'161'15,"0"0"-82"-15,0 0 35 0,0 0 12 16,0 0-41-1,0 0-51-15,-95-73-11 0,87 53 11 16,-16 4-15-16,7 2-3 16,-2 4 2-16,5 8-8 15,-4 2-10-15,-1 0 0 16,-10 2 1-16,2 24 0 16,4 14-2-16,7 4 1 15,12 8-3-15,4-2 2 16,0-1-3-16,0-7 3 15,10-10 1-15,16-8-5 16,-4-10 5-16,8-14 0 0,3 0 2 16,2-8-2-1,5-26 1-15,-1-4 6 0,-6-10-7 16,-5 6-4-16,-14 4 4 16,2 8 0-16,-13 15 0 15,-3 7-5-15,0 6 5 16,0 2-1-16,0 0 0 15,0 16-6-15,0 18-4 16,0 5 9-16,3 4 2 16,8-2 1-16,5-11-1 15,2-8-2-15,-7-10 1 16,0-8 1-16,1-4-2 16,6 0 2-16,9-18 0 15,-3-13 0-15,0-6-12 16,-7-2-10-16,-4 8-7 0,-10 10 7 15,1 9 6-15,-2 10 11 16,-2 2 2-16,0 0-16 16,0 5-12-16,2 25 29 15,7 3 1-15,3 4 0 16,-2 0 1-16,7-12-2 16,6-5 2-16,-5-8-1 15,2-12 1-15,-1 0 1 16,8-15 3-16,-5-18-3 15,4-11 4-15,-9-6-5 16,1-7-4-16,-5-9 3 16,-12-6-3-16,-1-2 0 0,0 8 2 15,0 20 2-15,-3 18 1 16,-5 15 4-16,3 13 8 16,5 0 0-16,-8 2-13 15,0 37-3-15,8 15 0 16,0 14 3-16,0 10 3 15,0-2-2-15,5 1 0 16,11 1 2-16,1-12 4 16,7-14-3-16,-8-12-2 15,3-16-2-15,-3-12-1 16,1-12-2-16,-1 0-33 16,0-26-127-16,-13-19-209 15</inkml:trace>
  <inkml:trace contextRef="#ctx0" brushRef="#br0" timeOffset="55397.11">22641 9325 901 0,'0'0'107'0,"0"0"-107"16,0 0 45-1,0 0 0-15,0 0 4 0,0 0-19 16,57 22-9-16,-48-17-9 16,14-5 11-16,0 0 1 15,2-3-15-15,-1-17 0 16,-1-3-5-16,-6-4 0 15,-15-3-4-15,-2 6-6 16,0 4-2-16,0 10 2 16,-2 8 2-16,-26 2 0 15,-6 0-1-15,-2 8 2 16,-1 24-2-16,9 10 0 16,3 2 1-16,18 6 0 15,7 0 0-15,0-4-1 16,15-2 2-16,21-8 1 0,13-11-1 15,13-9 3-15,-5-16 1 16,9 0-1-16,5-25-1 16,-18-14 1-16,-2-9 0 15,-15-4-1-15,-13-1-4 16,-17 7 5-16,-6 6 0 16,0 16 1-16,-17 10 2 15,-15 7-1-15,0 7-1 16,-3 0 3-16,5 13-4 15,-1 17 3-15,10 8-3 16,7 1 0-16,12-1 0 16,2-2 0-16,2-10-4 0,20-5 8 15,5-15-4 1,6-6 2-16,12 0 13 0,2-25 5 16,4-16-5-16,-3-11-10 15,-8-6-2-15,-12-13 0 16,-10-12-1-16,-8-13-2 15,-10-5-4-15,0 15 0 16,0 22 1-16,0 28 3 16,0 22 5-16,0 14 10 15,-6 0-8-15,-2 32-7 16,5 34-2-16,-7 28 1 16,9 10 2-16,1 5-1 15,0-7 1-15,0-11-1 0,0-9 0 16,4-19-1-1,3-17-1-15,-7-13-25 0,0-21-41 16,-13-12-19-16,-33-2-112 16</inkml:trace>
  <inkml:trace contextRef="#ctx0" brushRef="#br0" timeOffset="55570.37">22073 8940 1151 0,'0'0'1'0,"0"0"-2"16,0 0-10-16,0 0 9 15,0 0 1-15,0 0-7 16,177 0-118-16,-129 4-217 16</inkml:trace>
  <inkml:trace contextRef="#ctx0" brushRef="#br0" timeOffset="56647.49">24076 9395 699 0,'0'0'79'0,"0"0"-5"16,0 0 82-16,0 0-35 15,0 0-57-15,0 0-13 16,84-59-13-16,-81 38 1 16,-3 1-19-16,0 0-10 15,0-1-3-15,-18 5 1 16,-10 7-5-16,-5 7-2 15,-8 2-1-15,-8 0 2 16,-10 20-4-16,6 10 2 16,18 6-2-16,4 7 0 0,18-3-4 15,13 2 4-15,0-1 2 16,13-10 0-16,18-5 1 16,6-8-1-16,12-11 0 15,-1-7 0-15,1 0 3 16,-1-33 0-16,-4-5-1 15,-6-12-2-15,-6-7-2 16,-10-7-1-16,-5-8-8 16,-10-14 1-16,-7-8-5 15,0 4-7-15,-15 10 3 16,-2 23 15-16,3 25 4 16,10 14 0-16,-5 14 2 15,8 4 5-15,-2 0-7 0,3 18 0 16,0 28-10-1,0 20 10-15,0 11 0 0,6 5 3 16,21 2 2-16,-7-3 8 16,8-8-1-16,-5-9 3 15,1-9-11-15,8-13-2 16,-8-10-2-16,5-12 1 16,1-15 0-16,-7-5 4 15,9-13 0-15,9-31-5 16,-6-12-17-16,-5-6-1 15,-5-4 2-15,-12 7-26 16,-10 13 16-16,1 16 16 0,-4 16 10 16,0 9 5-1,0 5-5-15,0 0-1 0,0 13 1 16,-4 19 1-16,-1 12 2 16,5-2-3-16,0-3 9 15,0-5 8-15,15-9-4 16,7-7-5-16,2-6 1 15,6-11-3-15,-3-1 4 16,14-5-3-16,-3-28 3 16,5-10-8-16,-8-7-2 15,-7-8-10-15,-18-4-10 16,-10 6-27-16,0 7 18 16,-2 19 21-16,-21 17 3 15,-3 13-3-15,4 0 1 16,-5 12 5-16,8 24-4 0,5 3 2 15,12 6 3-15,2-7 0 16,0-4 1-16,27-4 0 16,0-4 2-16,6 0 9 15,0-3 10-15,-5 0 1 16,0-3-8-16,-11 3 4 16,-2-4-8-16,-12 3-5 15,-3 0-5-15,-3 1 1 16,-29-2-1-16,-14-2-14 15,-14-11-83-15,3-8-77 16,-3 0-110-16,6-34-412 16</inkml:trace>
  <inkml:trace contextRef="#ctx0" brushRef="#br0" timeOffset="56791.74">24668 8804 768 0,'0'0'12'16,"0"0"-11"-16,0 0 12 16,0 0-13-16,0 0-108 15,0 0-131-15</inkml:trace>
  <inkml:trace contextRef="#ctx0" brushRef="#br0" timeOffset="58846.06">25283 9075 872 0,'0'0'111'16,"0"0"-99"-16,0 0 89 16,0 0-9-16,0 0-38 15,0 0-22-15,9-2-5 16,-9 2-5-16,0 0-14 15,0 3-4-15,-9 22-4 16,-10 10 0-16,3 3 1 0,4-1-1 16,4-1 0-16,8-2 0 15,0-4 0-15,0-2 0 16,6-9-1-16,10-5-1 16,11-5 2-16,8-9 1 15,9 0 0-15,-3-14 0 16,4-17-1-16,-9-6 0 15,-7-3-3-15,-13-6-4 16,-2 5 0-16,-11 8 2 16,-1 11 5-16,-2 14 0 15,0 2 0-15,0 6 0 16,0 0-2-16,0 0-4 16,-8 26-4-16,-9 10 8 15,4 4 1-15,5-2 0 16,8-4 1-16,0-5 2 0,0-8-2 15,8-6 7-15,5-8-5 16,-3-4 4-16,16-3-1 16,-2 0 2-16,9-13-2 15,0-15-5-15,-3-8 0 16,-4-1-9-16,-10-4-13 16,-3 3-8-16,-9 10-3 15,-4 6 6-15,0 14 22 16,0 6 5-16,0 2-2 15,0 0 0-15,0 10-4 16,0 17 4-16,0 4 2 16,0 1 0-16,0-2 3 0,5-10 5 15,9-4 4-15,4-6 6 16,0-8-2-16,8-2 16 16,9-2-12-16,0-24-7 15,6-2-13-15,-16-14 0 16,-10-1-4-16,-5-4-3 15,-10-2-11-15,0 13-13 16,0 11 18-16,-9 16 7 16,3 9 1-16,-4 0-1 15,-7 4-4-15,11 19-1 16,-4 9 3-16,10 4-3 16,0 0 4-16,2-1 5 15,23-6 1-15,4-1 1 0,4-4 0 16,-6-1 0-16,1-4 0 15,0-1 0-15,-10 2 0 16,-3 0 0-16,-15-1-1 16,0 1 1-16,-8 1 0 15,-17-5 1-15,-8-3-1 16,10-4-1-16,2-5 1 16,15-4-19-16,6 0-12 15,0-24-33-15,2-15 1 16,29-8 38-16,0-3 12 15,13-2 6-15,10 0 6 16,-10 0-2-16,2 9 3 0,-20 10 13 16,-6 5 11-1,-10 12 18-15,-10 3-10 0,0 6 10 16,0 2-12-16,0 5-26 16,-16 0-4-16,-8 0-3 15,8 14 2-15,-6 4-6 16,11 10 5-16,6-1-6 15,5 3 2-15,0 1 3 16,0-4 3-16,18 1 0 16,10-4 1-16,-1 4 2 15,-1-1 0-15,4-4 6 16,-5 0 1-16,-4-3-6 16,-12-1 3-16,-9-4-4 15,0-3-3-15,0-3 2 16,-5-5 3-16,-12 0 3 0,-10-4-8 15,8 0-16-15,2-8-18 16,4-22 0-16,11-6-8 16,2-12 2-16,0 0 11 15,13-2-3-15,19 12-2 16,1 11 19-16,2 10 5 16,-2 10 10-16,-4 7 3 15,-6 0 23-15,0 0 21 16,-4 10-25-16,-3 13 15 15,3 6-6-15,-1 4 8 16,-5 3 0-16,-8-2-21 16,2-2 15-16,-7-3-8 0,0-6-9 15,0-7 4-15,3-8-11 16,0-2-8-16,11-5 0 16,14-1 6-16,8 0 2 15,10-15 0-15,19-13-9 16,1-2-2-16,-15-4-9 15,-5 2-12-15,-24 8-18 16,-13 8 18-16,-9 10 23 16,0 2 5-16,0 4 7 15,-21 0 5-15,-2 16-14 16,-4 18-2-16,8 5 0 16,13 7 1-16,-4-5 4 15,10-5-2-15,0-6 8 0,0-13-2 16,5-3-3-1,5-5 3-15,3-9 3 0,1 0 3 16,6-4 0-16,3-23-2 16,2-6-10-16,-6-5-4 15,-6-6 1-15,-12 0-2 16,-1 0-8-16,0 8-7 16,-1 12 8-16,-17 12 2 15,0 5 2-15,-5 7 0 16,4 0 2-16,-3 0-1 15,9 0 1-15,10 0 0 16,-4 0-5-16,7 0-2 0,0 0 3 16,0 0 0-1,29 2 6-15,6 1 4 0,6-3-3 16,-3 6 7-16,-3 4 2 16,0 4 0-16,0 8 5 15,-7 8-4-15,-4-2 0 16,-8 4 5-16,-8-9-9 15,-5 0 0-15,-3-9-3 16,0-2 0-16,0-7-3 16,-5-5 0-16,-2 0 5 15,-6 0-6-15,2-17-12 16,11-15-21-16,0-9-8 16,0-8 10-16,11-7-11 15,11 6 15-15,4 14-4 16,-8 18 15-16,-6 16 16 0,-2 2 2 15,3 16 1-15,0 20 15 16,1 5 4-16,-4 6-14 16,-4-3 7-16,-6-4-15 15,0-6 1-15,-14-6-1 16,-13-4-11-16,-10-8-44 16,-15-10-92-16,-5-6-253 15</inkml:trace>
  <inkml:trace contextRef="#ctx0" brushRef="#br0" timeOffset="59006.35">26475 8824 1059 0,'0'0'37'15,"0"0"-35"-15,0 0 42 16,0 0-44-16,0 0-22 15,0 0-234-15,-96-94-558 16</inkml:trace>
  <inkml:trace contextRef="#ctx0" brushRef="#br0" timeOffset="59192.68">24841 8590 1072 0,'0'0'28'15,"0"0"-24"-15,0 0 46 16,0 0 78-16,0 0-81 16,0 0-41-16,14-5-6 15,-11 5-25-15,-3 0-89 16,-46 0-90-16,-24 0-643 16</inkml:trace>
  <inkml:trace contextRef="#ctx0" brushRef="#br0" timeOffset="68361.73">20570 11346 943 0,'0'0'100'16,"0"0"-40"-16,0 0 45 15,0 0-31-15,0 0-43 16,0 0-10-16,0 0-4 0,-9-4-2 16,9 2 3-16,0 2-2 15,0 0-3-15,0-2-2 16,23 0-2-16,16-4 4 16,12-4-2-16,12 1-5 15,7 2-4-15,3 5-1 16,-2-1 0-16,-7 1 0 15,-5 2-1-15,-7 0 0 16,-15 0 0-16,-12 0-1 16,-9 0-2-16,-11 0-1 15,-5 0-4-15,0 0 6 16,0 0 0-16,0 0-6 16,0 0 5-16,0 0-7 15,0 0-5-15,-17-5-23 16,-1-1 1-16,-8-2 9 0,6 0-20 15,-1-3-4-15,2 2 32 16,-4-5 6-16,1 0 6 16,-6 0-3-16,6 4 10 15,6-3 1-15,3 7 5 16,0-1 2-16,9 3 17 16,4 4 7-16,0 0 10 15,0 0-9-15,0 0-14 16,0 0 2-16,0 0-5 15,0-3-6-15,0 3 0 16,0 0-5-16,7 0 2 16,18 19 15-16,8-4-10 0,0 4-2 15,-4-1-4 1,4 2-2-16,0-4-2 0,-1 0-1 16,-10-5 0-16,-6-2 1 15,1-6-1-15,-7-1 0 16,-7-2 2-16,-1 0-2 15,-2 0 2-15,0 0 2 16,0 0-2-16,0 0 1 16,0 0 4-16,0 0-4 15,0 0 4-15,-15 13-2 16,-18 7-5-16,-15 6-2 16,-5 10 0-16,-6 4-8 15,8-2-24-15,15-3-47 0,4-9-110 16,16-7-166-16</inkml:trace>
  <inkml:trace contextRef="#ctx0" brushRef="#br0" timeOffset="106577.73">3640 13419 599 0,'0'0'375'0,"0"0"-287"16,0 0-15-16,0 0 47 16,0 0-50-16,0 0-47 15,0 0-2-15,1-27 4 0,-1 44-15 16,0 25-6-16,0 28 30 16,-10 12-11-16,-4 14-5 15,-1 11-4-15,2-3-9 16,7 1-4-16,6-10-1 15,0-9 0-15,6-12 1 16,22-17-1-16,9-10-8 16,12-12-12-16,-1-11-3 15,0-12-9-15,-5-12-43 16,-17-3-71-16,-9-36-70 16,-17-11-220-16</inkml:trace>
  <inkml:trace contextRef="#ctx0" brushRef="#br0" timeOffset="106762.02">3524 13951 1056 0,'0'0'84'16,"0"0"-64"-16,0 0 36 16,0 0-8-16,0 0-38 15,151-27-5-15,-60 19-5 16,10-5 0-16,-2 4-81 15,-6 1-80-15,-12-6-88 16,-18 3-347-16</inkml:trace>
  <inkml:trace contextRef="#ctx0" brushRef="#br0" timeOffset="108395.02">3627 13472 567 0,'0'0'96'0,"0"0"9"0,0 0 78 16,0 0-80-16,0 0-39 16,0 0-12-16,4 7-24 15,-4 38 10-15,-4 23 46 16,-15 21-31-16,-3 14-22 15,-5 3-13-15,2-2-1 16,2-8-14-16,3-14 4 16,7-19-5-16,7-17 0 15,6-14-2-15,0-14 0 16,0-8 0-16,0-10 0 16,0 0 1-16,8 0 4 15,16-26 4-15,9-27-3 16,13-14-5-16,11-7 2 15,-7 11-1-15,0 16-2 16,-12 20 0-16,-17 17-1 0,-17 10-1 16,-4 0 1-1,8 32 1-15,-2 16 2 0,7 11 5 16,-1 4-4-16,0-4-1 16,9-9 0-16,-1-7-2 15,1-14 0-15,4-15-1 16,0-6-5-16,0-8 6 15,10-9 6-15,9-33-3 16,-2-19 0-16,8-16-1 16,-12-13 0-16,-5-8 1 15,-11 4-3-15,-10 12 1 16,-12 16-2-16,0 16 1 0,-26 17-4 16,-6 9 0-16,6 13-9 15,3 8-7-15,4 3-17 16,8 10-34-16,8 22-43 15,3 11-32-15,0 4-3 16,24-1-94-16,12-2-59 16</inkml:trace>
  <inkml:trace contextRef="#ctx0" brushRef="#br0" timeOffset="109214.68">4615 13954 569 0,'0'0'141'15,"0"0"-21"-15,0 0 31 16,0 0-32-16,129-46-28 15,-121 35 0-15,-6-6-29 0,-2-1-15 16,0-2-19-16,0 4-18 16,-13 2-1-16,-9 8-6 15,-1 6 1-15,-8 0-4 16,4 6 0-16,-13 22 2 16,9 8-2-16,8 4 0 15,6-2-1-15,8-2 1 16,9-4-1-16,0-10 1 15,12-3 1-15,8-10-1 16,12-7 1-16,1-2 2 16,7-5 2-16,-2-22-1 15,-3-9-1-15,-5-5-1 0,-3-2-1 16,-12 4 0-16,-6 12 0 16,-4 13 0-16,-5 12 1 15,0 2-2-15,0 0-7 16,0 7-2-16,0 20 4 15,-5 7 5-15,-1 4 0 16,6-2-1-16,0-6 1 16,0-4 2-16,15-6-2 15,7-11-2-15,4-9 2 16,-2 0 2-16,9-7 3 16,0-27-1-16,6-14 0 15,-13-6 0-15,3-14-4 16,-15-4 1-16,-8-8 1 15,-2 7-1-15,-4 15 1 16,0 20-2-16,0 18 1 0,0 12 0 16,0 8-1-16,0 0-2 15,-4 14-7-15,-2 28 1 16,6 20 8-16,0 7 1 16,0 8 0-16,0-1 1 15,21-7-2-15,7-15 0 16,4-12 0-16,4-10-1 15,-1-13 1-15,-3-18-1 16,8-1 1-16,-5-14 6 16,-3-28-6-16,-5-17-1 0,-1-16-1 15,-8-11-1 1,-5-14-1-16,-9 9 3 0,3 15-8 16,-7 22 4-16,0 28 5 15,0 14 0-15,0 12 0 16,0 0-1-16,0 20-6 15,0 26-1-15,-1 16 8 16,-5 16 2-16,6 5-2 16,0 3 0-16,0-2 0 15,0-12-4-15,-3-12-7 16,3-20-72-16,0-12-63 16,0-16-28-16,16-12-57 15,1-10-275-15</inkml:trace>
  <inkml:trace contextRef="#ctx0" brushRef="#br0" timeOffset="109824.85">5781 13579 699 0,'0'0'141'0,"0"0"-129"16,0 0 76-16,0 0-25 15,0 0-34-15,0 0-5 16,-33-20 3-16,33 20-8 15,-2 0-10-15,-2 0-4 16,-4 0 5-16,8 0-6 16,-2 0 1-16,-1 0 2 15,3 0 1-15,0 0 16 0,0 0 1 16,0 0-10-16,0 0 2 16,0 0-6-16,0 0-2 15,0 0-2-15,0 0-1 16,0 0-1-16,0 0-2 15,0 0 8-15,0 0-5 16,0 0-1-16,0 0 4 16,0 0 3-16,0 0 3 15,0 0 2-15,-2 0-9 16,-2 0-5-16,-6 0-3 16,-9 18-3-16,-9 14 3 15,-16 8 3-15,3 5 1 16,-9 4-4-16,1-4-1 15,6-7 1-15,8-12 0 16,13-8 0-16,15-14 0 0,7-4 0 16,0 0 1-16,0 0-1 15,11-8-1-15,14-21-7 16,7 2 4-16,11 7 4 16,-8 4-1-16,-2 13 1 15,-10 3 0-15,-2 0 4 16,-1 24 6-16,0 7-3 15,1 9-5-15,1 0 6 16,-1 0-8-16,4-8-3 16,0-2-4-16,3-12-40 15,5-4-62-15,8-14-89 16,0 0-68-16,8-18-220 0</inkml:trace>
  <inkml:trace contextRef="#ctx0" brushRef="#br0" timeOffset="110011.24">6181 13579 900 0,'0'0'138'16,"0"0"-70"-16,0 0 85 15,0 0-51-15,0 0-85 16,0 0-13-16,-17 38 10 16,8 22 3-16,-1 3-10 15,-2 1-4-15,-5-2-3 16,0-10-7-16,-7-10-54 15,7-4-99-15,-1-19-68 0,-3-10-207 16</inkml:trace>
  <inkml:trace contextRef="#ctx0" brushRef="#br0" timeOffset="112326.78">5895 13837 927 0,'0'0'144'0,"0"0"-137"16,0 0 32-16,0 0 21 15,0 0-1-15,146 5-23 16,-71-5-8-16,-7 0-18 16,0 0-10-16,-7-5 1 15,-6-20-1-15,-15-3 0 0,-14-9-9 16,-11-9 8-16,-10 0 0 16,-5 6-4-16,0 11 3 15,0 10 2-15,0 13 8 16,0 6 1-16,-5 0-9 15,-14 25-3-15,5 20 3 16,-3 16 4-16,1 5-1 16,9 0 9-16,4 0 1 15,3-10-2-15,0-10 3 16,0-12-1-16,10-10-4 16,2-14-5-16,4-7 0 15,3-3 0-15,14-7 5 16,13-25-8-16,-1-8-1 15,-6 2 0-15,-6 10 0 16,-15 12-1-16,-8 11-3 0,-6 5-7 16,-4 0-6-16,0 11 7 15,9 19 9-15,-4 0-1 16,-1 0 1-16,9 3 1 16,-1-8-1-16,4-3-2 15,2-8-4-15,4-4 7 16,9-10-2-16,-2 0 2 15,7-16 4-15,-4-18-3 16,-3-7-1-16,-6-7-2 16,-8-7-9-16,-7 3-12 0,-8 8-12 15,0 16 0 1,0 11 10-16,-11 12 8 0,-11 5 4 16,-1 0 4-16,3 8 8 15,-1 15 0-15,8-2 1 16,9 1-1-16,4-2 1 15,0 0 3-15,3-4-1 16,19 0 4-16,6 0-1 16,4-2 2-16,-1-1 12 15,0 1 1-15,-9-1 0 16,4-1 2-16,-4 4-9 16,-5-2 5-16,-3 0 0 15,-2 0-7-15,-7-6-4 16,3-1-3-16,-4-3-3 15,-1-2 0-15,0-2 4 0,4 0-3 16,9-6 9-16,6-23-11 16,7-13-6-16,3-8 1 15,-8 5-6-15,3 2-4 16,-12 13 5-16,-9 16 7 16,-6 10 1-16,0 4 2 15,0 0-11-15,0 27 4 16,0 12 7-16,-2 7 2 15,2-1-2-15,0-2 4 16,0-5-4-16,2-8 0 16,17-12 0-16,8-8 0 15,4-10-2-15,2 0 2 0,0-19 0 16,0-16-3 0,-8-10 2-16,-7-7 0 0,-12-7 0 15,-6 3-1-15,0 5-6 16,-1 13 1-16,-20 15 5 15,-4 14 0-15,-7 9 3 16,0 0-1-16,0 7 7 16,1 16-4-16,12 3-3 15,3 11 2-15,16-3-2 16,0 4 5-16,0-2-5 16,17-10 3-16,16-3 0 15,0-4 3-15,9-13-1 16,-5-6 4-16,9 0-7 15,1-12 8-15,-2-17-7 16,-1-2-1-16,-12-4 1 0,-1 6-2 16,-16 6 0-16,-7 6 1 15,-5 11 0-15,-3 6-2 16,0 0-4-16,0 9-12 16,-11 19 14-16,-4 7 2 15,10 7 0-15,3-6 0 16,2 0 3-16,0-8 0 15,0-8 13-15,0-6-7 16,7-12 2-16,11-2 11 16,14 0-2-16,14-20-8 15,3-12-11-15,13-9 2 16,-12-4-3-16,-5-3 0 0,-11 7-1 16,-16 11-5-16,-8 14 1 15,-7 12 4-15,-3 4-5 16,0 0-12-16,0 9 0 15,0 18 15-15,-3 8 2 16,-5-1-3-16,8 2 4 16,0-2-4-16,0-4-3 15,15-5 1-15,18-12 2 16,2-6 2-16,11-7 2 16,5 0-1-16,-1-23 4 15,4-9-3-15,-15-4 1 16,3-5 0-16,-20-2 0 15,-11-1 4-15,-9 8 0 0,-2 8-1 16,0 13 18-16,-15 11 4 16,-13 4-18-16,-6 0-4 15,-3 19 0-15,-5 17 2 16,7 2 0-16,16 1-1 16,2-6-3-16,6-3 0 15,11-8-2-15,0-3 1 16,0-8-1-16,8-5 1 15,17-6 2-15,5 0-1 16,10-10 3-16,3-13-2 16,6-6-1-16,-6-1-2 15,-8 2 1-15,-7 6-1 16,-10 10 2-16,-11 8 2 0,-7 4-1 16,0 0 0-16,0 9-2 15,0 28 1-15,0 13 9 16,0 12-6-16,0 10 5 15,0 12-6-15,0 13 1 16,-18 1-5-16,-6-3-1 16,-8-15-23-16,5-25 19 15,-3-22-25-15,12-17 1 16,-4-13 17-16,-5-3 10 16,4-14-17-16,-3-24-24 15,-3-10 11-15,9-6 19 16,4-6 1-16,3 2-7 15,13 0-3-15,0 6 0 16,40 2 0-16,12 5 7 0,16-3-4 16,11 6-5-16,7-4 5 15,3 0-6-15,-4-2 7 16,-8-4 12-16,-9-4 6 16,-17-6 0-16,-5-7 1 15,-13 1 0-15,-12 2 13 16,-11 5 25-16,-7 4 5 15,-3 10 6-15,0 14 3 16,0 14-13-16,0 14 2 16,-5 5 5-16,-11 2-41 0,-11 39-2 15,-6 14 2 1,1 11 11-16,10 10-9 0,5 4 6 16,2 2-4-16,5 0-1 15,-4-9 0-15,11-15 1 16,3-12-3-16,0-14-7 15,0-16 2-15,0-10-2 16,0-6 0-16,0 0 9 16,35-25 0-16,15-13-3 15,13-9-6-15,-6 1-5 16,-11 10 4-16,-18 12-5 16,-13 18 3-16,-6 6-1 15,-7 0-2-15,0 30 5 16,0 4 1-16,1 9 1 15,10 0 1-15,2-1-2 0,3-6 0 16,0-7 1-16,6-11-1 16,-8-9 0-16,-10-5-4 15,7-4-13-15,-2 0-19 16,-5-20-39-16,-6-6-129 16,0-2-190-16</inkml:trace>
  <inkml:trace contextRef="#ctx0" brushRef="#br0" timeOffset="112912.93">4314 14513 891 0,'0'0'71'16,"0"0"-64"-16,0 0 130 15,0 0 29-15,0 0-123 16,167-119-6-16,-17 101 27 15,39 5-17-15,28 3-19 16,23 4-8-16,18 4-5 0,7 2-11 16,-15 0 0-16,-20 0-3 15,-47 0-1-15,-51 6-7 16,-51 0-18-16,-48 2-1 16,-33-3-37-16,-22 1-24 15,-61 6 62-15,-42 1-80 16,-28 3-41-16,-24 3 4 15,-15 4 5-15,0 1 110 16,-1 6 27-16,14-4 12 16,17-7 82-16,27-3 11 0,35-11 15 15,40-3 28 1,28-2-28-16,31 0-42 0,2 0-24 16,67 0-34-16,53-16 1 15,48-7-1-15,41-2-5 16,17 7-7-16,-8 4 2 15,-29 8-10-15,-39 4-5 16,-61 2-12-16,-47 0-43 16,-43 0-67-16,-32 0-191 15</inkml:trace>
  <inkml:trace contextRef="#ctx0" brushRef="#br0" timeOffset="114169.51">2953 15616 863 0,'0'0'83'0,"0"0"-49"16,0 0 29-16,0 0-2 15,0 0-30-15,0 0-11 16,152-3 15-16,-64 3 4 16,2 0-13-16,-6 0-9 15,-8 0-8-15,-25 0-7 16,-19 0-2-16,-21 0 0 15,-11 0-2-15,0-14-6 16,-10-5-39-16,-9-7-8 0,-9-4 23 16,1 1-3-16,-3 1 14 15,2 5 13-15,0 3 3 16,5 4 5-16,6 2 2 16,0 3 9-16,7 5 36 15,6 6 8-15,2 0-8 16,2 0-19-16,0 0-25 15,0 0-2-15,6 13 1 16,23 12 14-16,-2-2-10 16,5-1 2-16,-7 2 9 15,5-4-9-15,-8-4 0 16,-9-5 3-16,-5-2-9 16,-8-2 2-16,0 6 5 0,0 5-1 15,-10 6-2 1,-21 6 9-16,-4 6-10 0,-8-6-5 15,10 6-2-15,-1-6-14 16,12-2-35-16,5-5-66 16,15-8-38-16,2-15-117 15,2 0-386-15</inkml:trace>
  <inkml:trace contextRef="#ctx0" brushRef="#br0" timeOffset="115408.87">3916 15339 706 0,'0'0'98'16,"0"0"51"-16,0 0-26 16,0 0 21-16,0 0-79 15,0 0-59-15,-14 26 4 16,2 40 26-16,-10 9-19 16,8 4-5-16,5-1 1 15,-1-10-7-15,5-16-5 16,-4-16-1-16,9-15 1 15,0-12-1-15,0-9 0 16,0 0 4-16,0-19 8 16,0-30-8-16,11-21-2 15,-8-21-2-15,14-5-1 16,-4 1-2-16,2 8 2 16,5 18-2-16,3 16 1 15,0 19-5-15,-1 13 4 0,4 19-5 16,-4 2 1-16,8 0 4 15,-3 28-1-15,3 7 1 16,-14 8 2-16,-5 5 1 16,-11 2 0-16,0-2-1 15,-11-5-1-15,-16-2-4 16,-6-4 6-16,-4-11 0 16,-3-5 2-16,6-10-1 15,2-11-2-15,14 0 1 16,5 0-2-16,8-20 0 0,5 2-11 15,0 2 7-15,0 12-1 16,5 4-4-16,12 0 7 16,4 1 0-16,2 22 0 15,-1 9 4-15,8 2 1 16,0 3 1-16,1-6-2 16,2-1 3-16,0-10-3 15,0-9 1-15,2-6 0 16,4-5 1-16,0 0 0 15,2-26 3-15,-4-10-5 16,-4-8 2-16,-11-8-1 16,-13-5-1-16,-9 0 0 15,0 10-2-15,-13 7 2 16,-16 18-3-16,7 12 2 16,-4 10-4-16,4 0-2 15,-3 8 2-15,6 19 1 0,11 13 0 16,2 9-1-16,6 5 3 15,0-2-4-15,12-5-4 16,9-11 3-16,10-10 2 16,1-12 4-16,0-10 1 15,11-4 1-15,2-4 2 16,8-24-1-16,2-10 3 16,-3-5-4-16,-6 0 1 15,-5-5 5-15,-19 10-4 16,-5 8 2-16,-4 11-2 15,-10 13 3-15,-3 6 1 0,0 0-7 16,0 4-14 0,0 28 13-16,0 9 0 0,0 7 2 15,0 1 1-15,11-6 1 16,6-7 0-16,1-7 3 16,-2-12-2-16,3-5-1 15,-2-12 1-15,5 0 2 16,1-2 6-16,4-28-6 15,-2-4-3-15,-10-10-1 16,-7-8 0-16,-8 2 0 16,0 1-2-16,0 8 0 15,-7 16-3-15,4 11 0 16,-3 9 1-16,4 5-8 16,2 0-2-16,0 0-1 0,0 0 7 15,0 10 4-15,0-4-5 16,8-1-17-16,12-1 18 15,8-2 6-15,2 4 0 16,3-4 3-16,-4 2-2 16,-3 7-1-16,-2 3 1 15,-7 4 1-15,-3 5 8 16,-4 0 9-16,6 2 0 16,-5 2-13-16,-7-4-1 15,7-4-4-15,-8-5-1 16,0-4 0-16,5-5-13 15,0-5-43-15,8 0-42 16,14-13 4-16,-3-22-42 0,-5-17-135 16</inkml:trace>
  <inkml:trace contextRef="#ctx0" brushRef="#br0" timeOffset="115557.08">5223 15253 521 0,'0'0'289'0,"0"0"-247"16,0 0 53-16,0 0-3 16,0 0-63-16,0 0-29 15,8-20-47-15,3 11-113 0,-5 6-232 16</inkml:trace>
  <inkml:trace contextRef="#ctx0" brushRef="#br0" timeOffset="116629.25">5434 15622 863 0,'0'0'33'0,"0"0"-9"16,0 0 81-16,0 0-57 15,0 0-32-15,0 0 1 16,138-102-3-16,-125 70-1 15,-12-2-6-15,-1 4 2 0,0 5 2 16,0 9-5-16,-16 10 0 16,-2 6-5-16,-3 0-1 15,5 15-2-15,-3 22 0 16,5 8 2-16,5 7 0 16,5 0 1-16,4-6-1 15,0-1 0-15,3-8 0 16,16-9 0-16,7-8 0 15,2-11 0-15,4-9 1 16,9 0 1-16,5-19 6 16,2-17-7-16,-3-4 0 15,-5-8 0-15,-12-2 2 16,-5 4-1-16,-9 7 1 0,-5 12 0 16,-8 13 1-1,-1 11 5-15,0 3-6 0,0 2-3 16,0 25-1-16,0 9 1 15,0 5 7-15,0 0-4 16,4-3 3-16,6-6 8 16,2-8 3-16,-2-8 4 15,4-11-5-15,-6-5 0 16,8 0 4-16,10-5 0 16,4-25-2-16,6-8-14 15,-1-2-3-15,0-5 0 16,-2-1-1-16,-3 7 0 15,-4 12-2-15,-11 12 1 16,-5 15-3-16,-5 0 3 0,0 9-10 16,-1 22 10-16,6 8 2 15,-2 4-1-15,3-5 0 16,2-3 0-16,-6-10 2 16,8-12-2-16,-13-6 0 15,7-5 2-15,-6-2 0 16,3-4 4-16,9-26-1 15,3-13-5-15,-3-4-3 16,0-8 0-16,-9 5-11 16,-6 4-10-16,0 17 12 15,0 12 5-15,0 9 1 16,0 8 3-16,0 0-2 16,0 0-17-16,0 22 18 15,0 4 2-15,0 0 2 0,10 0-2 16,21-6 1-16,11-9 1 15,5-6 0-15,7-5 2 16,-1 0 0-16,-3-16-1 16,-2-14-1-16,-4-3 3 15,-11-11-2-15,-17 1-1 16,-13-1 0-16,-3 2-1 16,0 10-4-16,-19 12 2 15,-11 15 3-15,8 5 0 16,-3 0-2-16,-2 19 2 15,4 7 0-15,7 9 0 0,16-4 0 16,0-1 2 0,0 2 0-16,23-5-2 0,5 3 0 15,10 0-1-15,-4-2 2 16,-12 0 0-16,-5 2 3 16,-14 2 2-16,-3 2 2 15,0-1-8-15,-35 2-2 16,-13 1-17-16,-18 2-85 15,-8-2-92-15,-14-3-157 16</inkml:trace>
  <inkml:trace contextRef="#ctx0" brushRef="#br0" timeOffset="116906.8">5415 15981 935 0,'0'0'56'0,"0"0"-50"16,0 0 80-16,0 0 22 16,0 0-55-16,35 166-12 15,-26-105-9-15,-5 2-12 16,-4 0-11-16,0-7-9 0,0-4 0 15,-20-6-14 1,-5-2-76-16,-5-9-71 0,0-8-47 16,-5-11-113-16</inkml:trace>
  <inkml:trace contextRef="#ctx0" brushRef="#br0" timeOffset="117242.59">5029 16538 796 0,'0'0'107'0,"0"0"-104"16,0 0 43-16,0 0 24 16,0 0-4-16,0 0-14 15,73 100-12-15,-34-78-16 0,-6-3 5 16,2-4-10 0,0-10-14-16,-2-5-4 0,3 0-1 15,9-9-16-15,1-17-14 16,-7-7-19-16,7-4-20 15,-11 1-7-15,-2 2 21 16,-9 6 42-16,-16 10 13 16,2 6 4-16,-10 7 15 15,0 2 36-15,0 1-10 16,0 2-20-16,0 0-25 16,0 0-1-16,0 0-36 15,-3 16-25-15,-8 4-45 16,-2 1-184-16</inkml:trace>
  <inkml:trace contextRef="#ctx0" brushRef="#br0" timeOffset="119658.33">4107 17342 567 0,'0'0'7'15,"0"0"25"-15,0 0 65 16,0 0 36-16,0 0-33 16,0 0-35-16,0-45-11 15,0 45-6-15,0 0-5 16,0 0-9-16,0 0 1 16,0 0 3-16,0 0-10 15,0 0-13-15,0 0-6 16,0 0-8-16,0 0 2 15,0 0-3-15,0 0 0 0,0 0-2 16,0 0 2-16,0 0-1 16,0 0-2-16,0 0 2 15,0 0-4-15,0 0 4 16,0 0 1-16,0 0 0 16,-2 0 1-16,-7-3 0 15,7 1 0-15,0 2-1 16,-4 0 0-16,-4 0-2 15,-3 0-1-15,-6 16 0 16,-3 18 1-16,-2 10 4 16,7 8-5-16,9 2 4 15,8-2-1-15,0-2 0 16,9-11 0-16,23-11-1 16,3-13-5-16,10-6 5 15,5-9-7-15,5-9 7 0,-3-25-15 16,-2-12 4-16,-6-6 3 15,-18 5 8-15,-7-2 1 16,-11 7-2-16,-8 12 4 16,0 12 3-16,0 12 9 15,0 6 3-15,0 0-14 16,0 6-3-16,0 30-15 16,0 14 15-16,0 6 5 15,0 2-4-15,6-6 1 16,17-6-1-16,0-13 0 15,-2-10 1-15,0-8-1 16,-4-14 2-16,-1-1-2 0,0-1 7 16,3-29-6-16,-12-11 1 15,-7-5-2-15,0 1 2 16,-4 2-3-16,-19 7-8 16,-5 12 4-16,1 10-4 15,10 10-1-15,2 4 0 16,8 0-4-16,5 0-17 15,2 9-9-15,0 2 7 16,9-1 9-16,23-6-9 16,10 1 11-16,11-5 17 15,8 3 4-15,-6-1 1 16,1 4 0-16,-14 4-1 16,-1 5 11-16,-17 6 5 0,-8 2 4 15,-9-1 2-15,-7-1 1 16,0-4-2-16,0-5 2 15,0 2 1-15,0-7 0 16,0-7-12-16,0 0-8 16,0 0 4-16,0 0 6 15,6-21-11-15,7-15-3 16,3-11-31-16,13 1 5 16,7 7-8-16,0 16 23 15,-1 17 4-15,-3 6 2 16,-4 2 3-16,-6 30 1 15,-7 6 1-15,2 1 3 0,-1-3 11 16,-5-3-5-16,-7-16 2 16,5-3 8-16,-5-9-3 15,-2-5-1-15,1 0 12 16,8 0-7-16,6-23-8 16,3-12-12-16,11-5 0 15,-3-3-2-15,-6 4-1 16,1 9-7-16,-13 12 0 15,0 10-1-15,-7 8 1 16,-3 0-5-16,2 16 7 16,-1 14 7-16,10 6 1 15,2-6 0-15,3 0 2 16,0-7-2-16,1-10 0 16,0-8-1-16,1-5 1 15,4 0 5-15,4-13-3 0,-4-15 1 16,4-4-2-16,-8-4-1 15,-12 2 3-15,4 7 4 16,-8 8 0-16,2 11 6 16,-4 8 9-16,0 0-22 15,0 16-1-15,0 24 1 16,0 17 8-16,0 6 5 16,0 6-7-16,5-1 0 15,3-2-4-15,0-4-2 16,-1-10 0-16,-2-10 0 15,-5-12 0-15,0-9-5 16,0-12-9-16,0-9-1 0,0 0 7 16,0-22 7-16,0-17-18 15,0-16-8-15,0-15 5 16,0-8-7-16,0-6 2 16,0 2 8-16,23 10 1 15,-1 9 9-15,-3 11 7 16,11 12 1-16,-11 14 0 15,10 7 1-15,-1 12-5 16,2 5 5-16,-6 2-5 16,7 2 4-16,-6 28-3 15,-15 4 1-15,-1 0 3 16,-9 6-6-16,-11-6 6 16,-22-6 4-16,-12-5 2 0,-4-8 0 15,1-7 4-15,10-8-2 16,5 0-2-16,19 0-5 15,9-17-1-15,5-10-18 16,6-7-29-16,28 0 3 16,16-4 3-16,11 1 8 15,2 0-22-15,4-3 13 16,-4-1 38-16,-12 0 3 16,-7 0 1-16,-13-5 0 15,-14 4 2-15,-9-6 16 16,-8-2 23-16,0 8 10 15,0 4 2-15,-3 6-7 0,-9 18 27 16,9 12 6 0,-1 2-18-16,-8 10-51 0,2 28-10 15,-2 22 7-15,1 10 5 16,11 5-3-16,0 7 3 16,0-5 5-16,0-2-12 15,11-3 7-15,-3-18-11 16,2-8-1-16,1-21 0 15,-2-8-11-15,6-17-61 16,5 0-90-16,13-28-3 16,6-20-427-16</inkml:trace>
  <inkml:trace contextRef="#ctx0" brushRef="#br0" timeOffset="120792.59">6376 17349 629 0,'0'0'60'0,"0"0"-39"15,0 0 144-15,0 0-89 16,0 0-45-16,0 0 7 16,23 52 0-16,-8-52-12 15,-1 0-1-15,5-5-5 16,-3-19-15-16,3-8-5 16,-4-2 0-16,-9 0 0 15,-6 4-5-15,0 9-2 16,-6 10 6-16,-12 7 0 15,-1 4 0-15,-11 2-5 16,6 26 6-16,-1 8-1 0,4 2 0 16,10 4 1-16,10-6 0 15,1-4 2-15,0-4-2 16,12-9 4-16,17-8-2 16,6-11 1-16,11 0 2 15,6-4 1-15,3-26-3 16,1-8-3-16,-2-12 1 15,-8-9-1-15,-9-10 0 16,-12-10-10-16,-9-12-5 16,-12-4-1-16,-4 10 14 15,0 18 2-15,0 16 0 0,-11 28 3 16,8 10 15 0,-3 13-3-16,-1 0-15 0,0 32 1 15,-3 18-1-15,7 16 4 16,3 5 9-16,0 3-3 15,0-2-6-15,3-1 4 16,11-7-1-16,-1-2 3 16,2-8-1-16,0-6-9 15,7-16 6-15,-1-14-4 16,3-14-2-16,6-4-5 16,5-14-11-16,0-16-41 15,1-10-17-15,-6-2 24 16,-11 2 18-16,-3 0 24 15,-14 8 7-15,-2 7 1 0,0 11 0 16,0 9 6-16,0 5-4 16,-2 0-2-16,-11 14 0 15,1 18 0-15,-1 9 2 16,5 4 1-16,6 1 1 16,2-2-2-16,0-2-1 15,17-8-1-15,14-6-2 16,9-8-6-16,9-16 1 15,8-4 5-15,4-2 2 16,-1-28-2-16,-6 0-8 16,-18-10-15-16,-4-2 15 15,-14-2 10-15,-18 5 1 16,0 6 3-16,0 9 23 16,-18 15 5-16,-14 9-7 15,-3 0-4-15,-3 14 4 0,-2 19 4 16,5 9-23-16,5 1-2 15,10 4 2-15,7-3-3 16,13-10 0-16,0-4-3 16,0-12 4-16,13-10 0 15,14-8 2-15,7 0 0 16,6-8 0-16,8-24-5 16,1-10 3-16,-4-12-3 15,-9-10 0-15,-4-8 2 16,-12-12-1-16,-6-15 2 15,-2-3 4-15,-12 1-2 16,0 12-3-16,0 30 4 0,0 25 19 16,0 20 10-16,-3 14-13 15,-7 7-23-15,-3 39-6 16,1 22 6-16,2 7 16 16,7 16-12-16,3-1 0 15,0-3-2-15,0-1-1 16,15-10 5-16,3-15-6 15,0-16 0-15,-4-15-5 16,0-15 1-16,-10-15-44 16,-2 0-37-16,-2-19-51 0,0-21-347 15</inkml:trace>
  <inkml:trace contextRef="#ctx0" brushRef="#br0" timeOffset="120971.95">6590 16885 961 0,'0'0'87'0,"0"0"-85"16,0 0 0-16,0 0-2 16,205-4 3-16,-99 4-3 15,8 0-73-15,-7-3-250 16</inkml:trace>
  <inkml:trace contextRef="#ctx0" brushRef="#br0" timeOffset="121280.61">8403 16891 1041 0,'0'0'129'0,"0"0"-114"16,0 0 40-16,0 0-4 15,0 0 7-15,0 126-12 16,0-64-26-16,0 5-2 16,0-1-6-16,0 2-9 0,-9-6-3 15,1-3 0-15,1-12-1 16,4-9-12-16,3-16-32 15,0-11-31-15,0-8-71 16,9-3-73-16,13-3-44 16,-2-24-312-16</inkml:trace>
  <inkml:trace contextRef="#ctx0" brushRef="#br0" timeOffset="122371.89">8134 17181 752 0,'0'0'125'15,"0"0"-80"1,0 0 40-16,0 0-34 0,0 0-42 16,0 0 17-16,79 0-5 15,-11 4-16-15,10-4-2 16,6 0-2-16,5 0-1 16,-7-6-6-16,-12-8 2 15,-18 4 2-15,-11 4 0 16,-24-3 4-16,-13 0-1 15,-4 2 27-15,0-2 18 16,0 4-17-16,-19 5-16 16,-8 0-2-16,1 0-11 15,-13 8 0-15,7 14 0 0,-3 9 0 16,2 4 2 0,3 1 0-16,14-4 0 0,8-4 0 15,7-8 3-15,1-6-3 16,0-8-1-16,3-6 2 15,18 0 5-15,12 0-1 16,8-9-1-16,0-16-3 16,4-3-3-16,-11-1-1 15,0-2 0-15,-12-4 1 16,-10 13 0-16,-3-1 1 16,-7 16 5-16,-2 5 1 15,0 2-7-15,0 0-4 16,0 9-14-16,-11 21 18 15,5-2 1-15,0 5 0 0,6-2 4 16,0-5-4-16,0-6 0 16,0-8 0-16,19-10-1 15,5-2 9-15,7 0-5 16,0-16 3-16,13-16-6 16,-6-5 0-16,-6-4-1 15,0-4 1-15,-15-1-1 16,-4 2 1-16,-11 6 0 15,-2 16 3-15,0 13 1 16,0 9-5-16,-4 0-5 16,-14 11-5-16,-5 12 10 15,4 6-3-15,6-1 3 16,12 2 0-16,1-3-1 16,0-2 1-16,23-5 0 15,4 3-1-15,5-5 1 0,1 1 0 16,-2-2 0-16,0-3 0 15,-15 0 0-15,-4-7 0 16,-11 2-1-16,-1 1-3 16,0-4-7-16,-13 2-4 15,-9 2 8-15,-7-4 0 16,-4 0-12-16,4-4-1 16,6 0-10-16,9-2-22 15,4 0-17-15,10 0 6 16,0 0 8-16,0-7-57 15,30-9-16-15,3-1 102 16,17-7 15-16,0-6 10 0,9-1 1 16,-5-4 6-16,3-6 26 15,-12-4 17-15,-1-13 26 16,-14-7-16-16,-13-7-23 16,-5 2 21-16,-12 4 18 15,0 17-3-15,0 21 29 16,0 11-22-16,0 15-39 15,-3 2-21-15,-10 16-19 16,-6 30 3-16,3 15 2 16,5 11 5-16,9-3-3 15,2 1 0-15,0-2-6 16,2-4 0-16,11-5 1 16,-6-7-3-16,6-10 1 0,-13-18-24 15,0-8-5-15,0-9-47 16,0-7-123-16,0 0-67 15,0-7-368-15</inkml:trace>
  <inkml:trace contextRef="#ctx0" brushRef="#br0" timeOffset="122725.45">9817 16911 1055 0,'0'0'123'15,"0"0"-70"-15,0 0 44 0,0 0-40 16,0 0-41-16,0 0-13 16,-68 2 2-16,24 20-1 15,0 6 0-15,8 4-2 16,1-4-2-16,3-2 0 16,10-3 2-16,9-7-2 15,12-5-1-15,1-2 1 16,0-2 0-16,7 5 0 15,12 5 4-15,12 4-3 16,2 7-1-16,0-1 1 16,-3 0-1-16,0-2 4 15,-4-3-4-15,-8 0-6 16,-4-8 2-16,-3-2-27 0,-11-5-14 16,0 0-45-16,0-7-74 15,-18 0-161-15</inkml:trace>
  <inkml:trace contextRef="#ctx0" brushRef="#br0" timeOffset="123633.13">7080 17292 273 0,'0'0'117'15,"0"0"0"-15,0 0-6 16,0 0-40-16,0 0-4 16,0 0 39-16,-6-6-48 15,6 6-16-15,0 0-11 16,-3 0 9-16,3 0-7 0,0 0-8 16,0 0 1-1,0 0-4-15,0 0-4 0,0 6-1 16,0-1-3-16,9 4-7 15,7-7 2-15,0-2-7 16,8 0 2-16,-2 0-2 16,-3-11-1-16,-3-6-1 15,1-5-1-15,-9-5 0 16,-8 6-10-16,0-4-4 16,0 11-1-16,-6 6 0 15,-13 5 9-15,-10 3-8 16,-4 3-11-16,-2 19-7 0,0 14-19 15,4 3-82 1,14-2-250-16</inkml:trace>
  <inkml:trace contextRef="#ctx0" brushRef="#br0" timeOffset="126557.69">5382 16140 371 0,'0'0'135'0,"0"0"-81"15,0 0 39-15,0 0-45 16,0 0-2-16,0 0-33 15,11-69 24-15,-10 63 13 16,9-2 8-16,-6 0-16 16,-1 0-10-16,-3 0 6 15,0-1 9-15,0 7 18 0,0-1-20 16,0 1-4 0,0 2-5-16,0 0 0 0,0 0-18 15,0 0 0-15,0 0-14 16,0 10 3-16,0 24-2 15,0 12 20-15,0 10-7 16,7 6-7-16,-2 7 4 16,-2 4-4-16,-2 2 0 15,8-2-5-15,-6 4 4 16,-2-2-6-16,-1-5 1 16,0-4-1-16,0-18-3 15,0-4 1-15,0-22-2 16,0-10 2-16,0-8-2 0,0-4 0 15,0 0 1 1,0 0 3-16,0 0-2 0,0-2-2 16,0-14-1-16,0-2-2 15,-4-1-5-15,-6 2-3 16,2-5-8-16,-2 3 4 16,3 5-13-16,-3-7 2 15,-3 8 9-15,-4 1-26 16,9 3 0-16,-8 0-15 15,-1 4 15-15,-6-3 5 16,3 0-13-16,-2 4 11 16,-4-5 3-16,4-5 13 15,-2 0-1-15,2-3 21 16,2-2 4-16,-3 6 0 0,7 1 2 16,-1 1 6-16,6 1 23 15,-1 4-6-15,0-2 9 16,-1 8 7-16,10 0-1 15,0-3-10-15,3 3 9 16,0-3-4-16,0 3 2 16,0 0-7-16,0 0-13 15,0 0-1-15,0 0-4 16,0 0-6-16,0 0-2 16,6 0-1-16,19 16 3 15,9 12 5-15,2 4 6 16,-1 4 3-16,9 7-13 15,-7 7 0-15,5-4-7 0,-6-3 3 16,-4-8-1-16,-4-2-1 16,-10-12-1-16,-7-9 1 15,-3-9-1-15,-5-3 0 16,-3 0 0-16,0 0 2 16,1 0 5-16,6 0 0 15,-2-13 6-15,-1-7-9 16,9-12-3-16,0-2 1 15,0-4 5-15,7 2-5 16,-1 1-1-16,10 0 3 16,4-5-2-16,4-3-2 15,10-4 0-15,9-2-1 16,1 1 1-16,-5 8 0 0,-6 4 0 16,-20 14 2-16,-12 11-2 15,-10 9 6-15,-4 2 6 16,0 0-1-16,0 0-11 15,-9 0-7-15,-6 15 4 16,-2 5-4-16,1 6-36 16,9 0-38-16,5 0-71 15,2-2-81-15,-8-10-253 16</inkml:trace>
  <inkml:trace contextRef="#ctx0" brushRef="#br0" timeOffset="129335.69">5264 15315 261 0,'0'0'99'0,"0"0"-75"15,0 0 53-15,0 0-37 0,0 0-5 16,0 0-3-16,0 0-13 16,-88 32 1-16,78-30-14 15,-1 2 13-15,4-1 5 16,7-3 13-16,-3 0 23 16,3 0 0-16,0 0-26 15,-3 0-2-15,3-3-20 16,0-3-9-16,0 1 0 15,0 2 1-15,0-1 10 16,0 4-10-16,0 0-2 16,0-2 2-16,0 0-2 15,0 0 0-15,0 0 7 0,0 2 4 16,0 0 0 0,0 0-6-16,0 0-3 0,0 0 1 15,0 0-4-15,0 8 0 16,0 1 0-16,0-1-1 15,8-4 0-15,5-2 0 16,-9-2-1-16,10 0 1 16,-1 0 0-16,0 0 0 15,2-11 1-15,-6-9 2 16,-1-4-2-16,-5-1 1 16,-3 4-2-16,0 2 3 15,0 5 17-15,-3 3 1 16,-13 5 1-16,4 2-11 15,-1 2-1-15,5 2-4 0,1 0 2 16,-2 0 0-16,1 0-6 16,-3 10-2-16,4 0 2 15,1 7-4-15,5-6 4 16,1 1 0-16,0 0-1 16,0-4-1-16,0 1 0 15,9 0-1-15,7-7 0 16,-1 0 0-16,2-2 1 15,1 0 0-15,-3 0 0 16,2 0 0-16,-1 0 0 16,-5 0 0-16,-7-4-1 0,-4 4 1 15,0 0 1 1,0 0-1-16,0-2-4 0,0 0-48 16,-10-1-86-16,-15 3-159 15</inkml:trace>
  <inkml:trace contextRef="#ctx0" brushRef="#br0" timeOffset="130958.67">6368 17933 161 0,'0'0'505'0,"0"0"-452"16,0 0 25-16,0 0 51 16,0 0-57-16,0 0-2 15,0 0-7-15,5-2-16 16,-5 2-3-16,10 2-6 15,6 30 0-15,7 13 7 16,2 12-8-16,-2 12-17 16,-1 5-4-16,-2 10-1 15,-5 5-6-15,-4-3-2 16,-5-4 0-16,8-16-5 16,-9-7-1-16,3-16 1 0,-3-15-2 15,-4-10 0 1,-1-5 0-16,0-8 0 0,0 0 0 15,0-1 0-15,0-4-2 16,0 0 1-16,0 0-5 16,0 0-8-16,0 0-9 15,0 0-10-15,0 0-17 16,-19-14-67-16,-9 1-29 16,-5 1-91-16,-2 8-285 15</inkml:trace>
  <inkml:trace contextRef="#ctx0" brushRef="#br0" timeOffset="131591.66">6335 18603 601 0,'0'0'111'16,"0"0"3"-16,0 0 8 15,0 0-43-15,0 0-8 16,0 0-11-16,0-2-21 16,0 2-6-16,14 0-11 15,5 9-9-15,14 12 33 16,7 5-24-16,5 0-2 15,-1 4-8-15,-1-1 5 16,-5-2-8-16,-8-2-3 16,-13-8-2-16,-1-9-3 0,-14 0 3 15,3-6-3-15,-5 0 4 16,0-2 3-16,0 0 2 16,0 0-2-16,0 0 0 15,0 0 1-15,4-6-2 16,1-25-1-16,8-10-6 15,6-5 0-15,-1 0 1 16,10 7-1-16,-8 4 0 16,5 10-2-16,-5 8 0 15,-9 7-5-15,-6 10-7 16,-5 0-24-16,0 7-55 16,-26 32-136-16,-15 11-64 0</inkml:trace>
  <inkml:trace contextRef="#ctx0" brushRef="#br0" timeOffset="134762">4982 19053 599 0,'0'0'47'0,"0"0"9"0,0 0 78 16,0 0-65-16,0 0-33 15,0 0 6-15,0-56-5 16,0 56 3-16,0 0-11 16,0 0 5-16,0 0-17 15,-10 11-9-15,-6 23 16 16,-6 10 7-16,3 2-6 16,5 0-10-16,6 0-5 15,8-7-9-15,0-3 2 16,15-6-3-16,16-10-4 15,9-13-2-15,2-7-10 16,7 0 1-16,-1-14 11 16,-7-13-2-16,-6-8-1 0,-13-1 7 15,-7 6-2-15,-10-6 2 16,-5 2 0-16,0 3 0 16,0 0 2-16,-13 5 3 15,-3 3 0-15,-3 6 0 16,-2 2 0-16,9 1-4 15,-8 3 1-15,13 7-2 16,-6-8 0-16,0 0 0 16,4 1 0-16,-2 3 2 15,6-1-2-15,-2-1 0 16,4-2 0-16,-2-1 0 16,-4-3 0-16,6 1 1 0,-2 1-1 15,-6 3 0-15,4-1 4 16,-3 8-2-16,-1-3-1 15,1 4 8-15,-4 3-6 16,-5 0-1-16,-8 14-2 16,-1 20 0-16,-5 9 2 15,0 6-2-15,5 5 0 16,3 7-1-16,10-1-2 16,2 0 3-16,13 0-23 15,0-10 9-15,26-7-18 16,13-12-32-16,16-8-34 15,10-19-8-15,6-4-101 16,-3-14-135-16</inkml:trace>
  <inkml:trace contextRef="#ctx0" brushRef="#br0" timeOffset="135257.94">5196 18751 421 0,'0'0'47'15,"0"0"41"-15,0 0-30 16,0 0-1-16,-13-118-2 16,13 102 35-16,0 4-32 15,0 10 19-15,0 2-24 16,0 0 3-16,0 0-9 15,0 0-14-15,0 28-13 16,0 24 14-16,11 26 38 16,6-1-38-16,-1-5-19 15,-1 1-4-15,1-14-8 16,-2 0-3-16,-6-9 0 0,7-9-2 16,-8-14-25-16,1-6-49 15,7-11-15-15,0-10-56 16,4 0-45-16,4 0-8 15,-4-26-216-15</inkml:trace>
  <inkml:trace contextRef="#ctx0" brushRef="#br0" timeOffset="135592.51">5486 18904 603 0,'0'0'64'15,"0"0"32"-15,0 0 65 16,0 0-48-16,0 0-28 15,0 0-53-15,0 0-17 16,-2 41-3-16,-9 11 24 16,10 7-14-16,1-7-16 15,0 2 2-15,0-16-6 16,17-10-2-16,1-6 0 16,6-12-1-16,-3-10 0 15,4 0-7-15,1-18 5 16,-7-21-4-16,2-11 1 15,-13 3-7-15,-8-1 13 16,0 6-1-16,-6 2 0 0,-19 14-5 16,-6 5-9-16,6 12 0 15,0 9-20-15,-7 0 3 16,9 23-40-16,2 8-3 16,8 5-77-16,13-4-80 15,0 4-293-15</inkml:trace>
  <inkml:trace contextRef="#ctx0" brushRef="#br0" timeOffset="137390.41">5898 18992 697 0,'0'0'124'16,"0"0"-39"-1,0 0 4-15,0 0-8 0,0 0-27 16,0 0-42-16,-33-11-3 15,22 40-2-15,-11 8-3 16,15 4 15-16,-4 3-17 16,11-2 4-16,0-3-3 15,0-2 1-15,0-7 3 16,13-2-5-16,8-10 0 16,7-9-2-16,1-9 1 15,3 0 0-15,1-4-1 16,-1-21-1-16,-2-7-11 15,-4-4 7-15,-11-2 4 16,-7 10-3-16,-6 3 4 16,-2 12 0-16,0 11 2 0,0 2-2 15,0 0 0 1,0 0-2-16,0 0-8 0,3 6 3 16,10 23 7-16,4 4-1 15,0 7 1-15,-1-11 0 16,2-4 0-16,-4-9-1 15,0-7 1-15,-6-9 0 16,11 0 1-16,-5 0 6 16,9-20-7-16,-1-16 2 15,-1-8-1-15,3-1-1 16,-10 11 2-16,-5 7 0 16,-9 10-1-16,0 13 3 0,0 4 4 15,0 0-5-15,0 0-3 16,4 16 0-16,3 16 1 15,1 2 0-15,3-5 3 16,-1-8-4-16,0-1 4 16,-1-12-2-16,-1-4-2 15,4-4 0-15,0 0 0 16,5 0 3-16,2-18-1 16,8-10 4-16,0-4-6 15,-3 5-11-15,-1 2 6 16,0 7 0-16,-6 6 3 15,-12 8-5-15,1 4 5 16,1 0-7-16,2 14 9 16,-1 12 1-16,-2 4 9 15,4 2-3-15,-4-7 0 0,7-2-2 16,-10-11-2-16,7-6-4 16,-7-3 2-16,1-3-1 15,6 0 4-15,6-7-2 16,4-21-2-16,2 0-2 15,4 2-1-15,-12 5 2 16,-1 16 1-16,-3 5-2 16,-2 0-3-16,-1 5 4 15,3 16 1-15,-2 8 3 16,5 6-2-16,-3-4 26 16,4 2-19-16,-4-6 1 15,1-14-9-15,-6-6 1 0,-5-7 0 16,0 0 3-16,7 0-1 15,1-14 4-15,6-13-7 16,8-16 0-16,6 6-3 16,-3 9 3-16,-8 2-1 15,-7 19 0-15,-4 5-1 16,-3 2 1-16,0 0-6 16,0 9 6-16,7 15 1 15,4-3 8-15,4 4 2 16,2 5-3-16,0-14 2 15,3 0-9-15,-1-12 0 16,4-4-1-16,-1 0 1 16,3 0-4-16,0-20-9 15,-3-12 13-15,-8-7-15 0,-6-2 4 16,-9-3-6-16,-2 9 1 16,0 8 15-16,0 13-1 15,0 12 1-15,-2 2-5 16,-9 0-6-16,-5 10 5 15,-1 20 4-15,1 8-3 16,8 2 6-16,-1 5-2 16,9-6 1-16,0-7-5 15,0-3-4-15,17-8-8 16,7-10 5-16,1-8-10 16,10-3 6-16,11 0 16 0,2-28 1 15,1-4-2-15,0-2 2 16,-3-2-4-16,-13 6 7 15,-7 6-6-15,-15 2 6 16,2 12-1-16,-13 6 11 16,0 4 10-16,0 0 1 15,0 0-2-15,0 19-14 16,2 14 10-16,7-2-4 16,-2 2 8-16,8-7-10 15,-2-6 7-15,0-6 7 16,-6-3-14-16,-5-9-10 15,7-2 4-15,-5 0 0 16,14 0-6-16,5-15 6 0,4-5-4 16,4-5-2-16,-2 6 0 15,-10 8 1-15,-6 6-2 16,-9 5 1-16,2 0-1 16,-5 0-6-16,8 0 4 15,1 16 3-15,7 9 0 16,1 8 1-16,8-9 5 15,1 1-6-15,-1-6-5 16,-2-14 5-16,0 1-1 16,-2-6 3-16,9-11-3 15,-2-28 1-15,0-9 0 16,-4-11-1-16,-11-7 0 16,-1-10 0-16,-7-9-2 15,-4-6-3-15,6 4 3 0,-8 21 3 16,0 26 1-16,0 20-1 15,0 15 12-15,0 5-1 16,0 0-4-16,0 5-7 16,0 21-1-16,0 16 1 15,-8 14 2-15,8 4 7 16,0 3-8-16,0-2 2 16,0-1-2-16,11-8-1 15,-1-12-2-15,-1-7-2 16,7-19-4-16,-6-4-34 15,-6-10-67-15,10-10-42 16,-7-25-170-16</inkml:trace>
  <inkml:trace contextRef="#ctx0" brushRef="#br0" timeOffset="137535.63">8134 18844 225 0,'0'0'726'16,"0"0"-709"-16,0 0-16 15,0 0 59-15,0 0-47 16,0 0-13-16,109-6-9 16,-58 6-121-16,8-13-415 15</inkml:trace>
  <inkml:trace contextRef="#ctx0" brushRef="#br0" timeOffset="138024.71">9089 18947 911 0,'0'0'76'0,"0"0"-74"15,0 0 61-15,0 0 51 16,0 0-52-16,0 0-5 16,0 0-23-16,20-2-11 0,24-33-10 15,24-20 4-15,29-25 0 16,26-19 0-16,15-12-10 16,22-8-2-16,11 7-3 15,-1 14-3-15,-10 9 3 16,-25 23-2-16,-26 19 2 15,-26 3 0-15,-21 12-1 16,-16 5 0-16,-9 11-1 16,-19 2 0-16,-1 8 0 15,-15 6 0-15,-2-3 0 16,0 3 0-16,0 0-1 16,0 0 1-16,0 0 0 15,-2 0 0-15,-16 0-10 0,-3 3-20 16,-6 3-23-16,-6 2-42 15,2-4 11-15,1-2-58 16,-5-2-57-16,5 0-204 16</inkml:trace>
  <inkml:trace contextRef="#ctx0" brushRef="#br0" timeOffset="138366.41">10434 17799 813 0,'0'0'31'16,"0"0"-1"-16,0 0 62 16,0 0-36-16,0 0 11 0,0 0-18 15,111 48-19-15,-69-38-17 16,4-4-1-16,4-6-6 16,7 0 0-16,-8 0-3 15,0-16-1-15,-11 2-2 16,-8 7 5-16,-14 2 15 15,-13 3 11-15,-3 2 14 16,0 0-10-16,0 0-8 16,0 5-19-16,-19 30-3 15,-20 17 0-15,-7 11 4 16,-13 6-9-16,4 0-1 16,4-5 1-16,6-8-9 0,10-10-32 15,8-12-34 1,14-12-60-16,13-16-98 0,7-6-322 15</inkml:trace>
  <inkml:trace contextRef="#ctx0" brushRef="#br0" timeOffset="141360.41">11455 17231 794 0,'0'0'3'16,"0"0"-3"-16,0 0 60 16,0 0-39-16,0 0-17 15,0 0 8-15,-92 31 0 16,62 4 18-16,-5 10 15 16,-1 5 5-16,1 6-10 0,6-4-17 15,12-3-3-15,7-8-4 16,10-2-9-16,0-12 0 15,13-7-5-15,15-7-1 16,7-7-1-16,7-6 0 16,10-6-4-16,1-21-2 15,5-9-10-15,-7-2-6 16,-6-6 8-16,-11 0 11 16,-10 6 3-16,-9 10 0 15,-13 6 2-15,-2 14 20 16,0 5 29-16,0 3-16 15,0 0-24-15,-2 5-8 16,-16 23-3-16,3 14-3 0,-2 4 3 16,4-3 5-1,8 1-4-15,5-11-1 0,0-5-1 16,0-13-2-16,2-5 0 16,11-8-3-16,4-2 2 15,4 0 3-15,-1-16 1 16,3-9-4-16,-9-5-10 15,-6-6-1-15,-8 0 6 16,0-1-3-16,0-2 8 16,-9 19 0-16,-14 2 3 15,0 4 1-15,-2 10 5 16,6 2-1-16,2 2 1 16,4 0-5-16,10 0-2 15,3 0 1-15,0 0-6 0,0 2-19 16,33 4-5-16,9-3 21 15,6-3 2-15,-3 0 6 16,0 3-5-16,-1 3 7 16,-12 5 6-16,-5 2-4 15,-8 1 7-15,-13 8 11 16,-6 0 20-16,0 0-7 16,0-1-2-16,-4-3-8 15,-11-2 2-15,2-6-6 16,9-9-9-16,1-1-8 0,3 0 1 15,0 0 0 1,0-9-3-16,0-18-39 16,17-11 13-16,5 2 7 0,11 3-1 15,2 6 5-15,-2 18 9 16,-4 6 0-16,-10 3 5 16,-3 0-2-16,-3 0 3 15,-9 20 8-15,3 2 12 16,-5 2-3-16,2-4-5 15,-4-4 1-15,8-2 8 16,-8-6-9-16,2-6 0 16,-2-2 5-16,4 0 5 15,-2 0-2-15,9-10-10 16,4-15-10-16,7-4-3 16,3-3 0-16,-1 8-8 15,-7 8-4-15,-4 6 8 0,-10 10 2 16,-3 0-5-16,4 0 0 15,1 14 5-15,-1 8 5 16,-1-2 2-16,13 2-2 16,-3-2-1-16,4-4 1 15,0-5 0-15,1-8 0 16,-1-3 0-16,4 0 0 16,3-10 0-16,-5-16-9 15,-5-7-4-15,-1 0 10 16,-7-3 3-16,-4 10 0 15,-2 3 1-15,0 12 15 16,0 9 16-16,0 2-13 16,0 2-16-16,-2 34-1 0,-17 18 9 15,5 18 5-15,6 4-6 16,3 2 9-16,5-1-7 16,0-7-8-16,0-12-3 15,0-14-1-15,-2-12-3 16,-3-18-1-16,-4-10-9 15,7-4-5-15,-4-4 6 16,-5-23-18-16,-2-19-34 16,9-13 40-16,1-11-2 15,3-5 6-15,0-7 10 16,4 6-4-16,14 13-2 16,6 13 13-16,-2 12 3 15,5 8-1-15,-1 7-1 0,3 10 2 16,3 10-2-16,-5 3-3 15,-5 0 3-15,-3 18 2 16,-6 10 8-16,-13 4 12 16,0 0 0-16,-5-2-2 15,-25-2-6-15,-6-2 6 16,-6-8-5-16,8-7-3 16,-1-4-4-16,7-7-4 15,10 0-2-15,8 0-8 16,10-11-23-16,0-19-35 15,43-45-101 1,-6 35 88-16,8 2 36 16,1 0 22-16,-7-3 20 0,2-2 1 15,-9 0 9 1,-7-9 32-16,3-6 10 0,-9 2-19 16,4 0 2-16,-13 12 13 15,0 8-1-15,-10 10 15 16,0 14 12-16,0 4-12 15,0 8-36-15,-1 22-25 16,-14 30 3-16,-3 20 12 16,1 12-6-16,3-4 5 15,4-3-7-15,7-9-4 16,3-7-2-16,0-12-1 16,0-13 0-16,0-16-12 0,0-10-65 15,13-10-65-15,16 0-67 16,6-26-434-16</inkml:trace>
  <inkml:trace contextRef="#ctx0" brushRef="#br0" timeOffset="142490.07">12846 17338 561 0,'0'0'29'0,"0"0"23"15,0 0 33-15,0 0 13 16,0 0-40-16,0 0-8 15,10 44-16-15,4-44-4 16,3-19 1-16,-2-11-20 16,3-6-3-16,-8-3-2 15,-5-2-6-15,-3 5-2 0,-2 9 2 16,0 11 4-16,0 11 8 16,0 5 15-16,-7 0-15 15,-16 16-9-15,-3 20 7 16,-1 10 3-16,8-1-9 15,9 1 0-15,10 0-1 16,0-13-3-16,0-8 0 16,23-3 0-16,3-17 0 15,14-5-1-15,8 0-2 16,10-15 3-16,3-17 1 16,-2-8-1-16,-19-10-2 15,-5-10 2-15,-6-12-5 0,3-9-23 16,-8 1 13-16,-5 0-10 15,-14 14 18-15,-5 11 7 16,0 20 0-16,0 16 1 16,0 10 7-16,-5 9-3 15,-5 0-5-15,-9 31 0 16,5 16 1-16,-1 13 7 16,1 6 6-16,10 4 2 15,4-2-1-15,0-4-6 16,0-3 7-16,0-7-5 15,11-8-7-15,3-12 5 16,-3-8 4-16,3-16-10 16,2-5 0-16,-1-5 2 0,10-3-1 15,0-27-4-15,5-12-20 16,4-10-13-16,-14-2 11 16,-8-1-34-16,-8 9 19 15,-4 19 24-15,0 10 11 16,0 17 2-16,-2 0 0 15,-15 4 0-15,0 22 5 16,-5 13 18-16,8 12-3 16,4 1-9-16,10-2-2 15,0 5-6-15,17-11-1 16,23-2 1-16,12-16-3 16,-1-12 0-16,14-14-7 0,1 0-10 15,2-6-23 1,-6-26 14-16,-11-7 0 0,-9-6-5 15,-10-5 10-15,-18 2 19 16,-10 7 2-16,-4 9 1 16,-6 17 33-16,-21 15-10 15,-11 0 1-15,-5 6 16 16,-6 26 3-16,1 7-17 16,4 6-15-16,19 3 3 15,1-2-10-15,16-6 4 16,8-8-6-16,0-7-2 15,0-14 1-15,6-8-1 0,20-3 3 16,-1 0 3-16,17-30-2 16,-2-11 1-16,6-13-6 15,-4-12-1-15,-3-9 0 16,-4-12-2-16,-2-4-7 16,-5 5-4-16,-10 16 12 15,-6 22 2-15,-9 21 8 16,-3 20 11-16,0 7 0 15,0 0-19-15,0 34 0 16,-13 22 5-16,-2 18 0 16,5 2 0-16,0 4-3 15,4-5-2-15,6-5 0 16,-11-10 2-16,9-14-4 16,-4-12-11-16,-8-16-27 15,1-12-48-15,-6-6-14 0,-9-4-153 16,-7-28-348-16</inkml:trace>
  <inkml:trace contextRef="#ctx0" brushRef="#br0" timeOffset="142636.29">12988 16947 917 0,'0'0'19'0,"0"0"8"16,0 0-10-16,0 0-17 0,209-9-29 15,-84 6-137 1,6 1-217-16</inkml:trace>
  <inkml:trace contextRef="#ctx0" brushRef="#br0" timeOffset="143191.1">14973 17181 990 0,'0'0'25'16,"0"0"114"-16,-174 66-27 15,109-43-68-15,-2-5-19 16,7-4-18-16,10-8-6 16,17-2 0-16,11 0-1 0,11-4 0 15,11 0-1-15,0-19-8 16,11-20-23-16,22-11 13 15,6-4 4-15,8-1 7 16,5 8 3-16,-2 4-2 16,-3 7 5-16,-7 6 2 15,-15 4-2-15,-9 0 2 16,-8-2 7-16,-8 7 3 16,0 8 7-16,0 4 3 15,-10 9 0-15,-13 0-9 16,-9 0-10-16,-8 19 1 15,5 14 1-15,2 10 0 16,14 3-1-16,7-1 0 0,12 4 0 16,0 1 0-16,16-4 1 15,15 4-3-15,6-4 0 16,4 1 1-16,-5-1-1 16,-3-4-2-16,1-4 2 15,-10-7 0-15,-7-4 0 16,-11-5 0-16,-6-3 3 15,0-5-3-15,-19-3-2 16,-14 3 2-16,-10-7-1 16,2 2-5-16,-2-7-36 15,11-2-76-15,13 0-61 16,18-18-213-16</inkml:trace>
  <inkml:trace contextRef="#ctx0" brushRef="#br0" timeOffset="143706.87">15566 17201 810 0,'0'0'107'0,"0"0"-96"16,0 0 135-16,0 0-44 15,0 0-43-15,0 0 5 16,10-20-45-16,-10-7-18 15,0-8-1-15,0 4 2 16,0-5-1-16,-3 10 3 0,-10 6 2 16,-3 6 9-16,-1 7 1 15,-9 7-3-15,4 0-2 16,-13 10-7-16,2 21 5 16,3 8-9-16,4 1 3 15,20-1-3-15,5-4 1 16,1-6 2-16,0-6-3 15,3-12 0-15,16-6 4 16,8-5 0-16,10 0 0 16,0-16-2-16,9-14 1 15,-3-1-3-15,-10 1 2 16,-11 3-2-16,2 8 1 16,-19 10 2-16,5 5-1 0,-10 4-2 15,0 0-2-15,0 2 2 16,0 25 0-16,0 7 5 15,0 6-2-15,0-4-3 16,0-9 0-16,0-2-3 16,0-9-5-16,2-12-34 15,16-4-22-15,10 0-32 16,6-16-47-16,5-10-94 16,-4-14-204-16</inkml:trace>
  <inkml:trace contextRef="#ctx0" brushRef="#br0" timeOffset="143973.26">16011 16979 673 0,'0'0'162'15,"0"0"-41"-15,0 0 30 16,0 0-26-16,0 0-39 16,0 0-36-16,0 0-20 15,-31-41-12-15,4 41-17 16,3 9 2-16,-10 17 6 15,7 10-8-15,7 2 5 16,7-2-6-16,11-1 0 16,2-4 0-16,0-6-2 15,0-4 2-15,2-6-13 16,21-4-37-16,14-11-11 16,9 0-81-16,11 0-77 15,0-25-119-15,-1-6-235 0</inkml:trace>
  <inkml:trace contextRef="#ctx0" brushRef="#br0" timeOffset="144628.22">16325 16891 673 0,'0'0'160'0,"0"0"9"16,0 0-40-16,0 0-75 16,0 0-18-16,0 0 32 15,-80 52-27-15,50-16-13 16,8 2-1-16,9 3-3 0,7-5-13 15,-2 1-5 1,8-3-3-16,0-4 0 0,0-5-2 16,8-5 0-16,11-9 0 15,13-6-1-15,3-5-2 16,8 0-6-16,-1-16-5 16,6-7-19-16,0-9-1 15,-2 1 13-15,-10-8-16 16,-6-1-8-16,-17 2-1 15,-12 10 30-15,-1 6 15 16,0 11 5-16,0 6-4 16,-1 5 8-16,-20 0-3 15,-4 0-5-15,-7 24-1 16,3 4 15-16,7 4-7 16,3 2 1-16,7 4 1 0,8-2-8 15,4-4 2-15,0-3-3 16,0-3 0-16,15-9-1 15,7-8 0-15,5-9 0 16,12 0 0-16,11 0-4 16,6-20-5-16,-1-8-9 15,-9-2-12-15,-11-5 14 16,-4-4 0-16,-3 0 7 16,-8 3 9-16,-7 10 0 15,-10 12 5-15,1 8 36 16,-4 6-10-16,0 0-18 15,0 14-7-15,-4 24 7 0,-10 15 19 16,-3 9-5 0,0 8-8-16,3 6-4 0,6 6 5 15,-3-2-1-15,-2-4-1 16,8-12-17-16,-8-12 0 16,2-14-2-16,6-13 1 15,5-17-1-15,-4-8-48 16,-3 0-11-16,6-14-64 15,1-24-97-15,0-16-155 16</inkml:trace>
  <inkml:trace contextRef="#ctx0" brushRef="#br0" timeOffset="144908.64">16778 16967 590 0,'0'0'95'0,"0"0"-46"0,0 0 86 16,0 0-65-16,0 0-46 15,0 0 2-15,143-18 4 16,-108 50 2-16,-2 4-5 16,-12 0-8-16,-7-1 1 15,-11-5 8-15,-3-8 2 16,0 1 1-16,-20-5 22 16,-11-6-13-16,-3-9-17 15,-1 2-4-15,2 0-14 16,1-5-3-16,18 0-2 0,7 0-18 15,1-21-51 1,6-1-72-16,13-8-16 16,21-2-163-16,14-2-228 0</inkml:trace>
  <inkml:trace contextRef="#ctx0" brushRef="#br0" timeOffset="145174.03">17265 16699 395 0,'0'0'118'15,"0"0"4"-15,43-145 85 16,-40 127-37-16,-3 6-47 16,0 6-10-16,0 6-45 15,0 0-36-15,0 20-23 16,0 40 0-16,-11 14 34 16,4 13-25-16,-5 3-3 0,7-8 0 15,-3-10-1-15,5-10-9 16,3-14-3-16,-3-15-1 15,3-9-1-15,0-13-2 16,0-7-13-16,0-4-27 16,0-1-44-16,0-25-145 15,14-8-230-15</inkml:trace>
  <inkml:trace contextRef="#ctx0" brushRef="#br0" timeOffset="145940.15">17340 17067 625 0,'0'0'69'0,"0"0"61"16,0 0 14 0,0 0-74-16,0 0-9 0,0 0-26 15,3 68-11-15,15-68-8 16,5 0 1-16,4 0-3 16,2-16-10-16,-9-9-1 15,-5-6-3-15,-1-4-7 16,-10 2 7-16,-4 7 0 15,0 10 0-15,0 10 5 16,0 6 10-16,-5 0 10 16,-18 0-16-16,-2 16 2 15,-7 16-3-15,5 1 1 16,9 8-5-16,14-2 2 16,4-3-6-16,0 1 0 15,2-8-1-15,21-8-1 0,10-7-10 16,12-12-5-16,14-2-5 15,-2 0-8-15,3-23-27 16,-8-8 6-16,-9-8-29 16,-14-2 36-16,-6 3 37 15,-7 10 7-15,-14 9 0 16,-2 8 43-16,0 9 19 16,-6 2-22-16,-23 0 2 15,-4 4-11-15,-4 24 9 16,-2 4-13-16,15 4-12 0,0 3-3 15,15 0-3 1,-1-6-2-16,10-1-3 0,0-10 3 16,10-5-3-16,10-11 4 15,10-6-4-15,5 0 2 16,3-20-3-16,5-18-3 16,-8-9-1-16,5-5-1 15,1-11-6-15,5-11 6 16,0-11-6-16,-7-17-5 15,-10-1-12-15,-10 12-13 16,-3 19 38-16,-15 34 2 16,-1 16 18-16,0 14 16 15,0 8-16-15,0 0-20 16,-17 30 6-16,-7 30-6 16,-7 18 12-16,1 17 0 0,12 1-5 15,1-10-4-15,4-2 1 16,2-16-4-16,11-7 2 15,0-9 0-15,0-14-1 16,0-16 0-16,0-8-2 16,0-14-4-16,6 0-44 15,-1-12-48-15,-3-22-128 16,-2-7-221-16</inkml:trace>
  <inkml:trace contextRef="#ctx0" brushRef="#br0" timeOffset="146102.4">17057 16729 938 0,'0'0'83'15,"0"0"95"-15,0 0-80 16,0 0-91-16,132-3-7 16,-28 17-1-16,0 2-128 15,-19-4-93-15,-26-7-291 16</inkml:trace>
  <inkml:trace contextRef="#ctx0" brushRef="#br0" timeOffset="147276.12">17319 16999 461 0,'0'0'150'15,"0"0"-103"-15,0 0 88 16,0 0-30-16,0 0-64 15,0 0-9-15,0-4-9 16,0 4-3-16,0 0-7 0,0 0 7 16,-3 11 23-16,-10 9-11 15,3 3-9-15,-2 3-7 16,1 2 5-16,3 2-8 16,1 0-4-16,3-3 2 15,4 0 2-15,0-4-9 16,0-5-2-16,0-2-2 15,10-4-1-15,10-6-5 16,12-1-43-16,6-5-91 16,3-3-153-16</inkml:trace>
  <inkml:trace contextRef="#ctx0" brushRef="#br0" timeOffset="148723.51">9999 18926 701 0,'0'0'11'16,"0"0"11"-16,0 0 54 15,0 0 25-15,-129-16-28 16,122 16-13-16,-2 0-25 16,9 0 64-16,0 0-67 15,0 0-6-15,0 0 9 16,0 0-11-16,3 0-10 15,36 0-11-15,26-6 10 0,26-6 10 16,22 1-2 0,14 1 4-16,12 4-8 0,-3 6-9 15,-6 0-1-15,-5 0-2 16,-25 12-4-16,-19-8 2 16,-27-4-3-16,-10 0 1 15,-24 0-2-15,-5 0-3 16,-13 0-4-16,4 0 1 15,-4-10-3-15,1-12-1 16,-3-8-4-16,0 0-1 16,0 0-6-16,-13-3 3 15,-6 2 11-15,0 5 4 16,-8-6-1-16,11 17 3 16,-4-2 2-16,5 7 1 15,-2 2 8-15,11 6-4 0,-2 0 14 16,8 2-14-16,0 0 9 15,0 0-13-15,0 0 0 16,0 0 3-16,0 2-4 16,0 21 0-16,11 6 8 15,5 5 0-15,4 2-1 16,6-10 1-16,2 6-4 16,3-9-3-16,-2 0 0 15,5-7 0-15,-10-5-1 16,-2-5 5-16,-12-6-5 15,-6 0-1-15,-4 0 1 16,0 0 5-16,0 0 1 0,0 10 10 16,-14 5-15-16,-20 12 3 15,-12 8-1-15,-6 10-3 16,0 1-2-16,8-6-28 16,9 2-53-16,12-8-90 15,18-14-142-15</inkml:trace>
  <inkml:trace contextRef="#ctx0" brushRef="#br0" timeOffset="149333.76">12023 18883 260 0,'0'0'451'16,"0"0"-401"-16,0 0 79 15,0 0-5-15,0 0-25 16,0 0-28-16,0-4-4 15,0 4-21-15,2-2-24 16,12-6-11-16,16-7-6 16,7-8-4-16,0-14 1 15,2 2-2-15,-14-11 0 16,-2 9 1-16,-11 8 0 0,-1 9 0 16,-10 10 1-16,-1 10-1 15,0 0 2-15,0 0-6 16,0 0 1-16,0 20-6 15,0 14 6-15,0 12 2 16,0 2 0-16,2-2 0 16,12-8-1-16,-7-10-2 15,4-13-23-15,3-6-29 16,0-9-11-16,4 0-42 16,1-22-40-16,8-17-196 15</inkml:trace>
  <inkml:trace contextRef="#ctx0" brushRef="#br0" timeOffset="149624.2">12198 18336 853 0,'0'0'20'0,"0"0"5"16,0 0 80-16,0 0-54 15,0 0-19-15,-16 140 5 16,39-110-5-16,6-14-16 15,3-13 6-15,0-3-2 16,4-3-7-16,-4-29-4 16,-1-4-8-16,-12-3 3 15,-5-2-2-15,-12 5 0 0,-2 8-2 16,0 10-13 0,0 14-12-16,-20 4-13 0,-8 0-12 15,-3 27-18-15,7 13 7 16,-5 7-51-16,15 5-121 15,9 0-107-15</inkml:trace>
  <inkml:trace contextRef="#ctx0" brushRef="#br0" timeOffset="150008.01">12480 18633 680 0,'0'0'104'15,"0"0"53"-15,0 0-50 16,0 0-43-16,0 0 0 15,0 0-7-15,47 89-1 16,-45-52-25-16,-2-8-9 0,4-4-15 16,-4-9 1-16,0-5-7 15,0-11 3-15,0 0-3 16,10 0 10-16,6 0-6 16,11-25 3-16,11-12-5 15,8-15-2-15,-5-3-1 16,1 1 0-16,-11 13-1 15,-15 16 1-15,-10 19 0 16,-4 3-3-16,-2 3 1 16,0 0 0-16,0 19-5 15,5 11 4-15,1 7 3 16,-4 2 0-16,0-7-2 0,9-3-1 16,-6-6 0-1,4-9-16-15,0-6-27 0,18-8-47 16,5 0-39-16,11-20-78 15,-2-10-131-15</inkml:trace>
  <inkml:trace contextRef="#ctx0" brushRef="#br0" timeOffset="151340.7">13116 18506 336 0,'0'0'343'0,"0"0"-247"15,0 0 82-15,0 0-65 16,0 0-51-16,0 0-26 0,-35-14-11 15,15 40-3-15,-1 5 13 16,7 5-1-16,4 3-21 16,1 0 10-16,9-3-12 15,0-2-7-15,0-4-1 16,0-10-3-16,10-9 1 16,9 3-1-16,8-11 0 15,7-3 0-15,0 0 0 16,11-31-3-16,7 0-2 15,-12-9-9-15,-5 5 5 16,-14-2 7-16,-4 8 3 16,-6 12-1-16,-9 7 1 15,-2 10 4-15,0 0-1 16,0 0-4-16,0 0-8 16,0 16 5-16,0 14 3 0,-2 4-2 15,-6 2 5-15,8 0 0 16,0-8-2-16,0-6 4 15,13-6-3-15,4-2-2 16,1-10 2-16,10-4-2 16,0 0 1-16,5-9 1 15,-11-21-2-15,3-3-1 16,-15-9-13-16,-1 0-16 16,-9 3 10-16,0-2 1 15,0 9 13-15,-11 8 4 16,-2 17 1-16,1 1 1 15,-4 6-5-15,2 0 4 0,1 8-4 16,0 17 3-16,7 0 0 16,6 2 2-16,0-7-2 15,17 6-1-15,7-6 0 16,16-9-6-16,-1-6 6 16,7-5-15-16,-1 0-11 15,6-3 7-15,-11-10 9 16,-1-1 11-16,-7 1 2 15,-12 4 4-15,-7 4 12 16,-10 0 12-16,-3 5 0 16,0 0-4-16,0 7-5 15,0 20-4-15,0 5 24 16,0 2-22-16,0-6-9 16,0-10-4-16,0-6-4 15,0-7 6-15,0-5 4 0,0 0-2 16,0 0-3-16,17 0 4 15,0-11-1-15,16-18-2 16,8-10-6-16,-3-5 0 16,-6 2-2-16,-5-1-6 15,-8 18-10-15,-9 9 13 16,-3 10 3-16,-4 6-2 16,-3 0 3-16,2 0-2 15,-2 20-3-15,0 11 6 16,0 1 9-16,0-3 6 0,3 8-5 15,5-23 1 1,-3-1 0-16,-5-7-8 0,1-6 2 16,2 0 2-16,7 0 4 15,9-10-6-15,11-16-2 16,3-8-3-16,-2-6-1 16,1 4-4-16,-14-5-6 15,-2 11 1-15,-10 11 3 16,4 8 6-16,-10 11-3 15,0 0 0-15,0 0 1 16,0 0-4-16,0 25 4 16,0 5 3-16,5 2 0 15,6 2-3-15,-1-5 3 16,2-6 0-16,3-9-1 16,3-8 1-16,9-6 4 0,7 0-3 15,1 0 3 1,6-26-4-16,-6-6 0 0,-8-7-1 15,-5-7-6-15,-1 3 5 16,-7 0 2-16,-3 13 3 16,-7 10-3-16,-4 10 3 15,0 10 14-15,0 0-17 16,0 5 4-16,0 34-4 16,-8 22 25-16,-13 19-9 15,4 14-10-15,2 5 1 16,-3 3-2-16,2-11-5 15,2-14 0-15,4-15 0 0,0-23 0 16,5-18-1-16,3-13-1 16,2-8-31-16,0-8-22 15,0-30-85-15,7-18-86 16,10-14 95-16,0-19-74 16,-1-4-180-16</inkml:trace>
  <inkml:trace contextRef="#ctx0" brushRef="#br0" timeOffset="151553.04">14663 18317 563 0,'0'0'59'16,"0"0"-12"-16,0 0 26 16,0 0 20-16,0 0-57 15,0 0 1-15,106-25 17 16,-78 59-14-16,-9 4 8 0,-3 6-4 16,-13 6 5-1,-3-9-19-15,0-5 2 0,-3-4 0 16,-19-8-10-16,-8-7-10 15,-9-3-11-15,4-8-1 16,0-3 0-16,12-3-86 16,7-9-39-16,16-28-47 15,0-17-147-15,19-4-251 16</inkml:trace>
  <inkml:trace contextRef="#ctx0" brushRef="#br0" timeOffset="151790.44">14994 18114 493 0,'0'0'77'0,"0"0"28"16,0 0 71-16,76-120-58 0,-73 111-20 16,-1 5 11-16,-2 4-22 15,0 0-35-15,0 24-38 16,-11 29-8-16,-6 15 26 16,-1 16-10-16,3 4-14 15,6 2-4-15,-2-7-1 16,11-9 1-16,0-18-4 15,0-21-2-15,0-14-7 16,0-15-39-16,0-6-79 16,14-2-56-16,15-28-194 15</inkml:trace>
  <inkml:trace contextRef="#ctx0" brushRef="#br0" timeOffset="152522.93">15157 18465 186 0,'0'0'602'0,"0"0"-572"15,0 0 103-15,0 0-46 16,0 0-37-16,0 0-10 16,-35 50-16-16,35-47-11 15,0-3 2-15,2 0 10 16,18-23-16-16,9-14-3 16,-10-2-5-16,6-11-2 15,-17 5-12-15,1 5-8 16,-9 10 18-16,0 14 3 15,0 16 6-15,-2 0-6 0,-24 0 6 16,-4 32-1-16,-5 8-2 16,5 13 9-16,14 3-6 15,9 4 3-15,7-4-3 16,0-8-4-16,4-4 3 16,26-18-3-16,4-8-1 15,9-15 4-15,6-3 4 16,9-21-9-16,4-19 3 15,4-22-3-15,-8-4-12 16,-6-11 0-16,-7-14-5 16,-4 0-22-16,-8 2 11 15,-6 17 8-15,-8 22 14 16,-17 25 6-16,-2 18 32 16,0 7 5-16,0 0-24 15,-2 7-8-15,-18 32 3 0,-8 19 6 16,6 11 3-16,5 7-8 15,7 7 0-15,10-6 6 16,0 0-3-16,3-11 4 16,15-16-6-16,5-13 1 15,-3-16 1-15,-3-13-9 16,14-8 0-16,2-2 2 16,14-32-5-16,4-11-14 15,-5-15-4-15,-8-6-25 16,-8-4-20-16,-15 11 31 0,-4 18 14 15,-9 18 18 1,-2 21 16-16,0 2 2 0,-23 0-7 16,-10 23 4-16,-5 17-6 15,7 15 6-15,14 4 1 16,14 0-4-16,3 3-3 16,0-12 1-16,3-10-8 15,23-8 5-15,0-18-7 16,8-9 0-16,7-5 0 15,-2-9-46-15,5-33-66 16,-13-10-58-16,-15-13-196 16</inkml:trace>
  <inkml:trace contextRef="#ctx0" brushRef="#br0" timeOffset="152661.16">15547 18162 642 0,'0'0'83'16,"0"0"62"-16,0 0-18 15,0 0-44-15,0 0-70 16,0 0-13-16,0-15-32 16,81 15-107-16,15 0-186 15</inkml:trace>
  <inkml:trace contextRef="#ctx0" brushRef="#br0" timeOffset="153193.22">16811 18236 931 0,'0'0'60'15,"0"0"23"-15,0 0 74 16,-130 111-68-16,97-84-57 16,1-1-13-16,4-11-6 15,6-1-6-15,1-8-1 16,9-6-6-16,0 0-4 15,11-11-25-15,1-21-3 16,0-10-23-16,0-7-8 16,33-3 24-16,12 0 10 15,-6 8 10-15,5 8 8 16,-9 4 7-16,-4 5-6 16,-11-4 8-16,-7 0 1 15,-13 4 0-15,0 2 1 0,0 10 9 16,-15 8 18-16,-11 7-6 15,-10 0-3-15,2 3 1 16,-1 25 0-16,3 9 9 16,13 2 0-16,9 3-13 15,4 1-9-15,6 5-2 16,0 0 1-16,29 4 0 16,6-2-5-16,0-4 0 15,-4-2 0-15,-9-8 4 16,-7-3-8-16,-6-5 9 15,-9-2-1-15,0-4-1 16,0-4 1-16,-17-7 5 0,-6 4-6 16,-1-9-3-16,-4 2-2 15,2-5-44-15,2-3-86 16,6 0-68-16,18-27-327 16</inkml:trace>
  <inkml:trace contextRef="#ctx0" brushRef="#br0" timeOffset="154459.79">17361 18262 915 0,'0'0'69'0,"0"0"-67"16,0 0 42-16,0 0 66 16,0 0-55-16,0 0 5 15,99 0-21-15,-62 0-17 16,7-18-12-16,-11-10-7 16,-5-12 0-16,-8-10-2 15,-7 0-1-15,-10-2 0 16,-3 7 0-16,0 10 2 15,0 16-2-15,0 11 1 0,-3 4 3 16,-8 2-1-16,3 2-3 16,-5 0-5-16,-1 0 1 15,1 0 2-15,11 8 2 16,-4-2-4-16,6 2-1 16,0-3-9-16,0-1 6 15,0 3-5-15,18 9 10 16,2 2 3-16,-1 3 0 15,-2 4 1-15,-5 0-1 16,-1 2 3-16,-9-2 5 16,-2 5 7-16,0 0 0 15,0-8 1-15,0 0-4 16,0-6-8-16,0-6 2 16,4-4-3-16,-1-6 4 15,10 0-6-15,5 0 0 0,12 0 5 16,8-14-4-16,5-10-1 15,4-10 0-15,-12-12-1 16,-1-4 0-16,-3-3-10 16,-15 11 5-16,-2 7 2 15,-12 16 2-15,-2 9 0 16,0 8 1-16,0 2 0 16,0 0-1-16,-12 0-7 15,-14 16 7-15,-3 16 1 16,-1 6 2-16,18-2-2 0,10 5 0 15,2-7 0 1,0-2-2-16,14-8 2 0,18-7 0 16,3-8-1-16,11-9 1 15,1 0-1-15,7 0-11 16,-5-9 0-16,7-16-8 16,-7-13-9-16,-9-3-28 15,3-3 17-15,-20 8 20 16,-10 6 20-16,-10 14 2 15,-3 7 37-15,0 7 1 16,-6 2-7-16,-27 0-20 16,-10 13-9-16,-3 17 3 15,9 9 0-15,4-3 1 16,18 4 0-16,8-4-1 16,7-6-6-16,0-8 3 0,0-11-2 15,0-6 0-15,16-5 3 16,12 0-2-16,5-2-2 15,6-20 3-15,-4-6-4 16,-13-4-1-16,3 2-1 16,-6 5 2-16,-9 8 0 15,-6 13 0-15,-4 4 1 16,0 0-1-16,0 10 0 16,0 26 0-16,-14 16 19 15,-6 10 2-15,-8 6-5 16,8 2-1-16,-4-8-9 15,12-8-2-15,2-16-1 16,10-16-2-16,0-9-1 0,0-13 1 16,0 0 1-16,0 0 4 15,14-9-6-15,25-21 0 16,6-4-5-16,1 11-5 16,-13 7-3-16,-12 16 9 15,6 0 2-15,-11 11 2 16,3 17-1-16,3 4 2 15,4 3 3-15,2-4-3 16,-1-2-1-16,6-9 1 16,-4-8-1-16,3-2-1 15,-2-10 0-15,-3 0-25 16,-4-26-49-16,-7-10-89 0,-1-17-53 16,-11-10-219-1</inkml:trace>
  <inkml:trace contextRef="#ctx0" brushRef="#br0" timeOffset="155811.81">18674 17909 678 0,'0'0'37'0,"0"0"102"16,0 0-45-16,0 0-45 15,0 0 41-15,0 0-26 16,-29 95-16-16,29-64 24 0,0 1-43 15,2-9 0-15,11-7-11 16,1-2-9-16,6-8-3 16,12-6 4-16,0 0-9 15,12-4 0-15,-3-23-2 16,3-10-5-16,-7-6-12 16,-4 7-6-16,-4 1 0 15,-13 16-2-15,-5 13 26 16,-9 4 0-16,-2 2 3 15,0 0-3-15,0 0 0 16,0 0-1-16,-3 16 1 16,-10 14 16-16,-3 6-2 15,6 0 15-15,6-4-22 16,4 1 10-16,0-13-3 16,0-9-9-16,0-5 1 0,14-3-2 15,9-3 3-15,5 0-6 16,8-7 0-16,6-20-1 15,-5-5-4-15,7-8-7 16,-9 2-4-16,-2 5-6 16,-15 8 2-16,-9 12 19 15,-5 7-3-15,-4 4 3 16,0 2 0-16,0 0-8 16,0 8-2-16,-11 16 10 15,2 12 5-15,-2 0 4 16,9-1 2-16,2-6 1 15,0-4 1-15,0-9-1 0,5-5-1 16,12-3-4 0,12-8 4-16,15 0-4 0,-1-9-5 15,5-21-2-15,-7-9 0 16,-3-7-13-16,-8-6-8 16,-11 5 5-16,-8 3-15 15,-8 15 10-15,-3 11 9 16,0 13 0-16,0 5 3 15,-16 0 4-15,-3 0-1 16,-1 0 6-16,-3 11 0 16,13 1 0-16,0 2 2 15,10-1 0-15,0 0-1 16,0 1 0-16,0 2 0 16,0-4-1-16,13-4 0 15,-9 2 0-15,9 6 1 0,-13 0 0 16,5 4 0-16,-5 6 8 15,0 1-1-15,0 0 5 16,0-2-7-16,0 0 9 16,0-9-2-16,0-1-4 15,0-5-1-15,13-10 0 16,2 0-4-16,6 0 3 16,11 0-7-16,-2-19 1 15,3-8-1-15,-4-4-8 16,4-10-21-16,1-8 9 15,-6 2-6-15,-9 6-39 16,-5 11 31-16,-12 16 28 0,-2 8-5 16,0 6 2-16,0 0 9 15,-10 0-4-15,-12 16 0 16,-8 12 4-16,8 3 1 16,-2 4 4-16,10 3 3 15,4 1 4-15,-1-12 1 16,10 6 5-16,1-14 8 15,0-5 1-15,4-3-3 16,23-9-5-16,8-2-5 16,8 0-8-16,9 0-5 15,4-23-1-15,4-8-3 0,4-10-19 16,-5-9-9 0,-15 0-28-16,-8 4 13 0,-15 10 22 15,-18 16 18-15,7 10 6 16,-10 8 1-16,0 2 6 15,-13 0-4-15,-19 16 7 16,-3 6 8-16,6 8-10 16,12 4 12-16,14-2 5 15,-4 7-12-15,7-5-1 16,0-5 0-16,0 4-2 16,10-6 7-16,7-2-2 15,-2 2 0-15,-2-8 4 16,-6-5-12-16,-7-2 1 15,0-5-2-15,0-7-6 0,0 0 0 16,0 0-1-16,-30 0-13 16,-14-13-23-16,-18-12-87 15,-11-16-10-15,3-7-99 16,-9-16-225-16</inkml:trace>
  <inkml:trace contextRef="#ctx0" brushRef="#br0" timeOffset="155978.09">19226 17492 198 0,'0'0'782'0,"0"0"-709"15,0 0 74-15,0 0-48 16,0 0-80-16,0 0-18 16,53-30-1-16,-51 46-5 15,-2 6-96-15,-20-5-92 0,-35-6-153 16</inkml:trace>
  <inkml:trace contextRef="#ctx0" brushRef="#br0" timeOffset="159523.14">21078 17847 901 0,'0'0'38'16,"0"0"15"-16,0 0 86 16,0 0-61-16,0 0-33 15,0 0-27-15,-165-4-6 16,131 44 6-16,0 12-8 15,7 1 0-15,10 2-5 16,14-6-3-16,3-10 4 16,0-12-5-16,0-7 0 15,20-10 0-15,2-6 1 16,11-4-2-16,9 0 3 16,7-12 0-16,-1-15-2 15,-2 0-1-15,-11-9 2 0,0 2-2 16,-7 2 1-1,-10 9 0-15,-13 10 0 0,-5 10 2 16,0 3 2-16,0 0-5 16,0 0-1-16,0 14-7 15,0 18 8-15,-4 4 1 16,3 3 0-16,1-3-1 16,0-6 2-16,0-5-2 15,7-9 0-15,16-11 0 16,2-5 1-16,8 0 3 15,7 0-2-15,-7-19 1 16,0-8-3-16,-15-8 1 0,-5-5-1 16,-11-6-2-16,-2 3-1 15,0 9 1-15,-10 9 0 16,-8 11-1-16,-2 8 0 16,0 6 3-16,-8 0-1 15,6 0 1-15,-6 10-6 16,10 12 6-16,2-2 0 15,9 4 2-15,7 2-2 16,0-1 2-16,0-2-2 16,23-10 1-16,2-5 3 15,8-2 2-15,12-6 2 16,3 0-3-16,0-9-4 16,-1-14-1-16,-2-7 2 15,-12-4-2-15,-13-7 0 16,-4 5-1-16,-5 4 1 0,-8 9-3 15,-3 12 6-15,0 7-3 16,0 4 0-16,0 0-10 16,0 0-3-16,-10 0 3 15,-8 10 8-15,5 4 1 16,5-2-2-16,8 2 3 16,0-2-1-16,0 2 0 15,0-4-3-15,0 4 3 16,0 0 1-16,16-1 0 15,-3 5 1-15,-3 1-1 16,0-2 0-16,-3 4 0 16,1 1 0-16,-5 3 1 0,-2-4 1 15,1-1-2-15,2-7 1 16,2-1-1-16,-5-2-1 16,2-10 1-16,8 0 1 15,1 0 2-15,11 0 2 16,2-16-5-16,4-4 0 15,3-15 2-15,-4-3-1 16,-6-7 2-16,1 1-6 16,-14 7 2-16,0 9 1 15,-9 14-1-15,0 6 0 16,0 6-7-16,0 2 6 16,0 0-8-16,-9 0-6 15,-5 0 15-15,-4 10 1 16,11 1-4-16,-4 2 4 0,11-4-1 15,0 5-1-15,0-5-2 16,0 3 1-16,9-3 1 16,7-3 2-16,5 4 0 15,-3-6-1-15,7 3 1 16,-15-7 0-16,3 9 0 16,-3-2-2-16,-5 5 2 15,0 5 3-15,4 4-3 16,-3 4 3-16,2-5-2 15,-3-1 0-15,-2-4-1 16,8-3 2-16,3-6-1 0,1-4 0 16,18-2 3-1,0 0-2-15,7-8-1 0,10-12-1 16,-8-12-1-16,-3-14 1 16,-4-1 0-16,-6 1-8 15,-2 3 3-15,-14 8 1 16,-11 15 4-16,-2 6 0 15,0 14 0-15,0 0 0 16,0 0-5-16,-12 7-3 16,-8 18 8-16,-6 7 0 15,4 4 1-15,9 5 0 16,7 0 1-16,1-11-2 16,5-1 4-16,0-6-4 15,5-9 2-15,11-3-1 16,3-9 0-16,13-2 1 0,4 0 1 15,7-13-3-15,-7-12-1 16,-1 0-1-16,-6-7-6 16,-4 2 4-16,-2 10 2 15,-9 9 2-15,-10 6 2 16,-4 2-2-16,0 3-1 16,0 0-9-16,0 0-8 15,-11 28 15-15,-5 4 1 16,10 2 2-16,-5-4 1 15,11-3 5-15,0-8-4 16,0-5-2-16,11-2 1 16,5-12 3-16,16 0-2 0,1 0 8 15,5-9-7-15,8-16-3 16,0-9 1-16,-8-9-1 16,2-4 0-16,-5-18-3 15,-2-1-3-15,2-8-13 16,-3-2 13-16,-12 8 4 15,-9 12 2-15,-7 15 4 16,-3 11-3-16,-1 15 15 16,0 8-2-16,0 7 0 15,0 0-14-15,0 8-12 16,-16 24 9-16,-6 15 3 16,-8 11 3-16,12 6-3 15,1 4 8-15,7 2 2 16,9 2-7-16,1-6-2 0,0-6 9 15,10-8-7-15,8-13 4 16,0-9-1-16,9-14-5 16,-8-8 0-16,10-8 2 15,-3 0-3-15,8-16 0 16,7-14-4-16,-2-5-8 16,3-10-5-16,-17 5-25 15,-4 1 21-15,-15 8 20 16,-6 10-1-16,0 13 2 15,0 2 0-15,0 6 6 16,-17 0-6-16,-3 8 0 16,-10 19-1-16,-1 10 1 15,13 1 0-15,7 3 9 0,10 0-7 16,1-10-2-16,0-3 0 16,20-6 0-16,7-12 0 15,8-2-2-15,8-8 2 16,9 0 3-16,6 0-3 15,-2-22-14-15,-5-5-12 16,4-12 0-16,-20-2-6 16,-12 3-9-16,-12 7 36 15,-11 14 5-15,0 7 34 16,-1 10-15-16,-30 0-7 16,-5 6 4-16,-10 23-2 0,3 5 6 15,12 7-13 1,8 0 2-16,7-3 4 0,15-4-4 15,1-6-3-15,0-10 9 16,0-5-5-16,23-13 0 16,19 0 1-16,7 0-2 15,6-25-6-15,3-15-3 16,0-8-1-16,-2-11 1 16,-1-12-11-16,-6-10 0 15,-3-6-40-15,-11 8 15 16,-6 11 12-16,-12 20 17 15,-7 16 7-15,-10 16 3 16,0 16 9-16,0 0-4 16,0 13-8-16,-24 33 0 0,-8 20 14 15,-3 17 1-15,2 4 3 16,8 3-8-16,1-7-8 16,9-10 3-16,2-9-5 15,6-15-1-15,4-12 1 16,-5-14-3-16,3-17-30 15,2-6-39-15,-11 0-61 16,-1-29-66-16,-3-13-361 16</inkml:trace>
  <inkml:trace contextRef="#ctx0" brushRef="#br0" timeOffset="159677.37">22788 17873 920 0,'0'0'49'0,"0"0"-20"15,0 0 102-15,0 0-63 16,0 0-55-16,0 0-13 16,150 36 0-16,-59-14-35 15,-3-4-125-15,-30-2-163 16</inkml:trace>
  <inkml:trace contextRef="#ctx0" brushRef="#br0" timeOffset="160728.53">9986 19968 430 0,'0'0'526'0,"0"0"-519"0,0 0-3 15,0 0 23-15,0 0 53 16,0 0-15-1,-101-62-22-15,104 62-33 0,27 2-9 16,19 18 5-16,24 3 2 16,10 2-1-16,12-4 0 15,8 4-4-15,7-3-2 16,-9-6-1-16,-18-2-4 16,-23-8 3-16,-23-6-17 15,-22 0-6-15,-13 0 8 16,-2-6-2-16,0-15-26 15,0-12-8-15,-13-5 30 16,-8 7 6-16,-6-4 0 16,7 9 16-16,-2 2 3 0,4 9 16 15,4 6 19-15,4 4 14 16,10 5-4-16,0 0-34 16,0 0-9-16,0 25-1 15,16 10 9-15,13 5-4 16,8-1-8-16,5-3 1 15,4-4-2-15,-5-2-2 16,-6 0 2-16,-5-1-1 16,-17-6 1-16,-10 2 3 15,-3-2 0-15,-3-2 2 16,-27 10-2-16,-10-6-3 16,-6 9-2-16,3-8-26 15,10-4-77-15,14-2-98 16,19-10-459-16</inkml:trace>
  <inkml:trace contextRef="#ctx0" brushRef="#br0" timeOffset="162992.09">11361 20423 932 0,'0'0'144'15,"0"0"-144"-15,0 0 2 16,0 0 45-16,0 0 0 16,0 0-24-16,35 5-20 0,5-30-2 15,3-7 2-15,13-22-3 16,-9-7 0-16,-6-3 0 16,-2-15 0-16,-16 10 0 15,-6 7 2-15,-17 22 8 16,0 14 13-16,0 7 26 15,-6 14-33-15,-5 3-11 16,11 2-5-16,-5 0-4 16,-6 13 2-16,-5 14-3 15,10 1 1-15,-1-8-11 16,7 0-2-16,0-3 1 16,9-4 10-16,9-1-4 0,0-2-1 15,4-2 6-15,6-2 5 16,0 13-1-16,-8-8-1 15,-4 10 1-15,3 4 1 16,-4 0 0-16,0 6 2 16,-8 4-2-16,-1-4 2 15,0-4-2-15,7 1 0 16,3-8 0-16,3-10 0 16,6-6 0-16,-4-4 2 15,12 0-2-15,11-23-4 16,-7-22-4-16,6-13-11 15,-4-7-10-15,-8-5 8 16,-4-3-3-16,-12 7 11 0,-13 18 13 16,-2 17 2-1,0 17 23-15,0 14 14 0,-14 0-30 16,-5 8-3-16,-6 23-6 16,4 9 1-16,7 11 1 15,9-1-1-15,5 0-1 16,0 2 4-16,19-11-4 15,13-7-3-15,1-10 2 16,3-12-9-16,12-12 8 16,14 0 0-16,4-14 1 15,-3-19 1-15,-8-2-1 16,-9 1 0-16,-13-7 1 16,-14 0-2-16,-1 0 4 15,-7 5 14-15,-1 9 15 0,-9 10 10 16,2 13 2-16,-3 4-13 15,0 0-25-15,0 0-5 16,0 9 0-16,0 26-11 16,3 13 11-16,4 20 9 15,3 9-1-15,6 23 0 16,-7 18 1-16,-5-2-8 16,-4 2 2-16,0-13-3 15,-13-19 0-15,-13-10-1 16,-1-24-6-16,-2-25-12 15,10-16 1-15,-11-11 3 16,2-10-12-16,1-18-5 16,-5-20-3-16,9-16 17 0,19-7 15 15,4-12-4 1,0-2 5-16,31 5 1 0,8 1 0 16,15 6-1-16,4 7 2 15,5 2 0-15,5 17-2 16,-5 6 1-16,-3-2 1 15,-11 4 0-15,-14-2 0 16,-8 5 2-16,-8-3 0 16,-13 8 2-16,1 1 4 15,-7 5 13-15,0 7 8 16,0 9 9-16,0 2-12 16,0 7-9-16,-7 0 2 15,-5 0-18-15,-12 25 0 0,3 9-1 16,-4 6 1-1,14 7 7-15,7-2-5 0,4-3-2 16,0 0 1-16,13-8-2 16,14-8-2-16,-5-13 2 15,9-7 0-15,6-6-12 16,9 0-27-16,3-11-16 16,-1-19 4-16,-5 0 21 15,-11-3-2-15,-6-6-8 16,-3 5 24-16,-8-2 16 15,-8 8 0-15,-7 10 0 16,0 12 25-16,0 3 20 16,0 3-13-16,0 0-15 0,0 0-12 15,0 9-3-15,-16 16 6 16,2 6 13-16,6 4-4 16,1 4 4-16,7-1-3 15,0-8-12-15,0 0-2 16,10-5-2-16,8-9 0 15,6-1-2-15,1-15 1 16,8 0 0-16,12-4-1 16,-1-28-5-16,-3 2-3 15,2-14 5-15,-8-8-27 16,-5-19 2-16,5-14-6 16,4-12 5-16,-1 6 15 15,-3 10 8-15,-15 15 6 0,-7 22 4 16,-12 10 42-16,-1 16-6 15,0 10-13-15,0 6-7 16,0 2-7-16,-3 0-13 16,-10 35-2-16,-5 14 2 15,3 13 14-15,-1 8-1 16,6 6-2-16,7-7 7 16,2-1-10-16,1-4-4 15,0-16-1-15,0-6 0 16,1-20-2-16,12-4-1 15,5-9 0-15,7-9 0 16,10 0-7-16,11-16-13 16,6-17-22-16,-1-19-3 0,-5-6 13 15,-13-1 22-15,-12 6 6 16,-11 15 3-16,-10 18 1 16,0 15 27-16,0 3-3 15,0 2-11-15,-13 0-7 16,-12 23-6-16,2 14 6 15,1 7-3-15,6 11-2 16,11-10 1-16,5 0-2 16,0-3 0-16,27-3 0 15,12-10-1-15,17-6 1 0,7-12-2 16,5-11 0 0,0 0-4-16,0-2-18 0,-5-22-10 15,-2-12 12-15,-17 0-11 16,-20 0 20-16,-10 7 9 15,-14 8 4-15,0 15 58 16,0 2-1-16,-11 4-20 16,-14 0-27-16,-17 0-3 15,7 24 6-15,-4 10-10 16,-1 0 5-16,15 2-2 16,3 4-6-16,15-10 0 15,4-2 3-15,3-7-2 16,0-15 1-16,0-6-2 15,25 0 0-15,16-9 5 16,6-23-5-16,5-12-6 0,-6-16-6 16,-8-6 6-1,4-20 2-15,-3-17 0 0,10-3 2 16,-1 0-10-16,-10 20 2 16,-10 25 10-16,-13 30 4 15,-12 11 3-15,-3 18-3 16,0 2 9-16,0 0-13 15,0 26-6-15,-21 22 6 16,-9 24 2-16,-3 12 7 16,3 14-4-16,2-4-2 15,10-6-2-15,11-8 2 16,-1-15-3-16,8-5 0 16,0-18 0-16,0-12-2 15,0-19-3-15,-2-9-43 0,-2-2-80 16,-10-21-75-16,-3-21-498 15</inkml:trace>
  <inkml:trace contextRef="#ctx0" brushRef="#br0" timeOffset="163200.43">13329 19569 926 0,'0'0'19'0,"0"0"-15"16,0 0-4-16,154-10 9 16,-66 10-5-16,18 0-3 0,-4 0 0 15,-6 0-1-15,-21 4-1 16,-32-4-29-16,-32 0-106 16,-16 0-57-16</inkml:trace>
  <inkml:trace contextRef="#ctx0" brushRef="#br0" timeOffset="163427.91">12331 19638 1075 0,'0'0'11'0,"0"0"-9"16,0 0 59-16,0 0-48 16,0 0-11-16,0 0-2 15,49-15-127-15,-49 17-251 16</inkml:trace>
  <inkml:trace contextRef="#ctx0" brushRef="#br0" timeOffset="178674.18">16654 18126 824 0,'0'0'5'0,"0"0"-5"16,0 0 0-16,0 0 0 15,0 0 34-15,0 0 40 16,29-136-55-16,-15 115 7 15,-8-4-16-15,5-2-7 16,1-3 12-16,-4-4-10 16,5-2 4-16,0 0 4 15,-8 6-5-15,2 10 21 0,-7 6-5 16,0 12 11-16,0 2-12 16,0 0-12-16,0 7-3 15,0 38-5-15,0 35 10 16,-24 28 21-16,6 18-8 15,-9 11-17-15,7-5-5 16,6-9-3-16,-1-9-1 16,9-13 0-16,-5-14 1 15,8-18 3-15,3-21-2 16,0-19-3-16,0-19 2 16,0-10 0-16,0 0 5 15,0 0-5-15,0-40 10 16,1-22-11-16,26-20 0 0,-3-12-2 15,15-1 3-15,-3-5-2 16,0-3 1-16,0 4-3 16,-4 5 4-16,-3 8-4 15,-3 6 5-15,-17 9-2 16,2 5 0-16,-9 14 0 16,-2 6 1-16,0 12-1 15,0 8 0-15,0 12 4 16,0 8-3-16,0 6 3 15,0-5 2-15,0 5-3 16,0 0-1-16,0 0-2 16,0 0 0-16,0 21-8 0,-2 23 7 15,-14 18 1-15,-1 30 9 16,-4 17-4-16,-4 13-2 16,-7 14 7-16,0 10-5 15,-4-7-5-15,-6-7 4 16,6-17-4-16,7-24 0 15,6-28 0-15,10-30 2 16,11-22-2-16,2-11 0 16,0 0-2-16,0-36-3 15,0-41-10-15,0-29-20 16,19-18-20-16,12 0 23 16,2 14 0-16,0 5 11 15,-4 13-12-15,-8 10-32 0,-3 6 4 16,3 6-33-16,-9 2-21 15,1 5 69-15,2 3 22 16,-1 8 23-16,0 6 1 16,-6 10 2-16,3 4 6 15,-5 8 14-15,1 5 18 16,-4 9 28-16,-3 4-1 16,0 1-25-16,0 1-8 15,0 4-5-15,0 0-7 16,0 0-2-16,0 0-7 15,0 41-6-15,0 29 38 16,0 25 24-16,-4 21-37 16,-25 5-5-16,-1 4-15 0,-5-4-1 15,0-12-6-15,4-7 0 16,3-20-2-16,10-21-1 16,6-22-2-16,7-19 0 15,5-11 0-15,0-9-3 16,0 0 3-16,0 0-1 15,0-33-2-15,0-29-19 16,17-18-26-16,3-17 7 16,13-4 16-16,11 11 0 15,4 1-8-15,1 5-6 16,2 2-1-16,1 0 28 16,3-1-1-16,-8 1 7 15,-6 6 5-15,-8 20 0 0,-14 17 1 16,-5 21 6-16,-14 13 10 15,0 5 19-15,0 0 1 16,-18 19-10-16,-15 28 10 16,-11 26 4-16,-6 32-3 15,-3 19-7-15,6 12-5 16,-7 9-7-16,7-1-11 16,-1-10-4-16,2-6-2 15,9-17-1-15,-3-16 3 16,18-15-3-16,3-28 0 15,8-15-1-15,8-24-8 0,3-13-62 16,0-29 27 0,0-37-50-16,22-19-38 0,7-12-165 15,4 22-167-15</inkml:trace>
  <inkml:trace contextRef="#ctx0" brushRef="#br0" timeOffset="185192.42">24238 18019 1055 0,'0'0'42'15,"0"0"-8"-15,0 0 48 0,0 0-6 16,0 0-35-16,0 0-15 16,0 0-4-16,57 2 4 15,9 1-1-15,14-3-6 16,1 3-7-16,-2-1-8 15,-17 0-4-15,-16-2 1 16,-28 0-1-16,-3 0-2 16,-15 0-25-16,0 3-19 15,0-2-56-15,-4-1-104 16,-9 9-140-16,13 1-249 16</inkml:trace>
  <inkml:trace contextRef="#ctx0" brushRef="#br0" timeOffset="187771.47">24971 18213 783 0,'0'0'56'0,"0"0"35"16,0 0 50-16,0 0-37 16,0 0-1-16,0 0-28 15,35-30-54-15,-15-1-6 16,8-11-9-16,3-3-3 15,-2-7-3-15,4 0 0 16,-7-6 0-16,-3 14-1 16,-17 6 1-16,1 16 0 15,-7 11 0-15,0 4-2 0,0 7 2 16,0 0-19-16,-10 0 8 16,-3 2-5-16,-4 18 4 15,9 10-8-15,0 4 9 16,8 2-3-16,0 3-12 15,8-7 14-15,17-1 0 16,4-1 4-16,6-5 7 16,1 0-3-16,-7-4 0 15,-12-5 1-15,-10-5 3 16,-4-2-2-16,-3-4-3 16,0 1 2-16,-7 1 5 0,-16-1-3 15,3-6 1-15,-3 0-10 16,8 0-10-16,5 0 4 15,10-10 5-15,0-10-9 16,0-10-38-16,25 3-6 16,16-1 33-16,7 6 10 15,-6 3 19-15,0 10 1 16,-6 4 2-16,-7 5 3 16,-13 0 27-16,-2 0 2 15,-9 14-28-15,-3 7 20 16,-2 6 4-16,0 0 6 15,0 2-17-15,0-3-7 16,0-6-6-16,6-4 6 16,-3-9-9-16,-1-5-2 0,5-2 7 15,14 0 23-15,1-9-4 16,8-15-15-16,1-8 4 16,2-3-5-16,-11 1-10 15,4 4 6-15,-12 10-5 16,-8 7-1-16,-6 8 2 15,2 5 0-15,1 0-2 16,-3 0-1-16,0 0-9 16,0 18 5-16,0 10 4 15,0 3 1-15,0-4 0 16,0-2-4-16,15-6 1 16,11-3 2-16,3-5-2 15,10-11-4-15,6 0-4 0,3 0-10 16,2-18 3-16,-5-5 5 15,-8-9 2-15,-7-7 3 16,-10-2 7-16,-7 3 1 16,-12 4-1-16,-1 10 4 15,-1 7-2-15,-31 10-1 16,3 7 0-16,-10 0 0 16,-6 26 7-16,10 5-7 15,-5 6 2-15,9-1-3 16,14 3 1-16,12-8 0 15,5-6 1-15,0-4-1 0,12-10 2 16,12-6 1 0,6-5 1-16,0 0 5 0,8 0 4 15,-3-21 9 1,-2 1 7-16,-1-5-1 0,-6-2-5 16,-8 4 1-16,-5 2 2 15,-1 7-10-15,-9 8 5 16,-3 4-14-16,2-1 10 15,-2 3-16-15,0 0 1 16,0 0-2-16,0 0 5 16,0 0-6-16,0 0 1 15,0 0-5-15,0 0 5 16,0 0 3-16,0 0-3 16,0 0-5-16,0 0 5 0,0 0 0 15,0 0 0-15,0 0 0 16,0 0 0-16,0 0 0 15,0 0 0-15,0 0 1 16,0 0-1-16,0 0-2 16,0 0-5-16,0 0 6 15,0 0 0-15,0 0-1 16,0 0 1-16,0 0-3 16,0 0 4-16,0 0 0 15,0 0 2-15,0 0-4 16,0 5-3-16,0 10 5 15,7 1 5-15,-2 3-5 16,3-3-1-16,5 4 1 16,-10 4 1-16,7 9 2 15,-10 6-3-15,0 17 4 0,-2 10-2 16,-27 9-1-16,1 10 2 16,6-4 0-16,-10-6-6 15,8-4 0-15,1-5 3 16,6-7 0-16,0-16-4 15,14-13 1-15,3-17 2 16,-8-13-26-16,3-7 20 16,3-34-11-16,-6-14-13 15,8-12 3-15,0-8 11 16,25 0-2-16,-1 2 16 16,5 7 3-16,0 7-4 15,8 13 4-15,-6 8-3 0,14 6-2 16,-3 10-23-16,12 2-11 15,-4 3-8-15,0 1-33 16,4 3 29-16,3-4 28 16,-1 1 7-16,2-1 1 15,-10-3 5-15,-10 1 10 16,-11-4 16-16,-10 0 23 16,-9 7 15-16,-1-4 8 15,-7 2-20-15,0 0 0 16,0 4-6-16,-23 4 5 15,0 6-13-15,-10 4-15 16,-9 0-3-16,4 9-8 16,2 16-1-16,-3 10 0 0,14-4-1 15,1 1 1-15,15 1-1 16,2-11 0-16,7-2 0 16,0-4-2-16,7-4 4 15,14-10-1-15,7-2 2 16,12 0 8-16,4-10 4 15,1-15-6-15,-8-2 0 16,-2-4 6-16,0-2 7 16,-3 6-7-16,-15 7 3 15,-6 11-8-15,-11 9 4 16,0 0-14-16,0 0-2 16,0 11 2-16,0 23 0 0,0 23 0 15,0 7 1 1,0 12-2-16,-17-5 2 0,3 12-2 15,-6-9 1-15,-8-3-2 16,6-7-7-16,-9-10-12 16,6-15 4-16,0-12-6 15,-5-9 9-15,-2-14 6 16,5-4-3-16,-4 0-10 16,9-9 6-16,1-12-8 15,8-15-10-15,13-2-5 16,0-8 3-16,34-6 3 15,21-4 1-15,9 1 12 16,9 0 11-16,-5 8-4 0,3 1 12 16,-1 2 2-16,-4 0-2 15,-10 3 13-15,-6 0 13 16,-9 6 12-16,-10-1-9 16,-9 6 7-16,-9 6-5 15,-10 1-2-15,1 3-14 16,-4 7-5-16,0-1 0 15,-4 6 1-15,-10 8 8 16,-1 0-16-16,-11 0 0 16,-1 19-6-16,-5 17 5 15,-4 5-5-15,13 3 3 16,4-2-2-16,13-5 2 0,6-3-1 16,0-7-1-1,0-8 1-15,13-8 0 0,7-8-1 16,8-3 2-16,6 0 0 15,2-3 0-15,9-20 7 16,-6-9-4-16,-4-4 0 16,-6-5-1-16,-2-6-2 15,-11 3 4-15,-9 7-4 16,-7 9 0-16,0 16 0 16,0 2 0-16,0 10 0 15,0 0-5-15,0 0 1 16,-4 0-2-16,-5 6 5 15,2 14-1-15,4 6-1 16,-3 4-1-16,6 4 3 16,0 1-5-16,12-4 6 0,9 4 1 15,0-3 3-15,-4-6-3 16,-11 2-1-16,-3-10 0 16,-3-4-4-16,0 2 7 15,-1-8-6-15,-24 4 3 16,-6-2-2-16,-9-2-73 15,1-8-97-15,6 0-57 16,15 0-261-16</inkml:trace>
  <inkml:trace contextRef="#ctx0" brushRef="#br0" timeOffset="188001.93">27601 17646 768 0,'0'0'193'0,"0"0"-157"16,0 0 43-16,0 0-1 16,0 0-39-16,0 0 11 15,49 151-8-15,-49-95-22 16,0-6-4-16,-14 2-11 16,-10-11-4-16,-2-3-1 15,-2-12-23-15,10-1-64 16,2-10-13-16,6-9-48 15,3-6-150-15,2 0-173 16</inkml:trace>
  <inkml:trace contextRef="#ctx0" brushRef="#br0" timeOffset="188228.43">27505 17938 596 0,'0'0'121'0,"0"0"16"16,0 0 4-16,0 0-35 15,0 0-29-15,0 0-24 16,48-25-28-16,-21 25-15 15,5 0 20-15,-6 4-3 16,0 12-16-16,-7 0 1 16,5 9-11-16,-18-5 2 15,-6-1 1-15,0-3-3 16,0-2-1-16,0-3 0 16,-17-5-5-16,3 5-50 0,-7-6-79 15,7-5-67-15,5 0-196 16</inkml:trace>
  <inkml:trace contextRef="#ctx0" brushRef="#br0" timeOffset="188389.72">27735 17813 859 0,'0'0'108'0,"0"0"-101"15,0 0 43-15,0 0-46 16,0 0-4-16,0 0 0 15,40 52-54-15,-32-28-178 16,2 0-178-16</inkml:trace>
  <inkml:trace contextRef="#ctx0" brushRef="#br0" timeOffset="189172.3">27810 18015 409 0,'0'0'487'0,"0"0"-411"15,0 0 80-15,0 0-41 16,0 0-57-16,0 0-33 15,-49 45 0-15,23-20-14 16,6 4-2-16,5 2-9 16,8-10 0-16,7 1-1 15,0-8 0-15,0-8 0 16,0-1-3-16,0-5-2 16,17 0 0-16,4-3 6 0,-2-19 3 15,-5-10 2-15,5-2-2 16,-11-1-1-16,-2 8-2 15,3 10 1-15,-9 9-1 16,0 4 1-16,0 4-1 16,0 0 0-16,0 0 0 15,0 0-4-15,0 0-2 16,7 0-4-16,11 9-3 16,-1 11 11-16,-1-1 1 15,1 2 1-15,-1 3 0 16,-12-3 2-16,6 4-2 15,-10-12-1-15,0 3 0 16,0 1 1-16,0-11 1 16,-10 0 4-16,-10 2 4 15,3-8-1-15,9 0 1 0,0 0-4 16,3 0-3-16,5-14-2 16,0-6-4-16,5-6-14 15,21 3-3-15,-13 10-8 16,5 6 13-16,-10 7-3 15,1 0 12-15,-2 3 7 16,4 13 0-16,-6 4 0 16,-4 0 5-16,8 1-5 15,-5 4 8-15,12-7-6 16,0-4-1-16,-3-2 11 0,1-12 0 16,-5 0 11-1,5 0-9-15,15 0-3 0,3-24-4 16,-2-8 1-16,-11-2-7 15,-5-5 4-15,-14 8-5 16,0 9-1-16,0 3-7 16,-4 14 5-16,-19 5-15 15,3 0-1-15,-12 3 17 16,4 18-5-16,4 5 5 16,11 10-3-16,2 1 2 15,11 2 0-15,0-1-2 16,0-2-2-16,0 2 6 15,0-5-1-15,0-3-3 16,-20-5 0-16,-11-3-14 16,-8-3-50-16,-17-2-72 0,-17-9-184 15</inkml:trace>
  <inkml:trace contextRef="#ctx0" brushRef="#br0" timeOffset="189711.42">26007 18495 938 0,'0'0'95'0,"0"0"-46"16,0 0 71-16,0 0-37 15,0 0-55-15,0 0-18 16,0 86 25-16,0-24 8 16,0-2-35-16,-2 4-2 15,-19 0-4-15,-4 3-2 16,-3-5 0-16,0 0-12 0,0-18-72 16,14-9-209-1,-12-18-204-15</inkml:trace>
  <inkml:trace contextRef="#ctx0" brushRef="#br0" timeOffset="190006.96">25688 18879 809 0,'0'0'90'16,"0"0"-90"-16,0 0 81 15,0 0 29-15,0 0-30 16,92 147-19-16,-62-111-20 15,-5-6-11-15,1-9-15 16,-6-10-11-16,-5-3-3 16,5-8 4-16,10 0 3 15,13 0 0-15,10-19-2 0,7-16 3 16,5-10-6-16,-10-7 3 16,-12 6-5-16,-16 9 0 15,-14 20 1-15,-13 10-2 16,-5 7-27-16,-45 7-108 15,-22 18-60-15,-11 25-320 16</inkml:trace>
  <inkml:trace contextRef="#ctx0" brushRef="#br0" timeOffset="191864.72">24565 19649 971 0,'0'0'105'0,"0"0"-100"16,0 0 64-16,0 0 29 0,0 0-35 16,0 0-20-16,68-34-31 15,-16-3-10-15,5-3 0 16,-9-7 1-16,-11 3-3 16,-6-2-3-16,-15 13 0 15,-6 5-1-15,-10 9-1 16,0 8-1-16,0 5 6 15,-4 6-9-15,-3 0-4 16,-11 0-2-16,4 0 11 16,5 4-4-16,5 3-1 15,4 7-2-15,0-8 0 16,0 5-1-16,0-1 6 0,4-1 6 16,16 1-1-1,-9 4 1-15,3-2 0 0,-1 9 1 16,-2 4-1-16,-6-5 0 15,2 10 1-15,3-8-1 16,3 2 1-16,-7 2 0 16,7-8-1-16,3 4 0 15,1-8 4-15,10-9 1 16,-5-5 11-16,7 0 0 16,3 0-15-16,1-19 7 15,-3-7-8-15,-3-10-1 16,-4-8-12-16,-3 1-5 15,-7 5-24-15,-9 3 14 0,-4 18 5 16,0 3 14 0,0 9 5-16,-4 5-1 0,-14 0 5 15,-9 0 0-15,-3 14 3 16,8 16 3-16,8 1-6 16,9 8 1-16,5-5 1 15,0-4 2-15,3 0-4 16,13-11 6-16,10 0-5 15,0-7 1-15,-4-6-2 16,5-6 3-16,2 0-1 16,4 0-2-16,-1-16 8 15,-7 0-6-15,-1-8 3 16,-5 3-2-16,-3-6-2 16,0 1 2-16,1 8 3 0,-4 2-1 15,-13 12-1-15,0-2 8 16,0 6-2-16,0 0-7 15,0 0-2-15,0 0-1 16,0 0-1-16,0 14 1 16,0 3 4-16,0 8 9 15,0-5 8-15,0-4-10 16,0 2-3-16,0-10-4 16,0-2-1-16,0-2 2 15,3-4-2-15,10 0 2 16,6 0 1-16,11 0-1 15,0-12-1-15,-6-12-4 16,8-2 2-16,-4 4-1 16,-13 4-1-16,-1 9-2 15,-8 6 1-15,-6 3 0 0,2 0-3 16,7 0 3-16,-5 12 1 16,9 12 5-16,1-2-1 15,-4-2-4-15,6-2 0 16,-3-6 0-16,0-6 2 15,1-6-4-15,2 0 2 16,3 0-10-16,2-20-8 16,-7-3-6-16,0-12-32 15,-7 2 15-15,-7 1 5 16,0 3-16-16,0 7 4 16,0 17 37-16,0 0 0 0,-4 5 8 15,4-3 3-15,-3 3 2 16,3 0 0-16,0 0-2 15,0 0-7-15,18 0 0 16,18 0 6-16,9 8 2 16,-11 3-2-16,0 0 2 15,-14 8-1-15,3-4 1 16,-9 0 12-16,-10 9 4 16,-2-12-1-16,3-2 10 15,-5 10-1-15,0-10-5 16,0 2-4-16,0-8-10 15,8 10 1-15,-5-10-2 16,3-2-3-16,1 2 0 16,7-4-1-16,4 0 4 0,-4 0 0 15,7-24 4-15,-1-2-4 16,-7-9-1-16,1-4-4 16,-6 3-5-16,-2 1 4 15,-6 4 0-15,0 15 1 16,-6 3 1-16,-15 7 0 15,-1 6 8-15,-5 0-2 16,-2 0 5-16,5 14-4 16,1 21-8-16,8 1 3 15,12 0-1-15,3-6-4 16,11-5 2-16,26-10-6 16,12-5-4-16,14-10-18 0,5 0 13 15,-5-14 4 1,-6-14 6-16,-8-1-4 0,-13-10 6 15,1 3 2-15,-10 0 1 16,-5 1 0-16,-9 11 2 16,-9 8 0-16,-4 9 9 15,0 2-3-15,-10 5-3 16,-11 0-4-16,3 0-1 16,9 10 0-16,-1 12-2 15,10-2 1-15,0-1 0 16,0 3 0-16,13-8 0 15,2 5-1-15,0-11 2 16,3 5 2-16,-11 4 0 0,3 2 1 16,3 5 16-16,-8 1 2 15,-5 2 2-15,0-3 13 16,0-4-13-16,0-4-12 16,0-6-6-16,-13-2-5 15,-8-1-8-15,5-3-104 16,7-4-110-16,9 0-446 15</inkml:trace>
  <inkml:trace contextRef="#ctx0" brushRef="#br0" timeOffset="192111.15">27068 19142 1102 0,'0'0'56'0,"0"0"-28"15,0 0 64-15,0 0-47 16,0 0 1-16,0 0-15 16,-25 118-20-16,2-88-2 15,-2-5-7-15,2 2-1 16,1-9-1-16,4-5-6 16,9-5-41-16,6-8-31 15,3 0-52-15,0 0-22 16,21-8-95-16,16-14-119 15</inkml:trace>
  <inkml:trace contextRef="#ctx0" brushRef="#br0" timeOffset="192403.65">27173 19263 435 0,'0'0'249'16,"0"0"-147"-16,0 0 71 16,0 0-52-16,0 0-56 15,0 0-8-15,-130 27-17 16,92-7 1-16,12 1-13 15,2-6-9-15,15-5-6 16,9 2-9-16,0-5-2 16,0 5-1-16,4 2 3 15,24 2 2-15,-5-7-1 16,9 6 4-16,-5-3-2 16,-7 2-5-16,1 2 2 0,-8-2 2 15,-2 0-4-15,-8-4 1 16,3 0-3-16,-4-3-1 15,-2 2-2-15,0-5-32 16,0-2-68-16,0-2-107 16,0 0-269-16</inkml:trace>
  <inkml:trace contextRef="#ctx0" brushRef="#br0" timeOffset="192554.87">27214 19513 1225 0,'0'0'30'0,"0"0"-5"16,0 0-7-1,0 0-18-15,0 0-141 0,0 0-272 16</inkml:trace>
  <inkml:trace contextRef="#ctx0" brushRef="#br0" timeOffset="194791.05">24568 19625 498 0,'0'0'180'15,"0"0"-158"-15,0 0 43 16,0 0 62-16,0 0-69 15,0 0-26-15,0-16-9 16,0 16-7-16,0 0 7 16,-3 0 1-16,-8 0 10 15,4 0-2-15,-8 0-6 0,-11 0 6 16,1 0-11-16,-5-6-4 16,-5-2-7-16,-7-11-6 15,-4-4 3-15,5-4-5 16,-8-8 0-16,0 4 2 15,16-7-2-15,-1-12 2 16,7 1 1-16,1-9 3 16,4-13 5-16,4 3 1 15,-1-11 0-15,5-1 9 16,-3-2-8-16,-12-9-9 0,-6 6 1 16,-8-7 1-1,-8-3-3-15,-4-12-4 0,-10-5 0 16,-13-3-1-16,-4-6 0 15,-14-2 1-15,-2 0 5 16,-12 3 5-16,7 9-7 16,-5-1 8-16,7 0-7 15,0 0-3-15,5-2 3 16,1 2-1-16,13 11-1 16,-8-1-3-16,0 3 1 15,-5 6 0-15,-10-2 0 16,-1 10-1-16,-5 4 0 15,-2 1-3-15,-3 5 2 16,4 0 1-16,-1 0 0 16,-3 9-2-16,-8-4 1 0,-7-1 1 15,1-1-1-15,-3 1-1 16,-7 3 2-16,4 4 1 16,-10 5 0-16,-1 4-2 15,-14 3 3-15,-7 0-4 16,0-2 1-16,3 2 0 15,6-2-2-15,3 0 1 16,-6 2 2-16,0 5 0 16,3-1-1-16,-4 5-1 15,0-3 2-15,-24-6-3 16,-13-5-25-16,-15-2 18 16,-17-7 9-16,-2 0 2 0,-7-2-1 15,-18 0 0-15,-3 0-1 16,-12 6 1-16,-2 2 1 15,0 2 2-15,0 8-2 16,3 2 0-16,4 10 2 16,-4 5 8-16,0 9-9 15,-2 6-1-15,9 11 4 16,1 4 1-16,15 3-6 16,18 0 0-16,11 3 0 15,14 10 1-15,21 3 8 16,9 3-8-16,5 1 0 15,7 5 3-15,-1-3 0 16,9 4-2-16,11-1 1 16,7 0-1-16,11 0 1 0,-7-3-3 15,12 1-5-15,-2-4 5 16,-3-1 0-16,7-3 1 16,-5 4 3-16,7 5-4 15,-3 6-3-15,11 5 3 16,11 2 1-16,5 1 2 15,12-3-2-15,4 7-1 16,20-1-1-16,2 4 0 16,8 7 1-16,10 4 0 15,-4 6 0-15,-5 4-4 16,7 3 4-16,1-3-1 0,-1-3 0 16,-2-6 1-1,-3-2 3-15,-2-8-3 0,1-5-2 16,-3-4 1-16,1-6 2 15,3-6 2-15,9-4-1 16,0-5-4-16,-3-3 0 16,14-5 0-16,-3-2 2 15,10-5-6-15,3-2-10 16,3 3-26-16,1-3-29 16,8 5-23-16,1-5 25 15,-5 0-40-15,6 0 37 16,2-5-53-16,0-14 2 15,0-6 48-15,0-6 25 0,0-6-9 16,15-1 43 0,-5-5 16-16,-4 1 3 0,8 1 19 15,-9-1 32 1,6-2-1-16,-8 3-15 0,7 7 49 16,-3 8 19-16,-5 6-31 15,3 14-21-15,-2 1 1 16,-3 5-24-16,0 0-11 15,0 0-17-15,2 31 8 16,1 12 38-16,-2 15 19 16,-1 11-22-16,0 2-18 15,0 5-7-15,-1-4-13 16,-14 4 6-16,-2-1-1 16,-2-1-5-16,-8-10 0 0,11-14 2 15,7-17-7-15,-2-18 3 16,9-7-4-16,2-8-1 15,0 0 5-15,0 0-1 16,0 0-4-16,0 0 3 16,0 0-8-16,15 0 5 15,8 0-1-15,22-8 0 16,5-1 0-16,2 3-1 16,10 3 1-16,-1 1 0 15,-8 2-1-15,-3 0-1 16,-6 0-20-16,-12 0-16 15,-13 0-13-15,6 0-20 16,-8-3-3-16,1-12-44 0,4-8-41 16,4-5-125-1,-4 3-194-15</inkml:trace>
  <inkml:trace contextRef="#ctx0" brushRef="#br0" timeOffset="194900.24">9617 15624 539 0,'0'0'131'0,"0"0"-47"16,0 0-2-16,0 0-30 15,0 0-22-15,0 0-29 16,44 0-1-16,-44 22-49 16,0 1-424-16</inkml:trace>
  <inkml:trace contextRef="#ctx0" brushRef="#br0" timeOffset="202982.2">7096 15698 804 0,'0'0'128'0,"0"0"-87"0,0 0 52 16,0 0 26-16,0 0-37 16,0 0-33-16,0 0-8 15,35-33-22-15,-35 50 1 16,0 23 4-16,-33 12-12 16,-24 9-3-16,-18 5-9 15,4 0-17-15,14-14-146 16,17-16-206-16</inkml:trace>
  <inkml:trace contextRef="#ctx0" brushRef="#br0" timeOffset="203274.71">7622 15306 943 0,'0'0'64'16,"0"0"-36"-16,0 0 80 15,0 0 16-15,0 0-97 16,0 0-26-16,10-3 0 16,-10 53 9-16,0 7 3 15,0 4-1-15,0-1-7 16,-10-1-1-16,-13-4 0 0,-2-8-4 15,2-5-12-15,4-13-95 16,7-15-88-16,10-13-176 16</inkml:trace>
  <inkml:trace contextRef="#ctx0" brushRef="#br0" timeOffset="204538.93">7599 15188 843 0,'0'0'128'15,"0"0"-92"-15,0 0 58 0,0 0-32 16,0 0-54-16,170-85 4 16,-122 97 16-16,-6 18-4 15,-15 3-17-15,-8 6 4 16,-19-5-10-16,0 5 3 16,-13-4 3-16,-22-7-1 15,-5 2 2-15,-6-8-2 16,11-9 0-16,9-7-6 15,13-6 0-15,10 0 0 16,3 0 0-16,0-23-18 16,27-9-35-16,11 7 26 15,14 0 12-15,-4 12 10 16,0 13 1-16,-5 0 3 16,-10 0 1-16,-8 13 8 15,2 6 24-15,-9 1 1 0,-5 5 8 16,-8-3-12-1,-5 2 3-15,0-9-5 0,0-1-10 16,0-2 4-16,-4-8-4 16,1-2-4-16,-5-2 6 15,5 0-6-15,-1 0-4 16,-1-25-8-16,5-18-1 16,0 0-3-16,9 3 0 15,27 5-4-15,7 18-2 16,-6 7 6-16,4 10-1 15,-5 0 0-15,-6 13 3 16,-2 10-1-16,-5 3 0 0,-6 1 2 16,-4 2-4-1,2 3 4-15,-8-7 1 0,8-5 4 16,-6-7-5-16,-3-5 0 16,-4-8-4-16,6 0 8 15,0 0 0-15,8-14-1 16,1-22 0-16,0-12-3 15,-5-10-1-15,-2-12 0 16,-10 5 1-16,0 12-3 16,-13 15-1-16,-13 15 1 15,2 9 2-15,-5 10-1 16,-2 4-2-16,8 0 3 16,7 9-3-16,6 23-18 15,10 4-8-15,0 0-8 16,3-2-17-16,37-11 8 0,1-9 6 15,15-7 27-15,-2-7 14 16,-7 0 0-16,-8-21 3 16,-10-2 1-16,-6-2 51 15,-11 0 10-15,-1 7-3 16,-9 5-21-16,-2 6-17 16,3 4-1-16,-3 3-23 15,0 0 0-15,0 35-5 16,0 17 5-16,0 16 5 15,-5 14-2-15,-6 12-2 0,5 5-1 16,-7 8 2 0,-7 4-1-16,-9-5-1 0,0-10 0 15,-4-13 0-15,-2-17 0 16,-4-18 0-16,2-18 0 16,10-11-3-16,-4-16-1 15,5-3 3-15,7-12-4 16,3-28-15-16,10-16 7 15,6-11 8-15,3-8-12 16,35-10 9-16,10 6 1 16,18 6-4-16,6 7 10 15,-1 10-1-15,6 5-1 16,2 4 3-16,-8 3 0 16,-3 3-3-16,-3-1 3 15,-17 7 1-15,-15 2-1 0,-16 2 0 16,-7 6 2-16,-10-2 2 15,0 0-1-15,0 5 0 16,-13 0-3-16,-4 12 0 16,-5 6 0-16,-4 4 1 15,-4 14-1-15,-2 22-2 16,12 8 2-16,4-1-1 16,8 6 1-16,8-4-1 15,0-2 3-15,0-4-3 16,10-12 1-16,15-2 0 15,1-11-10-15,15-10-40 16,-1-4-77-16,16 0-58 0,1-27-119 16,2-8-76-1</inkml:trace>
  <inkml:trace contextRef="#ctx0" brushRef="#br0" timeOffset="204990.9">9391 15240 509 0,'0'0'233'0,"0"0"-91"16,0 0-2-16,0 0-2 15,0 0-36-15,0 0-57 16,-9-59-27-16,-7 73-8 16,-3 11 8-16,-8 6-6 15,11 1-4-15,1 8-5 16,10-2 0-16,5 0-1 16,0 1-1-16,0-6 1 0,11-5-2 15,12-5 3 1,11-5-2-16,5-7 2 0,2-11 1 15,7 0-1-15,-3-6-1 16,-1-25 1-16,-3-9 0 16,-8-7 5-16,-1-11-5 15,-8-12-1-15,-12-9 1 16,1-4-2-16,-13 11-1 16,0 15 0-16,0 18 4 15,0 17-4-15,0 8 1 16,0 14-1-16,-8 0 0 15,-3 17-9-15,-3 29 9 16,6 23 1-16,0 5 0 16,8 4 0-16,0 2 1 0,0-10-2 15,0-4 0-15,10-14 0 16,-4-11 0-16,2-16-3 16,-3-12 3-16,-4-5-36 15,1-8-49-15,7 0-56 16,-7-32-103-16,-2-15-152 15</inkml:trace>
  <inkml:trace contextRef="#ctx0" brushRef="#br0" timeOffset="205180.28">9547 15163 779 0,'0'0'193'0,"0"0"-139"16,0 0 47-16,0 0-45 15,0 0-27-15,0 0 71 0,98 2-65 16,-39 2-13-16,0-4-15 15,-1 0-4-15,2-4-2 16,-12-20-1-16,-19 5-21 16,-21-8-45-16,-8-8-59 15,-28 1-58-15,-25-4-163 16</inkml:trace>
  <inkml:trace contextRef="#ctx0" brushRef="#br0" timeOffset="205345.55">8862 14656 874 0,'0'0'127'0,"0"0"9"16,0 0 23-1,0 0-88-15,0 0-57 0,0 0-14 16,-54-50-2-16,62 50 0 16,6 0-7-16,-3 9-125 15,-3 0-267-15</inkml:trace>
  <inkml:trace contextRef="#ctx0" brushRef="#br0" timeOffset="208309.31">10154 15554 701 0,'0'0'219'0,"0"0"-144"16,0 0 78-16,0 0-24 15,0 0-64-15,0 0-29 16,2-12-4-16,-2 12-10 16,0 0-9-16,5-2-3 0,10-12 2 15,13-4-1-15,8-11-6 16,10-4-3-16,-5 2-2 16,-2 4 1-16,-16 6 0 15,1 6-1-15,-16 5 2 16,2 7-1-16,-7 3 0 15,1 0-1-15,7 13-3 16,-4 18 3-16,5 7 1 16,-6-3 0-16,1-6 1 15,-2-6-2-15,-5-11 0 16,3-6 1-16,-3-6-1 16,8 0 4-16,-2 0 0 15,21-14 1-15,6-19-2 0,7-5-3 16,1-4 0-16,-6 6 0 15,-7 4 0-15,-11 14 0 16,-11 4 0-16,4 7-3 16,-9 7 2-16,5 0-2 15,4 0-2-15,3 11 4 16,-4 15 1-16,7 3 1 16,-3-2-1-16,-3-8 1 15,-3-4-1-15,-4-10 0 16,-3-5 0-16,8 3 2 15,-1-3 3-15,10-6 2 16,13-16-1-16,2-19-6 0,2-2 0 16,-3 1 1-1,-11 4-1-15,-3 10 0 0,-5 12-2 16,-9 13 1-16,4 1-4 16,-5 2-1-16,3 0-2 15,7 17 6-15,4 18 1 16,4 0 1-16,2 7 0 15,5-4 0-15,-1-10 0 16,-1-4 0-16,5-11 1 16,3-12-1-16,2-1 2 15,-1-4-2-15,-2-26 0 16,-3-3 0-16,-12-10-4 16,-3-5 0-16,-14-6 1 15,0 0-5-15,0 12-2 16,0 14 5-16,-2 15 0 0,-12 13-2 15,-8 0-2-15,-11 13 7 16,-6 24 1-16,6 8 0 16,11 7 0-16,6 0 0 15,12 2 1-15,4-12-1 16,0-6 1-16,0-6 0 16,7-15 1-16,10-7 1 15,1-8 5-15,12 0 3 16,6-11-2-16,3-19-3 15,-7-8-5-15,-7-4 2 16,-7-1 1-16,-6 10-2 16,-1 9-1-16,-9 8 0 0,-2 14 0 15,0 2-2-15,0 0-3 16,0 0-1-16,0 18 2 16,0 14 3-16,-8 4 0 15,3 5 1-15,5-4 2 16,0-3-2-16,0-6-1 15,0-9 1-15,0-8 0 16,11-3 0-16,-3-8 1 16,16 0 1-16,-2-3 2 15,7-19-4-15,-4-11-1 16,-1 0-1-16,-2-6-1 16,-8-1-7-16,-5 12-4 15,-4 8 4-15,-5 10 9 0,0 8 0 16,0 2-5-16,0 0-6 15,0 4 6-15,0 21 6 16,0 6 0-16,0 2 0 16,0 2 2-16,0-8 6 15,0-2 4-15,0-8-1 16,0-5-5-16,0-8 2 16,0-1-3-16,0-3 5 15,2 0 6-15,14-19-4 16,6-14-11-16,6-3-1 15,-3-6 0-15,-5 13-1 16,-2 6 0-16,-6 7 0 16,-6 12-5-16,6 2 1 15,-7 2-3-15,10 0 8 0,-2 20-2 16,2 8 1-16,3 5-1 16,1 0 1-16,8-4 2 15,2 0-1-15,-1-8 0 16,2-10 2-16,3-5-4 15,-2-6 4-15,4 0-1 16,6-13-1-16,-3-14 1 16,-9-8 0-16,-9 0 2 15,-4-9-3-15,-9 0 0 16,-7 11 2-16,0 10-2 16,0 13-2-16,-10 10 0 15,-15 0-5-15,-9 6 5 16,0 19 2-16,0 6 0 0,12 3 0 15,-2 2 0-15,15-3-1 16,-1-4 0-16,10-6 1 16,0-3 0-16,0-8-1 15,0-8 2-15,10-4 0 16,12 0 5-16,11 0 0 16,2-16-2-16,5-9-3 15,-13-6 1-15,1-1-2 16,-9 1 1-16,-6 7-2 15,-4 9 1-15,-8 7 0 16,-1 6 0-16,0 2 0 16,0 0-7-16,0 5 1 0,0 23 5 15,0 2 1-15,-1 0 0 16,1-3-2-16,0-4 2 16,0-7-1-16,0 3 1 15,7-8 0-15,10-5 0 16,10-6 3-16,2 0-2 15,12-6 0-15,-1-16 1 16,-1-6-2-16,-4-4-2 16,-8-4 2-16,-6-2 0 15,-8 7 0-15,-9 10 0 16,-4 4 0-16,0 8 0 16,0 7-3-16,-22 2 0 15,-11 0-1-15,-7 22 4 0,8 8-1 16,7 2-2-16,0 2 2 15,10-9 0-15,9-1 0 16,5-7 0-16,1-3-1 16,0-6 0-16,0-5 2 15,0-3 4-15,18 0-2 16,10 0-2-16,7-19 2 16,-1-1 1-16,-2-10 0 15,-10 3-3-15,1 2 4 16,-9-2-3-16,-3 10 1 15,-10 7 3-15,-1 4-1 16,0 6-4-16,0 0-1 0,0 19-8 16,0 28 9-1,-9 18 3-15,-8 12-3 0,-1 16 2 16,-6 9 0-16,-5 10-1 16,-4-1-1-16,0-11 0 15,0-16 0-15,11-23 0 16,1-16 0-16,10-24 3 15,1-9-2-15,8-12 0 16,-4 0 6-16,-5-21-7 16,4-15-7-16,1-10 5 15,6-12-3-15,0-8 1 16,0-9-9-16,13-3 1 16,16 12-5-16,4 9 7 15,12 14 8-15,-3 7 2 16,6 4-2-16,-1 4 2 0,1 0-3 15,1 2 2-15,-7 1 1 16,-3 0-1-16,-6-2 2 16,-7 4-1-16,-4-2 1 15,-8-4 5-15,2 0-6 16,-11-3 2-16,3 4 0 16,-5 1-1-16,-3 7 1 15,0 11 2-15,0-1 3 16,0 10-7-16,-13 0-2 15,-10 6-2-15,-2 18 3 16,7 10 0-16,5 2 0 16,13-2 0-16,0 3 1 0,0-5 0 15,0-7 2 1,13-6-2-16,12-7 4 0,3-7-3 16,14-5 5-16,4 0-1 15,5-17-4-15,-1-16 0 16,-6-5 0-16,-8-12-1 15,-6-4 1-15,-14 7-1 16,-8 4 0-16,-8 9-1 16,0 16 1-16,0 7-1 15,0 8-2-15,-17 3 0 16,-1 0 1-16,-1 14 1 16,3 0 1-16,3 2-1 15,11-5-1-15,2 0 2 0,0-3-1 16,0 0 0-1,0 0 1-15,17 2 2 0,8-1 3 16,-3-2-2-16,8 3 0 16,-8 4 1-16,-6-6-1 15,1 5-1-15,-2 4-1 16,-13-3 0-16,6 10 0 16,-5-1 2-16,-2 2 1 15,-1-1-2-15,0-2 0 16,0-5 4-16,3-7-4 15,7-6 1-15,6-4-1 16,19 0 1-16,13 0 1 16,8-2-4-16,3-25-1 15,-14-12-40-15,-23-16-65 0,-21-7-309 16</inkml:trace>
  <inkml:trace contextRef="#ctx0" brushRef="#br0" timeOffset="209328.39">8700 14744 148 0,'0'0'77'15,"0"0"-65"-15,0 0 72 0,0 0 18 16,0 0-37-16,0 0 9 16,0 0-11-16,13 5-7 15,-13-5 32-15,0 0 36 16,0 0-45-16,0 0 6 15,0 0-10-15,0 0-24 16,0 0-20-16,0 0-11 16,0 7-20-16,0 3 6 15,0 10-6-15,3-2 4 16,7 0 2-16,0-6 0 16,4-4 0-16,2-2-1 15,-1-6 2-15,2 0 4 16,-1 0 6-16,-5-16-5 0,-6-8-1 15,-5-2 0-15,0-4-9 16,0-2 0-16,-16 4-1 16,-4 8-2-16,-6 10-2 15,2 10-9-15,-9 0-42 16,0 5-39-16,0 18-69 16,8 9-175-16</inkml:trace>
  <inkml:trace contextRef="#ctx0" brushRef="#br0" timeOffset="210358.37">7737 15186 536 0,'0'0'106'15,"0"0"-71"-15,0 0 46 16,0 0-10-16,0 0-57 16,0 0-2-16,-38-12 6 15,38 12 8-15,0 0 23 16,0 0 10-16,0-2 3 15,-2-1-8-15,-5 3-11 16,-3-2-27-16,3 2-15 16,-2 0-1-16,9 0 0 0,-6-2 0 15,5 2 0-15,-1 0 0 16,-7-2 0-16,5 2 0 16,-4 0 0-16,0-2 0 15,-2 2 0-15,7-3 0 16,-3 0 0-16,-1 3 3 15,6 0-3-15,-8 0-4 16,2 0 4-16,4 0-1 16,-1 0 4-16,2 0-3 15,2 3 0-15,0 22-2 16,0 12 2-16,0 10 1 16,2 5-1-16,5 8 0 15,-4-1-1-15,-3 2-75 16,-3-4-386-16</inkml:trace>
  <inkml:trace contextRef="#ctx0" brushRef="#br0" timeOffset="213222.64">7290 15668 437 0,'0'0'42'16,"0"0"-35"-16,0 0 31 0,0 0 39 15,0 0-39-15,0 0-27 16,0 0 4-16,0-8-5 15,0 8 14-15,0 0-1 16,0 0 8-16,-12 0-6 16,0 3 1-16,-1 3-6 15,-1-3-11-15,1-3 5 16,5 0 1-16,0 0 1 16,2 0-16-16,-5 0 6 15,8 0 1-15,-8 0-1 16,1 0-6-16,-2-7 0 15,-1 2 0-15,0-4 1 16,11 0-1-16,-4 3 2 16,5-4-2-16,1 4 5 0,0-1-1 15,0 0 9-15,0 3-7 16,0-4-3-16,1 2-3 16,7-2 2-16,5 6 4 15,1 2 0-15,2 0 0 16,1 0-5-16,-4 0 4 15,-5 14-3-15,2 7 1 16,-6 8-1-16,-4 11 3 16,0 4 6-16,-1 4 0 15,-31 7-4-15,-4-1 13 16,-17 0-14-16,-10 0-3 16,-12-4-3-16,1-15-8 15,-1-17-132-15,11-18-362 0</inkml:trace>
  <inkml:trace contextRef="#ctx0" brushRef="#br0" timeOffset="-213756.43">14001 15429 715 0,'0'0'142'0,"0"0"-99"15,0 0 31-15,0 0 7 16,0 0-40-16,0 0-8 16,0-5 5-16,0 5 6 15,0 0-11-15,0 0 6 16,0 0-16-16,0 0 5 16,0 0-4-16,-2 0-3 15,-6 0 6-15,2 0-10 16,-5-3-6-16,3-3-9 15,-2-5-1-15,4 3 1 0,1 2-2 16,5 1 0-16,0 3 5 16,0-2-5-16,0 4-8 15,0 0 7-15,13 0-5 16,1 0 1-16,-1 11-1 16,-7 23-3-16,-6 13 6 15,-3 6-21-15,-35 1-72 16,-15-4-144-16,-15-6-262 15</inkml:trace>
  <inkml:trace contextRef="#ctx0" brushRef="#br0" timeOffset="-209862.72">13893 15583 80 0,'0'0'44'0,"0"0"-23"16,0 0 21-16,0 0-5 16,0 0-4-16,0 0 18 0,0 0-40 15,13-38-4-15,-13 35 10 16,0 3 12-16,0 0 23 15,0 0-2-15,0 0-12 16,0 0 10-16,0 0-15 16,0-2-3-16,0-1 14 15,0 2-7-15,0-2 1 16,0 3 3-16,0 0-13 16,6-7-22-16,7-2-2 15,0-4-4-15,1-6 0 16,0 1 0-16,-8-1 1 15,-4 4 4-15,-2 3-3 16,0 4 3-16,0 3 12 16,0 5 4-16,-2 0-20 15,-14 0 0-15,-1 23-1 0,1 8 8 16,-1 2-8-16,4 0 1 16,12-3 2-16,1-8-1 15,0-3-2-15,0-10 0 16,0-6 0-16,0-3 0 15,20 0 1-15,6-19 0 16,2-11 0-16,-6-4 2 16,-4-4-3-16,-7 4 0 15,-11 5 0-15,0 6 2 16,0 9-2-16,0 7 0 16,0 7-3-16,-13 0-1 0,-7 11 1 15,-4 19 3-15,9 6-2 16,3-1 1-16,-4 1 0 15,-9-7-64-15,-9-6-226 16</inkml:trace>
  <inkml:trace contextRef="#ctx0" brushRef="#br0" timeOffset="-203658.99">21819 11013 984 0,'0'0'59'15,"0"0"-58"-15,0 0-1 16,0 0 14-16,0 0 13 0,0 0 10 15,0 166-23-15,0-103-5 16,-11-1-7-16,5-6 0 16,-7-10 1-16,3-14-3 15,6-9 0-15,-1-10 0 16,5-6 3-16,-5-7-1 16,5 0 9-16,-3-23 15 15,-3-24-10-15,5-18-1 16,-5-5-10-16,6-8 6 15,0-5 3-15,0 4 0 16,26 6-2-16,-6 11-1 16,8 12-6-16,-8 16-2 15,-3 10-3-15,7 7 1 16,-9 11-2-16,-3 6-2 16,9 0 1-16,-4 3-1 0,-7 27 2 15,-2 8 2-15,-8 12 3 16,-2-1-4-16,-26-2 1 15,-4-1 1-15,-3-7-2 16,2-7 0-16,2-9-1 16,3-7 1-16,10-7 0 15,7-9 0-15,4 0 0 16,3 0 0-16,-5-7 6 16,7-3-6-16,2 2 0 15,0 5 5-15,0 3-3 16,0 0-2-16,0 0-2 15,11 19-2-15,11 10 4 0,7 5 2 16,1 0 0 0,-3 2-2-16,11-6-3 0,-6-6 3 15,3-5 4-15,-3-14-4 16,-9-5-4-16,4 0 4 16,-2-8-1-16,0-16-4 15,-7-12 1-15,0-8-3 16,-8 6 5-16,-6 4 2 15,-1 11 2-15,-3 9 3 16,0 10 11-16,0 4 0 16,0 0-7-16,0 0-9 15,-6 2-2-15,-4 25-3 16,6 10 5-16,4 1-6 0,0-7 4 16,0-5-3-1,14-10-3-15,3-5-4 0,1-6-2 16,12-5 0-16,-8 0 8 15,5-23 3-15,2-10-3 16,-10-5-4-16,-5 5 7 16,-12 0 3-16,-2 4 0 15,0 4 1-15,0 8 0 16,-8 5 0-16,-9 8 2 16,1 4-3-16,-1 0 0 15,0 0-2-15,12 4-1 16,-8 11-1-16,9 1 1 15,4-2-5-15,0 0 4 16,0-4 0-16,22 4 0 0,5 0 0 16,-2 0-2-1,4 0 1-15,-2-4-1 0,-4 0 3 16,-6 2 1-16,-5 2 0 16,-6 0-1-16,-2 6 3 15,-4 0 0-15,0 6 0 16,-10-2 0-16,-9 4 0 15,-11-4 1-15,7-6-1 16,2-6-1-16,11-12-1 16,5 0-9-16,5 0-4 15,0-21-17-15,0-4-61 16,7-5 72-16,12 6 7 16,3-4 14-16,3 4-2 0,-2 1 1 15,2 0 1-15,-7-1 1 16,-3 3 3-16,1-2 12 15,-10 0 6-15,4 0-3 16,-4-2 14-16,-6 1 7 16,0-4-5-16,0 4-2 15,0 5 0-15,0 5 21 16,0 10-23-16,0 1-10 16,0 3-7-16,0 0-6 15,0 0-8-15,0 9-2 16,0 22 1-16,0 11-3 15,7 8 4-15,-1 5 0 16,5-3 0-16,-9 0-1 16,0-2 1-16,-2-9-1 0,0-4-25 15,0-10-49-15,0-12-23 16,0-15-58-16,5 0-121 16,4-32-300-16</inkml:trace>
  <inkml:trace contextRef="#ctx0" brushRef="#br0" timeOffset="-203343.4">22733 11061 689 0,'0'0'185'0,"0"0"-133"16,0 0 35-16,0 0-10 16,0 0-38-16,0 0-23 15,-51 20-7-15,18 3 4 0,1 2 9 16,0-6 6-16,12 3-19 15,6-8-4-15,3-3-1 16,9-8-4-16,2-2 0 16,0-1-1-16,0 0-3 15,14 7-1-15,16 1 5 16,-6 2 5-16,11 2-1 16,3-1 3-16,-2 6-6 15,-1-3-1-15,-5 5 2 16,-12-3 11-16,-5-3-13 0,-13 1-16 15,0 2-23-15,-2-2-45 16,-27-8-93-16,-4-6-165 16</inkml:trace>
  <inkml:trace contextRef="#ctx0" brushRef="#br0" timeOffset="-203166.11">22103 10986 931 0,'0'0'46'0,"0"0"-40"16,0 0 65-16,0 0 53 15,0 0-72-15,0 0-52 16,-24-65-3-16,24 65-49 16,0 22-140-16,0 0-190 0</inkml:trace>
  <inkml:trace contextRef="#ctx0" brushRef="#br0" timeOffset="-202946.75">23159 11294 1031 0,'0'0'39'15,"0"0"-36"-15,0 0 67 0,0 0-2 16,28 140-44-16,-32-88-11 16,-40 2-13-16,-8-7-79 15,-7-10-365-15</inkml:trace>
  <inkml:trace contextRef="#ctx0" brushRef="#br0" timeOffset="-202555.08">23541 10826 905 0,'0'0'85'0,"0"0"-60"16,0 0 140-16,0 0-54 15,0 0-67-15,0 0-32 16,-9 5-4-16,16 36 14 0,0 11 7 15,6 5-18 1,-13 0-1-16,0-3-6 0,0-1-4 16,0-5 0-16,-20-3-23 15,-12-5-65-15,5-12-104 16,5-14-189-16</inkml:trace>
  <inkml:trace contextRef="#ctx0" brushRef="#br0" timeOffset="-200675.62">23347 11135 894 0,'0'0'113'0,"0"0"-106"15,0 0 34-15,0 0 29 16,0 0-58-16,0 0-9 16,115-46 1-16,-61 32-3 0,4-3-1 15,-5-5 0-15,-5-3-7 16,-2-3-9-16,-13-2-7 15,-17 3-2-15,-3 0 5 16,-13 0 17-16,0 0 3 16,0 7 7-16,0 4 13 15,0 6 36-15,0 8-1 16,0 2-10-16,-13 0-29 16,0 16-15-16,-1 26 4 15,-5 8 12-15,7 2 15 16,8-3-9-16,4-8-2 15,0-5-9-15,0-1-1 0,4-12-2 16,8-10 1 0,-1-5-6-16,-9-5-4 0,6-3 0 15,3 0 4-15,6 0 8 16,12-30-3-16,1-6-9 16,-1-2 0-16,-8 4 3 15,-3 16-3-15,-5 8-8 16,-13 8 4-16,2 2-5 15,-1 0-3-15,5 14 6 16,5 13 6-16,2 4 3 16,-7 2-3-16,6-2-2 15,3-4 2-15,2-6 0 16,-3-7-2-16,-4-10 1 16,6-2-1-16,-3-2-3 15,7-6 2-15,3-21-4 0,-5-10 0 16,2 2 3-16,-10 4-8 15,-7 2-4-15,-3 8 5 16,0 10 0-16,0 4-1 16,-16 7-1-16,-1 0 2 15,-1 0 1-15,1 7 6 16,-4 4 4-16,10 1-4 16,10-6 4-16,-9 1-6 15,10-3-3-15,0 1 2 16,0-2-2-16,0 1 1 15,0 1 7-15,15 3 0 16,0 0 0-16,-1 4 1 0,2 3 1 16,-1 3 0-16,-5 5 0 15,3 2-1-15,0 3 0 16,4-6 1-16,-2-2 0 16,2-1-1-16,2-6 0 15,-7-5 0-15,6-2 3 16,-3-6 2-16,8 0 1 15,1-22 0-15,8-16-2 16,-8-3 0-16,1-3-3 16,-6-6-1-16,-4 6 0 15,-15 6 0-15,0 12 1 16,0 14 4-16,0 6 1 16,-9 6-2-16,-3 0 2 0,-11 8-5 15,4 20 0-15,2 9 3 16,14 2-4-16,-4-1-1 15,7-1-1-15,0-8 0 16,21-6 0-16,14-9-7 16,14-10-14-16,4-4-8 15,15-2 5-15,2-23-6 16,-3-8-3-16,-16 2 7 16,-14-1 11-16,-11 5 12 15,-19 7 5-15,-7 1 7 16,0 9 38-16,0 6-2 15,-13 4-24-15,-12 0-17 16,-11 21 3-16,-4 8-1 16,7 1 8-16,13 2-6 0,5-5 9 15,9-4-11-15,6-5-1 16,0-5-3-16,0-5 2 16,6-6-1-16,14-2 7 15,8 0 4-15,3-23 13 16,4-6-17-16,-5 0-4 15,-5-6-3-15,-2 4 0 16,-6 0 1-16,-1 10-1 16,-11 11 1-16,-4 6-2 15,1 4 7-15,-2 0-7 16,0 0-1-16,0 10-4 16,0 18 4-16,0 4 1 15,0-1 3-15,0 0-1 0,0-10-2 16,14-2 1-16,4-5 0 15,5-10 0-15,0-4 1 16,7 0 0-16,0-11 0 16,1-17-1-16,-4-1-1 15,-3 2 0-15,-9 0 1 16,-8 2-1-16,0-4 1 16,-5 1 3-16,-2-2-4 15,0-4 0-15,0-2 0 16,-14-4-3-16,-1-4 3 15,-2-2 2-15,5 3-1 0,6 2-1 16,-2 10 2-16,3 12 13 16,1 10 5-16,4 6 6 15,0 1-9-15,0 2-6 16,0 0-9-16,0 0-2 16,0 14-3-16,0 26 2 15,0 16-2-15,0 4 3 16,17 8 0-16,-8-2 1 15,6-4 1-15,-4-5-2 16,2-8 0-16,-4-9-1 16,2-11 1-16,2-8 0 15,-4-7 0-15,4-12 0 16,2-2-16-16,3 0-5 16,7-25-2-16,6-7-1 0,-6 2 12 15,0-3 3-15,-2 0-1 16,1 2 0-16,-5-3 10 15,-13 6 0-15,-3 3 0 16,-3 6 6-16,0 0-2 16,0 10 6-16,-6-1-8 15,1 8 2-15,-9 2-2 16,7 0-1-16,-3 0-1 16,8 4-1-16,-5 19 1 15,7 2-2-15,0 3-1 16,7 0 5-16,12-4-5 15,3-4 6-15,5-1-2 0,-3-2 2 16,0-5 1-16,-15 0 1 16,-4-6-2-16,-5 0-3 15,0-1-10-15,-22 5-38 16,-26-6-66-16,-23-4-242 16</inkml:trace>
  <inkml:trace contextRef="#ctx0" brushRef="#br0" timeOffset="-200518.4">24700 10754 1162 0,'0'0'0'16,"0"0"6"-16,180-7-6 0,-91 7 20 16,8 0-20-16,3 0-23 15,-2 7-105-15,-4 7-221 16</inkml:trace>
  <inkml:trace contextRef="#ctx0" brushRef="#br0" timeOffset="-200338.05">25868 11019 942 0,'0'0'154'0,"0"0"-138"15,0 0 100-15,2 126 9 16,-2-83-84-16,-12 5-22 0,-13 0-17 15,-3-2-2 1,3-8-38-16,-1-10-104 0,6-16-132 16,10-12-487-16</inkml:trace>
  <inkml:trace contextRef="#ctx0" brushRef="#br0" timeOffset="-198238.93">26305 10945 535 0,'0'0'449'16,"0"0"-443"-16,0 0-6 0,0 0 127 15,0 0-34-15,0 0-26 16,1-106-53-16,-1 106-6 15,-3 0 2-15,-14 16-4 16,-4 12-1-16,-4 10 0 16,17 6-3-16,-2 2 0 15,10-4-2-15,0-1 0 16,0-6 0-16,18-6 0 16,15-6 0-16,10-11-2 15,-7-12 2-15,6 0 0 16,-3-14 1-16,5-20-1 15,-10-5-6-15,1-11-3 0,-3-5-6 16,-12-6 6-16,-7-5 5 16,-10 7 3-16,-3 12 1 15,0 14 0-15,0 20 1 16,0 11 15-16,0 2-8 16,-1 2-6-16,-6 27-1 15,-8 13 10-15,2 6 4 16,11 8 8-16,2-2-1 15,0-1-7-15,0-5 5 16,3-8-8-16,9-10-2 16,-11-7-9-16,5-10 3 15,2-6-1-15,-1-7-2 16,11 0 0-16,8-11 4 0,6-19-5 16,7-2-6-1,6 3-8-15,-15 6 2 0,-8 14-2 16,-9 7 4-16,-2 2 6 15,-5 0 1-15,8 7 2 16,1 13 0-16,5 5-2 16,6 2 3-16,-6-4-11 15,8-2 8-15,-8-8-24 16,2-6 7-16,5-7 0 16,-5 0 8-16,2-4-16 15,-6-19-5-15,-4-3 22 16,-3-4-8-16,-5-6 3 15,-4 0 13-15,-2 11 2 16,0 6-7-16,0 13 8 0,-13 6 3 16,-4 0 0-16,-6 12-1 15,-5 13 5-15,11 2 1 16,1 3 6-16,6-2 6 16,2-2 5-16,6 0-11 15,-3-9-3-15,5-1 0 16,0-6-1-16,0-9-4 15,9-1 6-15,10 0 5 16,1 0 4-16,3-13-10 16,-3-11-11-16,-1-2-1 15,2-2-3-15,0 1-3 16,-12 4-9-16,-2 15 7 16,-1 3 7-16,-6 5-1 0,0 0-4 15,0 0 3-15,0 7 0 16,0 13 3-16,0 1 2 15,0-4-1-15,4 2 0 16,3-5 0-16,2-5 0 16,4-4 3-16,-2-3-5 15,-6-2 5-15,12 0-4 16,-2-10 1-16,10-10-5 16,-4-4-14-16,-1-4-13 15,-4 1 4-15,-3 6 8 16,1 7 11-16,-9 10 9 15,-3 2 0-15,-1 2 7 0,-1 0 5 16,0 0-2-16,0 20 9 16,7 7 9-16,-4 0-11 15,-2 0-2-15,-1-5-12 16,0-9 8-16,0-3-8 16,0-8 3-16,0-2-3 15,0 0 4-15,0 0 6 16,13-8-4-16,-7-17-5 15,7-8-1-15,1 0-2 16,-4 8-1-16,1 12 0 16,-10 8 0-16,1 5 0 15,5 0-3-15,-6 0-1 16,2 10 1-16,3 10 3 16,2 2 0-16,0-3-1 15,6-6 1-15,5-2 0 0,4-5 0 16,2-6-2-16,4 0 2 15,2 0 0-15,-2-19 0 16,-8-8 0-16,-1-2 0 16,-12 3 1-16,-3 2 1 15,-5 8-2-15,0 4 3 16,0 8 1-16,0 4 5 16,-5 0-3-16,-12 2-5 15,-9 22-1-15,4 2 0 16,5 4-2-16,1-4 2 0,8 0 0 15,8-3 0 1,0-10 1-16,0-1-1 0,0-6 0 16,0-4 1-16,1-2-1 15,22 0 5-15,-1-11 10 16,10-9-4-16,-4-5-10 16,-7-2 1-16,6 2-1 15,-7 7 4-15,-7 8 0 16,-7 10 12-16,-6 0-4 15,0 0-8-15,0 18-4 16,0 17 1-16,0 9 3 16,0 7 0-16,0 6-3 15,-6 5 0-15,-21 10-1 16,2 5 1-16,-7-6-4 16,-3-13 1-16,1-9-5 0,1-16 3 15,7-8 1-15,-7-9-1 16,1-4-5-16,9-7 1 15,1-5-2-15,8 0-2 16,3 0-4-16,4-17 0 16,4-11-5-16,3-7-1 15,0-11-12-15,16-6 2 16,9 4 6-16,2 5 5 16,7 6 13-16,-2 5 7 15,5 2 0-15,7 2 3 16,0-4 5-16,2 4-2 15,0-1-1-15,-2 4 0 0,-1 5 2 16,-4 1 2 0,-12 2-1-16,-9-5-4 0,-5 1 6 15,-7-5-2-15,-4 4-6 16,0 4 0-16,-2 4-2 16,0 9 1-16,0 5-1 15,0 0 1-15,-4 0-1 16,-9 0-1-16,-9 21-2 15,4 4 1-15,1 0 4 16,4 5 1-16,9-2 0 16,3 1 1-16,1-1 5 15,0-3 6-15,1-2-4 16,20-2-5-16,8-7 4 0,1-3 3 16,6-11 0-1,18 0-11-15,12-6-2 0,7-18-29 16,0 2-56-16,-1 2-88 15,-15 6-13-15,-18 2-336 16</inkml:trace>
  <inkml:trace contextRef="#ctx0" brushRef="#br0" timeOffset="-192007.85">20645 11863 576 0,'0'0'127'0,"0"0"-49"15,0 0 61-15,0 0-47 16,0 0-33-16,0 0-12 16,0 0-7-16,6 0-7 15,-6 0 11-15,0-4 11 0,0-8-1 16,-23-4-50-16,1 0-2 16,-10 4 0-16,0 4-2 15,-4 8 1-15,-4 0 0 16,7 0-1-16,0 22-1 15,2 3 1-15,12 6-3 16,12-1 0-16,1 2 2 16,6-4-6-16,0-8 3 15,24-4 3-15,0-11-5 16,9-5 5-16,7 0 1 16,-6-9 0-16,0-14 1 15,-3-10 1-15,-8-4 0 16,3-9-2-16,-7-3 0 0,-2-9 3 15,-3-2-2-15,-5 10-2 16,-9 8 2-16,0 11 1 16,0 12-2-16,0 7 3 15,0 8 0-15,0 4 1 16,0 0-4-16,0 7-4 16,-7 27 2-16,1 9 0 15,5 7-2-15,1 2 4 16,0-2-1-16,0-4 1 15,7-5 0-15,10-8-1 16,6-5 0-16,-2-10 0 16,-1-7 1-16,11-11-1 0,-2 0-1 15,3-5-8 1,0-23 5-16,-7-6-6 0,0-7 3 16,-9 2 2-16,-9-3 1 15,-6 6 1-15,-1 8-1 16,0 12 5-16,0 8 2 15,0 6-2-15,0 2-2 16,-8 7 0-16,-8 18-2 16,2 9-1-16,11 2 1 15,3 0 3-15,0 3-6 16,0-8-4-16,5 2 3 16,12-10-22-16,2-10-17 15,8-6-31-15,2-7-27 16,4 0-108-16,1-10-104 0</inkml:trace>
  <inkml:trace contextRef="#ctx0" brushRef="#br0" timeOffset="-191559.97">21240 11742 638 0,'0'0'195'0,"0"0"-100"16,0 0 20-16,0 0-23 15,0 0-55-15,0 0-18 16,-48-9 3-16,35 31-5 16,-3-3-4-16,9 8 0 15,-3 3-2-15,4 0-5 0,6 1 0 16,0-4-3-16,0-2-1 16,8-6 0-16,16-8-1 15,-2-4 1-15,5-7 0 16,8 0 3-16,4-9-1 15,-7-14-2-15,0-9 1 16,-3 2-1-16,-12-3 2 16,-1 0-1-16,-5 11 0 15,-9 8 1-15,-2 10 0 16,0 2 8-16,0 2-3 16,0 0-9-16,0 0-4 15,0 16-2-15,0 4 6 0,0 1-1 16,0 2-1-16,4-9 0 15,6 0-10-15,-4-7-17 16,7-4-49-16,2-3-15 16,3 0-35-16,10-11-49 15,-6-16-35-15,-4-3-227 16</inkml:trace>
  <inkml:trace contextRef="#ctx0" brushRef="#br0" timeOffset="-191412.69">21504 11599 139 0,'0'0'634'0,"0"0"-565"16,0 0 29-16,0 0-6 15,0 0-42-15,0 0-33 16,-31-61-17-16,31 61-4 0,0 0-61 16,-6 0-141-16,-5 20-319 15</inkml:trace>
  <inkml:trace contextRef="#ctx0" brushRef="#br0" timeOffset="-190093.09">21568 11963 899 0,'0'0'125'16,"0"0"-75"-16,0 0 84 0,0 0-74 15,0 0-48-15,0 0 2 16,43-61-2-16,-36 32-3 16,5-4-5-16,1 0-2 15,1 2-2-15,-10 4 1 16,0 9-1-16,0 4-1 16,-4 8 0-16,0 0 1 15,0 4 0-15,0 2-5 16,0 0-8-16,0 0-4 15,-5 0-9-15,-13 16 2 16,4 3 10-16,11 0-13 16,-2 0 9-16,5-2 13 15,0-3 0-15,0 0-1 0,8 2 2 16,19-2 4-16,-2 0 0 16,8 2 0-16,5-5 1 15,-4 3 0-15,-4-3 4 16,-12-3-5-16,-4-4 0 15,-9 0 0-15,-5 2 0 16,0 2 0-16,0 5 6 16,-21-1 9-16,-8 1-2 15,-2-2-11-15,11-3-1 16,3-6-1-16,4-2 0 16,13 0-2-16,0-7-6 15,0-13-6-15,0-1 7 0,4-2-1 16,23 3 5-1,5-1 3-15,1 4 2 0,2 3-1 16,-4 2 11-16,-9 6 2 16,-7 1 1-16,-4 2-2 15,-9 2-1-15,-2 1 1 16,5 0-10-16,-3 0 0 16,5 0 4-16,-4 15 0 15,0 7-4-15,-3-3 1 16,2 2 0-16,4-3-4 15,-1-7 1-15,-2-1 0 16,7-8-2-16,-3-2 3 16,9 0 5-16,13 0 1 15,15-15-4-15,4-7-1 0,1-8 1 16,-1-1-3-16,-12-4 0 16,-6 9-1-16,-12 2 1 15,-15 16 0-15,-3 0 9 16,0 8 2-16,0 0 2 15,0 0-14-15,0 12-7 16,-3 18 5-16,-5 4 2 16,6 0-1-16,2-2-1 15,0-10 0-15,0-2 2 16,2-7-3-16,9-7 2 16,2-6 1-16,1 0 1 15,4 0 4-15,0-19-4 16,-3-9 1-16,-8 0-1 0,-7-1-2 15,0 4-5-15,0 3-8 16,-7 8 0-16,-8 2 2 16,-3 7 4-16,0 5 2 15,5 0 0-15,0 0 5 16,12 0-3-16,1 0-3 16,0 0-7-16,0 0-3 15,0 0 7-15,22 0 10 16,9 0 1-16,4 0-1 15,8-5 3-15,3 5-2 16,6 0 26-16,-1 0-9 16,-9 12-16-16,-9 2 2 0,-14-4-3 15,-6 4 0-15,-11-4 0 16,-2 1 1-16,0 1 5 16,0-5 1-16,0-3-2 15,0-4-1-15,0 0-1 16,-2 0 4-16,2-4-2 15,0-17-4-15,0-12-2 16,22 0-6-16,21 1-2 16,5 7 7-16,-2 13-8 15,-11 12 9-15,-13 0 0 16,2 0-4-16,-7 12 4 16,-8 13 4-16,1 4 1 15,-6 1-2-15,-4 2-1 0,0-2 0 16,-4-1 0-16,-23-2-4 15,-6-2-27-15,-4-9-76 16,-4-4-90-16,1-10-232 16</inkml:trace>
  <inkml:trace contextRef="#ctx0" brushRef="#br0" timeOffset="-189897.76">22096 11685 755 0,'0'0'158'0,"0"0"-121"16,0 0 120-1,0 0-70-15,0 0-61 0,0 0-11 16,1-20 11-16,16 20-15 16,-11 0-11-16,-6 0-33 15,0 0-182-15,-6 10-311 16</inkml:trace>
  <inkml:trace contextRef="#ctx0" brushRef="#br0" timeOffset="-189055.25">21470 11577 476 0,'0'0'80'0,"0"0"12"15,0 0 14-15,0 0-5 16,0 0-38-16,0 0-20 16,-3-5-8-16,1 5 0 15,2 0-11-15,0 0-6 0,0 0-12 16,0 0-1-16,0 0-2 16,4 0 4-16,10 0 11 15,3-4-1-15,-4-1-11 16,-10 0-1-16,3-1 2 15,-6-2 4-15,0-1 0 16,0 1-7-16,0 0-4 16,-12 6-9-16,-11 2-23 15,3 0-41-15,1 0-27 16,7 16-132-16,10 0-117 16</inkml:trace>
  <inkml:trace contextRef="#ctx0" brushRef="#br0" timeOffset="-187459.17">23354 11793 749 0,'0'0'119'16,"0"0"-40"-16,0 0 17 15,0 0-18-15,0 0-26 16,0 0 18-16,10 0-8 16,-10 0-23-16,5-8-16 15,6-1 3-15,5-10-11 16,6 4-12-16,3-3-3 15,-6 3 1-15,-3 7-1 16,-10 4 0-16,3 2 1 0,-9 2 1 16,7 0-2-1,0 6-4-15,4 26 4 0,-1 2 1 16,3 2 0-16,-11-2-1 16,8-6 1-16,-4-6-1 15,-6-10 1-15,5-5-1 16,-5-7 1-16,10 0 0 15,3 0 5-15,7-17 6 16,13-9-7-16,0-8-4 16,-1-2-1-16,0 6 0 15,-10 3 1-15,-5 13-1 16,-7 5 0-16,-10 9 2 16,0 0-2-16,0 0 0 15,0 0 0-15,3 11-3 16,7 12 3-16,-6 1 1 0,2 0 1 15,4-6-1-15,-5-4-1 16,-5-5 0-16,2-8 0 16,-2 2 1-16,0-3 5 15,12 0 0-15,11-13 1 16,3-11-4-16,9 0-2 16,4-4-1-16,-14 6 0 15,-8 6 0-15,-10 4 0 16,-7 8 0-16,0 2 0 15,0 2-2-15,0 0-1 16,0 0-3-16,4 14-3 16,9 10 0-16,-4 0-10 0,9 0-8 15,-3-2 3 1,8-4-5-16,2-12 7 0,1-4 14 16,1-2 1-16,-2 0 6 15,1-14 0-15,-4-8 1 16,-5-6-4-16,-3 4 1 15,-12-4-4-15,-2 4 7 16,0 10-2-16,-2 4 2 16,-12 6 0-16,-3 4 0 15,-3 0-2-15,-1 0 2 16,-3 14 0-16,6 8 0 16,4 0 0-16,8 4 0 15,-1 0 2-15,7-4-1 0,0-2 2 16,0-6 0-16,0-8 1 15,17-2 3-15,-2-4 10 16,8 0 6-16,0-4-5 16,4-16-13-16,-2 0-1 15,-1-6-2-15,-5 1-1 16,-5 5 1-16,-10 7-2 16,0 3 5-16,-4 6-4 15,0 4-1-15,0 0 0 16,0 0-4-16,0 4-3 15,0 21 4-15,0 6 3 16,0-5-1-16,0 0 1 0,0-2-1 16,0-8 1-1,7-4 0-15,-4-8-1 0,10-4 1 16,6 0 2-16,3-7 2 16,4-16-2-16,5-9-1 15,-7-4-1-15,1-14 1 16,-9-4-1-16,3-10 0 15,-5 2-2-15,-6 13 1 16,2 11 1-16,-10 21 3 16,0 8 9-16,0 4 9 15,0 5-13-15,0 0-8 16,0 19-8-16,0 23 5 16,-11 11 3-16,6 6 0 15,5 2 0-15,-2-1 0 16,2-6-1-16,0-12 1 0,0-12-3 15,0-11-15 1,0-10-19-16,0-7-42 0,0-2-98 16,7-6-30-16,15-26-312 15</inkml:trace>
  <inkml:trace contextRef="#ctx0" brushRef="#br0" timeOffset="-186041.55">24709 11456 842 0,'0'0'130'0,"0"0"-41"16,0 0 3-16,0 0-51 0,0 0-28 15,0 0 40-15,0 0-11 16,-73 75-21-16,47-46-6 16,-8-4-3-16,5-1-6 15,14-9-3-15,2-4-3 16,8-7 0-16,5 0 1 15,0-4-1-15,0 0 0 16,0 0 4-16,2 0-4 16,14 0 0-16,-1 0-1 15,4 0 1-15,8 6-1 16,-5 8 1-16,8-1 1 16,-6 6-1-16,3-1 1 15,1-2-1-15,-10-3 0 0,-3 0 0 16,-8-11 1-1,3 2-1-15,-5-4 0 0,6 0 2 16,4 0 2-16,2 0-3 16,2-16-1-16,1-5-1 15,-7-4-5-15,-3 2 2 16,-6 6-3-16,-4 3 2 16,0 6 5-16,0 6 2 15,0 0-2-15,0 2 0 16,0 0-5-16,0 0-6 15,0 20 8-15,0 2 3 16,0 0-1-16,0 0 1 16,0-5-1-16,0-2-2 15,15-3 3-15,2-8 0 0,8-4-2 16,5 0-3-16,4-2-10 16,-1-16 2-16,-7-5-14 15,-6-4-13-15,-3-3 22 16,-8 8-1-16,-3 3-1 15,-4 8 19-15,-2 9 2 16,0-2 6-16,0 4 0 16,0 0-3-16,0 4 0 15,0 16 15-15,-8 6 7 16,6 0 0-16,-5 0 9 16,2-4-18-16,3-4 2 15,2-8-4-15,0-6-4 16,0-4-5-16,0 0 4 0,0 0 7 15,0 0 2-15,9-8-2 16,15-13-15-16,-8-4 0 16,3-1-2-16,-5 8-4 15,-1 4 0-15,-10 10 3 16,0 2-9-16,-3 2-3 16,3 0-1-16,6 2 7 15,-5 16 1-15,9 4 2 16,-7 6-1-16,4 0-16 15,0-4-10-15,13-3 13 16,6-8-2-16,4-9 13 16,2-4 7-16,11 0-1 0,-11-8-8 15,2-15-6-15,-8-6 9 16,-6-1 0-16,-11 2 2 16,-8 2 0-16,-4 6 4 15,0 8 1-15,0 5-1 16,-10 5-1-16,-13 2 0 15,0 0 0-15,0 9-1 16,3 11 2-16,1 1-1 16,5 2 0-16,10-3 0 15,-5 3-1-15,9-6 1 16,0-1 1-16,0-6 0 16,0-8 2-16,9 0 4 15,9-2 13-15,9 0 2 0,-8-2-10 16,10-16 2-16,-6 0 1 15,-1-5-1-15,1 2 2 16,-7 2-1-16,-2 5 0 16,-11 9 10-16,0 1 4 15,-3 4-17-15,0 0-6 16,0 0-5-16,0 28 0 16,0 16 0-16,0 16 10 15,0 8-10-15,0 10 3 16,0-2-1-16,0 1 6 15,2-6-1-15,-2-14-6 16,0-12-1-16,0-12 0 0,0-14-1 16,0-8-3-1,0-6 2-15,-2-5-3 0,-4 0 1 16,-7 0-1-16,-4-2-4 16,-6-17-5-16,-2-9 1 15,-3-10 3-15,6-9 3 16,4-12 4-16,12-5-14 15,6 0-16-15,24 4 19 16,16 10-1-16,16 9 4 16,-6 11 7-16,-3 10 2 15,1 6 2-15,-11 10-1 16,-22-4 1-16,-8 8-58 16,-7-2-75-16,-7 2-149 15</inkml:trace>
  <inkml:trace contextRef="#ctx0" brushRef="#br0" timeOffset="-185641.87">25001 11570 733 0,'0'0'111'16,"0"0"-16"-16,0 0-29 16,0 0-7-16,0 0-21 15,0 0 0-15,0 0-6 16,-10 0 10-16,5 0-16 15,3 2-9-15,-5 5 1 16,7-7-4-16,0 2-9 16,0-2-2-16,0 0 1 15,0 0 5-15,9 0 2 16,9 0-4-16,-2-9-2 16,-3 0-5-16,-13 0-4 15,0 7-52-15,-14 2-78 0,-28 0-298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33:51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19470 6200 447 0,'0'0'94'0,"0"0"-52"15,0 0 10-15,0 0-3 16,0 0-15-16,0 0 1 15,0 0 0-15,0 0 11 16,-29 4-6-16,10-4 3 16,2 0-10-16,1 2-10 15,2 1-4-15,9-3 5 16,-9 4 4-16,11-2 1 16,-7 1-1-16,9-1 0 0,1-2-4 15,-2 0 0 1,2 0-3-16,0 0 5 0,0 0 6 15,2 0-15-15,31 2 2 16,14 5-6-16,15 0 4 16,13-3-12-16,14 4 0 15,-1-4-1-15,9 2-1 16,-5 3-2-16,-10-1 0 16,-32-4 1-16,-19-2 1 15,-26 1-3-15,-5-3 0 16,0 0 3-16,-10 0 1 15,-29 0-4-15,-12 0-16 16,-1 0-7-16,-1 2-29 16,11 10-27-16,13 4-17 15,10-2-72-15,13-1-177 0</inkml:trace>
  <inkml:trace contextRef="#ctx0" brushRef="#br0" timeOffset="903.87">21401 6196 198 0,'0'0'62'16,"0"0"65"-16,0 0-58 16,0 0-30-16,0 0 13 15,0 0-7-15,0 0-15 16,0-47 12-16,0 45 23 16,0-1 17-16,0 3-10 15,0 0-17-15,0 0-24 0,-10 0-5 16,-13 0 6-1,2 0 7-15,-3 0-3 16,9 0-15-16,9 0 8 0,-1 0-10 16,7 3-1-16,0-3 2 15,0 2 6-15,4 1 10 16,32-3-20-16,28 0-4 16,19 0-1-16,16 0-8 15,8 0-2-15,-6-5-1 16,-6 2 0-16,-22 3 1 15,-17 0 3-15,-31-4-4 16,-12 4 1-16,-13-2 6 16,0 0 0-16,0 0-7 15,0 2-2-15,-18 0-20 16,0 0-51-16,-7 0-13 0,12 10-56 16,7 9-69-16,6-10-46 15</inkml:trace>
  <inkml:trace contextRef="#ctx0" brushRef="#br0" timeOffset="1907.92">24179 6138 117 0,'0'0'274'15,"0"0"-163"-15,0 0-30 16,0 0-11-16,0 0-27 15,0 0-14-15,0 0 8 16,0 0 4-16,0 0-9 16,0 0-7-16,0 0-1 0,0 0 5 15,-1 0-9 1,-14 0-15-16,-5 0 8 0,-9 0-1 16,-3-4-5-16,-7 0 2 15,-1-2-8-15,-1 2 3 16,8-1 5-16,-2 4 2 15,6-2-7-15,-2 1 0 16,13 2 1-16,4 0-3 16,3 0 0-16,11 0-1 15,0 0 4-15,0 0-4 16,0-3 15-16,0 3 23 16,12 0 17-16,32 0-19 15,22 0-24-15,17 0-4 16,16 0-5-16,-2 0-1 0,-2 0-2 15,-10 0 0 1,-6-2-1-16,-14-1 0 0,-15-1 1 16,-12 2-1-16,-14-1 0 15,-19 3 1-15,-2 0-2 16,-3 0 1-16,0 0-42 16,0 5-62-16,0 16-142 15,0-5-14-15</inkml:trace>
  <inkml:trace contextRef="#ctx0" brushRef="#br0" timeOffset="7670.71">14832 6893 151 0,'0'0'195'0,"0"0"-128"0,0 0-28 16,0 0 37-16,0 0-15 15,0 0-27-15,0 0-9 16,3 0-4-16,-3 0 3 16,-19 0 4-16,2 0 8 15,-13 0-7-15,-4 0 40 16,-12 0-23-16,-5 0-10 16,-11 0-13-16,-3 0-11 15,2 2 8-15,9-2-9 16,7 0-1-16,12 0 12 15,3 0-9-15,14 0 1 16,3 0-4-16,12 0 17 16,3 0-3-16,0 0-4 15,0 0-2-15,0 0 1 16,0 0-10-16,9 0-7 0,29 0-2 16,16 0 22-16,16 4 0 15,19-1-11-15,12-3-3 16,7 0-6-16,5 0-2 15,5 0-2-15,-13 0 2 16,-1 0 2-16,-19 0-2 16,-17 0 1-16,-12 0 0 15,-24 0 0-15,-15 0-1 16,-12 0 1-16,-5 0 3 16,0 0 7-16,0 0-1 15,0 0-4-15,-15 0-6 16,-18 0-4-16,-5 0 1 15,-12 0-1-15,-11 0 3 0,-7 5-9 16,-8 2-9-16,-1 3-1 16,5 0 1-16,-3-4 0 15,11-1 8-15,8 0 1 16,0-4 7-16,6 2-2 16,-1-3 4-16,-2 0 2 15,1 0-1-15,-4 0 0 16,8 0 0-16,2 0 0 15,11 0 3-15,9 0 2 16,10 0 7-16,5 0 0 16,9-3 4-16,2 3-6 15,-4 0-3-15,4 0-1 0,0 0 1 16,0 0-1-16,0 0-2 16,4 0-1-16,20 0 12 15,24 0 10-15,29 0-8 16,20 0-10-16,20 0-3 15,14 3 0-15,8-1-3 16,-9 1-1-16,-14-3 0 16,-18 2 2-16,-23-2 0 15,-23 0-1-15,-23 0-1 16,-10 0 0-16,-16 0 0 16,1 0-2-16,2 0-26 15,1 0-69-15,9 0-104 0,18 0-157 16</inkml:trace>
  <inkml:trace contextRef="#ctx0" brushRef="#br0" timeOffset="11934.77">5930 9976 662 0,'0'0'32'16,"0"0"-25"-16,0 0-5 16,0 0 62-16,0 0 40 15,0 0-60-15,0 0-8 0,-35-15-7 16,33 15-3-16,-2 0-2 16,1 0 5-16,-2-2 3 15,5 2 2-15,0 0-6 16,0 0-1-16,0 0 6 15,-3 0 6-15,3 0 0 16,0 0-12-16,0 0-8 16,0 0 0-16,0 0-6 15,0 0-2-15,0-3-7 16,0 3-1-16,0 0 1 16,0 0-2-16,3 0-1 15,14 0 1-15,15 0 4 16,8 0-1-16,-2 0 0 15,14 0 3-15,4 0-4 16,2 0 6-16,13 3-9 0,-3-1-1 16,2 0 0-16,4 0 1 15,-9-2-1-15,3 0 0 16,-2 0 3-16,0 0-1 16,0 0-1-16,-4 0-1 15,6 0 2-15,-4 0-2 16,-3-9 0-16,-6 4 0 15,-8-1 0-15,-13 4 1 16,-6-2-1-16,-13 4 1 16,-11 0-1-16,5-4 0 15,-9 4 0-15,0 0-1 16,0 0 1-16,0 0-5 0,0 0-9 16,0 0-8-16,0 0-15 15,-9 0-34-15,-24 0-67 16,-8 0-60-16,-17 4-145 15</inkml:trace>
  <inkml:trace contextRef="#ctx0" brushRef="#br0" timeOffset="12634.24">5745 10071 436 0,'0'0'77'0,"0"0"-68"15,0 0 36-15,0 0 46 16,0 0-4-16,0 0-14 16,-26 0-27-16,26 0-4 15,0 0-5-15,0 0 3 0,0 0 17 16,0 0-4-16,0 0-6 16,0-4-4-16,0 2-11 15,4-2-6-15,30 0 17 16,9-6-14-16,11-1-13 15,0-1-9-15,11-1 1 16,3 1-3-16,16-1-1 16,13-1-1-16,12 1-3 15,7 1 0-15,0-2 0 16,-3 1 0-16,-1-1 2 16,-15 5 0-16,-16-3-1 15,-16 6-2-15,-16-1 2 16,-17 3 0-16,-15 2-1 0,-7-1 0 15,-7 3 1 1,-3 0 0-16,0 0 0 0,0 0 2 16,0 0 1-16,0 0 1 15,0 0 2-15,0 0 3 16,0 0-3-16,0 0 6 16,0 0-3-16,0 0-3 15,0 0-5-15,0 0 0 16,0 0-1-16,0 0-1 15,0 0 0-15,0 0 0 16,0 0 0-16,0 0-1 16,0 0 1-16,0 0-1 15,0 0-18-15,-11 0-55 16,-16 3-114-16,-27-1-298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0:05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13747 14166 608 0,'0'0'5'15,"0"0"-7"-15,0 0 4 16,0 0 9-16,0 0 29 16,0 0 2-16,0 0 7 15,-77-10 1-15,77 10 11 0,0 0-20 16,0 0-1 0,0 0-20-16,0 0-2 0,0 0-5 15,20 0-5-15,8 7 18 16,17 11-1-16,5 10 4 15,7 0-10-15,-10 11 1 16,-6 9-6-16,-8 9 4 16,-7 7-2-16,-17 8 0 15,-4 6 3-15,-5 3 1 16,0 4-7-16,-14 2-1 16,-15 5 0-16,-9 5-2 15,0 7 3-15,1-1-5 16,-2-3-4-16,6-1 2 15,2-5-6-15,2 5 4 16,12-1-4-16,3-3 2 0,14-6-2 16,0-10 0-1,0-9 0-15,19-4-1 0,16-7 1 16,6-5 0-16,4-4-2 16,0-1 2-16,3-4-2 15,0-7 1-15,-2-4 1 16,-5-4-1-16,-6-12 0 15,-6-2-7-15,-6-4-5 16,-7-12 0-16,-5 4 5 16,-7-4 3-16,-3 0 5 15,-1 0 0-15,0 0 1 16,0 0 2-16,0-10 0 0,0-12 0 16,0 2 2-16,0 4-2 15,-5 4 4-15,-12 8-7 16,7 4 5-16,-4 0 1 15,-5 0-4-15,5 4-2 16,-7 14 1-16,-4 10-1 16,4 10 0-16,7 14-1 15,-5 4 1-15,5 11 1 16,7 9-1-16,-4 10 1 16,8 4-5-16,2 2 8 15,1-6-4-15,0-1 0 16,0-5 0-16,0 5 0 15,4 2-1-15,9-1-3 0,-7 1 4 16,7-11 4-16,3 4-4 16,-5-5-5-16,-5-6 5 15,7-1 0-15,-7-5 1 16,-4-2 1-16,-2-4-2 16,0 1 0-16,0-14 2 15,-21-2-1-15,-14-4 0 16,-12-6 3-16,-14-4-3 15,3-15 1-15,-14-7-2 16,10-6-1-16,4 0-2 16,2-4-9-16,4-14-10 15,14 2-17-15,-6 2-33 16,5-1-50-16,-2-6-111 16,3-7-242-16</inkml:trace>
  <inkml:trace contextRef="#ctx0" brushRef="#br0" timeOffset="4522.52">12364 14428 228 0,'0'0'484'16,"0"0"-446"-16,0 0-20 15,0 0 32-15,0 0 13 0,0 0-31 16,0 0-19 0,2 0-6-16,-2 0 7 0,0 0-5 15,0 0 2-15,0 0 1 16,0 0-5-16,0 0 3 15,0 0 12-15,0 0-12 16,0 0 5-16,0 0 8 16,0 0-13-16,0 0 7 15,0 3-14-15,0-3 12 16,0 0-9-16,0 2 2 16,2 1-5-16,7 1 2 15,0 3 6-15,7 0 6 16,-2 4-8-16,2 1-3 15,0-1 5-15,1 4-4 0,-2 1-1 16,-1 0 4-16,-3 0 0 16,-3-2-1-16,-5 0-2 15,7-5 4-15,-7 1-11 16,1-2 7-16,3-6 1 16,-4-2-5-16,0 0-1 15,-3 0 0-15,0 0 10 16,0 0-6-16,0 0 12 15,0 0-9-15,4 0 8 16,8-2-7-16,12-19 2 16,4-9-7-16,17-6-4 15,5-4-1-15,16-8 4 16,13 0-2-16,2-4-2 0,0 2 6 16,0 4-5-16,-12 6 1 15,-7 8-2-15,-16 9 2 16,-20 4-1-16,-9 11 1 15,-12 3-1-15,-5 5-1 16,0 0 1-16,0 0 0 16,0 0-1-16,0 0 2 15,0 0-5-15,0 0-3 16,0 0-14-16,0 0-22 16,0 0-43-16,0 0-74 15,-19 8-163-15,-8 6-302 16</inkml:trace>
  <inkml:trace contextRef="#ctx0" brushRef="#br0" timeOffset="5971.4">12329 15217 474 0,'0'0'64'15,"0"0"-3"-15,0 0 9 16,0 0 22-16,0 0-7 0,0 0-28 16,0 0-11-16,2-6-8 15,-2 6 2-15,3 0-2 16,-3 0 3-16,0 0-12 16,1 0 0-16,2 0-1 15,10 6-3-15,0 12 5 16,3 4-3-16,3 2-14 15,-2-2-1-15,1 4-10 16,6-3 9-16,-4 0-10 16,0-2 4-16,-5-2-4 15,-1-3 0-15,-1-3 2 16,-5-3 1-16,5-4-2 0,-12-4-2 16,8 1 0-16,-9-3 0 15,0 0 2-15,0 0-2 16,0 0 9-16,0 0-7 15,0 0 8-15,0 0 4 16,2 0-9-16,-2 0 8 16,0 0-4-16,0 0-2 15,0 0-1-15,6 0-2 16,9-17-2-16,2-4 0 16,11-10-1-16,5-2 0 15,2-3-1-15,15-8 4 16,9-4-4-16,5-4 0 15,5-2 4-15,-1 1-2 16,9 6-1-16,-9 3 1 16,-2 6-2-16,-4 4 0 0,-11 5 0 15,-11 10 0-15,-19 7 0 16,-14 7 0-16,-7 5 0 16,0 0 0-16,0 0 2 15,0 0-2-15,0 0 0 16,0 0-7-16,0 0-6 15,0 0-9-15,0 0-2 16,0 0-21-16,0 0-31 16,0 0-43-16,-5 3-28 15,-6-1-113-15,-1 3-240 16</inkml:trace>
  <inkml:trace contextRef="#ctx0" brushRef="#br0" timeOffset="8119.73">7249 15645 642 0,'0'0'1'16,"0"0"1"-16,0 0-1 15,0 0 48-15,0 0 40 16,0 0-26-16,0-3 5 15,0 3-31-15,0 0-6 16,0 0 5-16,0 0 3 0,0 0-13 16,0 0 2-16,0 0-8 15,0 0-8-15,0 0-1 16,0 0 2-16,10 7-3 16,6 9 0-16,8 1 9 15,0 4 9-15,3 4-16 16,-4-1-3-16,6 1 1 15,-10-2-4-15,8-4-1 16,-9 2-2-16,-1-5-1 16,-4-3 0-16,-6-6-2 15,0-2 0-15,-5-3 0 16,1-2 1-16,0 0 0 0,-3 0 1 16,0 0-2-16,0 0 5 15,0 0 3-15,10 0 6 16,6-4 5-16,14-23-1 15,12-12-7-15,17-11-5 16,5-5-3-16,2 1-1 16,2 3-2-16,-6 4 3 15,-8 11-3-15,-5 6 6 16,-9 7-6-16,-17 12-4 16,-5 3 4-16,-16 6 5 15,3 2-4-15,-5 0-1 16,0 0 0-16,0 0 1 15,0 0-1-15,0 0-3 0,0 0-1 16,0 0 2 0,0 0-10-16,0 0-6 0,0 0 1 15,0 0-23-15,0 14-53 16,0 2-37-16,-7 1-72 16,1-2-118-16</inkml:trace>
  <inkml:trace contextRef="#ctx0" brushRef="#br0" timeOffset="15078.34">11088 16642 465 0,'0'0'87'0,"0"0"-50"16,0 0-3-16,0 0-4 16,0 0 7-16,0 0-16 15,0 0 2-15,0-2 8 16,0 2 9-16,0 0 9 0,0 0-7 15,0 0-17 1,0 0 2-16,0 0-2 0,0 0-2 16,0 0 6-16,0 0-6 15,-4 0-1-15,4 0-5 16,0 0-2-16,0 0 8 16,0 0-10-16,0 0-3 15,0 0-1-15,0 0-4 16,0 0 2-16,0 0 7 15,0 0-13-15,0 0 1 16,0 0 0-16,0 0-1 16,0 0-1-16,0 0 2 15,0 0-2-15,0 0 0 16,6 4 1-16,7 2 3 0,1 2 4 16,-8-2-5-1,7-1 5-15,-5 2 5 0,-2-3-8 16,-4 4-2-16,9-2 1 15,-5 2 7-15,1-2-8 16,-2-1 10-16,-2-1-12 16,-3-2 3-16,1 3-1 15,6-3 2-15,-5-2-3 16,-2 3 1-16,0-3 0 16,0 0-1-16,0 1 7 15,0-1 7-15,0 0-10 16,0 0 10-16,0 0-12 15,0 0 9-15,0 0-7 16,0 0-5-16,0 0 6 16,0 0 6-16,0 0-4 0,0 0-2 15,2 0-3-15,3 0-3 16,19-11 5-16,3-9-5 16,16-15 5-16,6-5-3 15,10-6-3-15,5 0 0 16,8-4 0-16,3 6 1 15,-5 3-1-15,-4 2 4 16,-15 10-3-16,-7 8-1 16,-22 7 0-16,-9 8-1 15,-2 1 0-15,-8 5-3 16,-3-2 4-16,0 2 0 16,0 0-1-16,0 0 1 0,2 0-1 15,-2 0 0-15,0 0-6 16,0 0-2-16,0 0-11 15,0 0-5-15,0 0-14 16,0 0-47-16,0 0-52 16,0 0-25-16,0 0-199 15</inkml:trace>
  <inkml:trace contextRef="#ctx0" brushRef="#br0" timeOffset="18689.34">9172 17464 516 0,'0'0'104'16,"0"0"-39"-16,0 0-1 15,0 0 5-15,0 0 2 16,0 0-30-16,0 0-13 16,-17-2-3-16,17 2-5 15,0 0 5-15,-2 0 0 16,2 0 1-16,-4 0-2 15,4 0 0-15,0 0-8 0,0 0-4 16,0 0-2-16,0 0 2 16,0 0-12-1,0 0 4-15,0 0-1 0,0 0-3 16,0 0-2-16,0 0 2 16,0 0 0-16,0 0 5 15,0 0-5-15,0 0 1 16,0 0-1-16,0 0 0 15,0 0 0-15,0 2 0 16,4 8 0-16,11 4 4 16,-1 4-1-16,2 2-3 15,2 3 9-15,-6-3-8 16,-2 1 1-16,4-2-2 0,0-5 7 16,-3-2-6-16,-6-2 5 15,-2-9-5-15,-3 2 2 16,0-3 7-16,0 0-4 15,0 0 3-15,0 0-8 16,0 0 11-16,0 0-9 16,0 0 13-16,0 0-11 15,0 0 2-15,0 0-2 16,0 0 0-16,0 0-3 16,0 0 2-16,4 0-4 15,3 0-3-15,6 0 3 16,9-9 3-16,11-11 3 15,11-6-4-15,14-8-1 16,12-9 0-16,17 2-1 16,14-9 5-16,-1-2-5 0,2 4-2 15,-15 2 2-15,-20 13 0 16,-20 7 0-16,-16 13 0 16,-17 9 0-16,-10 1 0 15,-4 3 0-15,0 0-5 16,0 0-8-16,0 0-25 15,-4 16-46-15,-7 3-12 16,-2-4-33-16,8-4-148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3:46:18.7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1987 884 680 0,'13'-30'144'0,"0"8"-102"0,-6 6 34 16,0 16 3-16,-3 0-42 0,0 11-27 0,2 36 17 0,-4 33 0 0,1-18-3 0,-1-4-10 0,-1-6-9 0,3-6-1 0,2-10 1 0,-2-13-5 15,-1-9 2-15,1-10 0 16,-1-4-2-16,5 0-2 16,6-22 2-16,7-22 29 15,10-8-21-15,-4 3-4 0,-3 5 4 16,1 14-7 0,-17 20 1-16,2 6-2 0,-7 4 0 15,5 0-13-15,4 4 5 16,4 16 8-16,12 6 3 15,-3 0-1-15,3-6 0 16,1 0-2-16,3-13-5 16,-12-2 0-16,6-5 0 15,-6 0-21-15,0-8 26 16,-1-16 9-16,-2-10-6 16,-11-2 1-16,-6-6 1 15,0-8-3-15,0 6-2 16,-11 1 0-16,-8 8 7 15,0 12-7-15,-7 12-1 16,8 2-2-16,-4 9 3 0,1 0-8 16,-3 0-3-16,8 14-8 15,3 11 4-15,13 5-14 16,0-5-7-16,0-6 9 16,26-2-3-16,7-3 2 15,5-7 12-15,7-7-25 16,-4 0 37-16,-4-15-14 15,-8-2-49-15,-11 3-69 16,-10-2-50-16</inkml:trace>
  <inkml:trace contextRef="#ctx0" brushRef="#br0" timeOffset="1225.85">2577 635 175 0,'0'-8'66'15,"0"2"-53"-15,0 4 13 16,2-4 32-16,0 4-50 15,2 0-8-15,-1-5 12 16,4 4 11-16,-1 1 15 16,-3 2 6-16,3-2-16 15,-2-7 3-15,0 0 27 16,-1-3-3-16,3 0 14 16,-5-2 7-16,-1-2-22 15,0-4-18-15,0 6 13 0,0 2-4 16,0 5-5-16,0 7 8 15,-1 0 1 1,-5 0-19-16,6 0-16 0,-3 25-7 16,2 25 6-16,1 16 2 15,0 14 5-15,0-5-7 16,0 0-2-16,4-2-2 16,6-17-8-16,0-8 0 15,0-16 0-15,-1-19 2 16,-2-6-2-16,-5-7-2 15,9 0 2-15,4-10 9 16,7-23 8-16,5-8-12 16,0-5-6-16,-4 13 1 15,-8 10-1-15,-8 9 0 16,-1 14-2-16,-2 0-3 0,1 20-15 16,6 24 17-16,-1 0 3 15,-1 0 8-15,2-3-8 16,2-11 3-16,-1-7-3 15,3-10-15-15,2-3-7 16,7-10-22-16,1 0-36 31,12 0 7-31,6-23 21 0,-2-5-15 0,-9 0-7 16,-10 4-1-16,-8 1 2 16,-11 4 73-16,-3 3 3 15,0-3 80-15,0-2 16 16,-6-1-23-16,-7 4-17 0,1-1 8 15,-3 12-15-15,6 7-1 16,-4 0-27 0,-6 0-6-16,5 0-5 0,-5 12-7 15,6 3-3-15,2 14 2 16,6 4 0-16,1 6 0 16,4-5-4-16,0-8-1 15,0-7 1-15,9-2-3 16,5-7 2-16,4-4-7 15,-4-6-9-15,13 0 16 16,-2-16 7-16,4-17 2 16,1-3-9-16,-8-1 3 15,-9 3-1-15,-5 6 0 16,-6 4-2-16,-2 13 0 0,0 8-2 16,0 3-4-16,0 0-4 15,0 24 7-15,0 12 2 16,-2 8-2-16,2-4-2 15,0-9 5-15,2-3-6 16,21-5 1-16,0-8 1 16,3-10-2-16,3-5-5 15,0 0-1-15,1-24 11 16,-6-14 2-16,-4-6 1 16,-5-14 0-16,-6-16 1 15,-7-8-1-15,-2-11 3 16,0 5 1-16,0 22 0 15,-5 24 5-15,-1 18 7 0,2 14-15 16,1 10 3-16,3 0-5 16,-8 2-1-16,8 32-9 15,0 20 8-15,0 12 2 16,0 12-3-16,0 0 6 16,24-1-7-16,-2-3 3 15,4-10 0-15,-3-10 0 16,9-16-1-16,-5-19-8 15,-5-10-25-15,-3-9-18 16,-5 0-59-16,2-26-36 16,-5-11-154-16</inkml:trace>
  <inkml:trace contextRef="#ctx0" brushRef="#br0" timeOffset="1407.13">3267 783 963 0,'0'0'107'16,"0"0"-14"-16,0 0-56 15,0 0-21-15,0 0 22 16,146-54-25-16,-73 39-13 16,-15 7-38-16,-16 6-138 15,-11 2-274-15</inkml:trace>
  <inkml:trace contextRef="#ctx0" brushRef="#br0" timeOffset="2442.91">4317 1036 514 0,'0'0'78'0,"0"0"-63"16,0 0 66-16,0 0 0 15,0 0-26-15,0 0 5 16,0 0 3-16,6 0-6 16,7 0-15-16,3-2-3 15,3-21 8-15,10-8-14 16,-9-13-13-16,-5-2-17 15,-6 2 1-15,-9 3-3 16,0 16-2-16,0 6 0 16,-13 12-7-16,-5 7 7 15,-8 2-3-15,2 31-2 16,-3 11-12-16,5 13-7 0,11-5-17 16,11 0-2-16,0-8 17 15,4-12 9-15,19-9 14 16,2-10 3-16,5-7 1 15,2-6-9-15,4-6 9 16,6-23 5-16,4-10 33 16,-3-5-22-16,4 0-11 15,-7 10-3-15,-13 11-2 16,-4 16 0-16,-11 7-13 16,-4 21-12-16,-4 22 25 15,-4 9 4-15,0 6-1 16,0-12 0-16,-12-4-3 0,-2-13 0 15,5-11 2-15,3-11 0 16,6-7 3-16,0 0-3 16,0 0 6-16,0-27-6 15,15-14 6-15,7-9-3 16,5 2 0-16,5 0-4 16,-6 0 1-16,1 12-2 15,-12 6 8-15,-8 15 4 16,-7 15 23-16,0 0-4 15,0 0-16-15,0 0-5 16,0 3-2-16,-6 30-4 16,-4 8 0-16,-2 3-4 15,7-2 5-15,3-4-8 0,2-5 4 16,0-6-1 0,0-5 1-16,7-5-1 0,12-10-22 15,5-5-20-15,17-2-42 16,7-14-23-16,7-15-103 15,-4-6-98-15</inkml:trace>
  <inkml:trace contextRef="#ctx0" brushRef="#br0" timeOffset="2861.67">5248 870 599 0,'0'0'236'0,"0"0"-171"15,0 0 42-15,0 0-17 16,-67-46-27-16,52 46-29 15,-1 0-15-15,1 8-1 0,-2 17-17 16,1 11 4-16,0 5-2 16,10 3-1-16,0-6-2 15,6-6 0-15,0-3 0 16,0-6-1-16,11-6 0 16,6-9-8-16,7-7-14 15,-2-1 5-15,-3 0 5 16,12-20 13-16,0-12 7 15,-12 2 1-15,5-8-8 16,-16 4 7-16,2 0 3 16,-10 10-7-16,0 5 18 15,0 10-4-15,0 9-16 16,0 0 7-16,0 0-8 0,0 16-7 16,0 10 5-1,-2 14 2-15,2-2-3 0,0-4-5 16,0-1-1-16,19-8 1 15,4-6-8-15,2-10-3 16,6-4-31-16,1-5-2 16,4 0-61-16,1-27-72 15,3-9-70-15</inkml:trace>
  <inkml:trace contextRef="#ctx0" brushRef="#br0" timeOffset="3975.52">5622 832 615 0,'0'0'204'0,"0"0"-149"16,0 0 65-16,0 0-12 16,0 0-49-16,0 0-17 15,0 0-10-15,0 0-23 16,-65-41 3-16,47 63-10 16,8 8 6-16,2 1-3 15,4 9-4-15,4 0-1 16,0-4-1-16,0 1 1 15,7-10-4-15,19-8 2 16,-4-8-9-16,5-5-4 16,3-6-10-16,5 0-4 15,3-20 22-15,12-14-1 0,-2-4 8 16,-7-10 3 0,-17-3-3-16,-11-7 4 0,-10-6-4 15,-3-2 7-15,0-10-7 16,-5-2 2-16,-13 2 0 15,3 16 3-15,-1 10 1 16,3 20 11-16,7 16-8 16,-2 9-8-16,8 5 13 15,0 0-14-15,-9 0-1 16,2 14-7-16,0 25 6 16,3 13 1-16,4 16 2 15,0 6-1-15,0 11 4 16,18 4-3-16,5 0 1 15,0-1 1-15,2-10-3 0,2-16 0 16,-5-12 1-16,-3-20-2 16,5-11 1-16,-6-10-7 15,-4-9-13-15,8 0-2 16,5-37 18-16,-2-15 0 16,2-14 3-16,-8-23 0 15,-7-11 1-15,-8-9-5 16,-4 7 5-16,0 18 2 15,0 25 3-15,0 13-3 16,-4 17 7-16,-8 6-3 16,6 9 0-16,-5 11-3 15,9 0 13-15,2 3-16 16,0 0-10-16,0 11-5 0,0 28 13 16,0 10 2-16,0 13 0 15,0 6-1-15,12 10 1 16,7 6 1-16,1-5 1 15,-3 1 8-15,2-12-2 16,2-16-5-16,-4-9 6 16,1-20-9-16,-12-9 0 15,7-12-2-15,1-2-5 16,1-14-9-16,7-28 14 16,9-18 2-16,-3-19-14 15,2-10 13-15,-5 10-14 16,-9 17 3-16,-2 31 0 0,-11 31 2 15,-3 0-25-15,0 31 20 16,0 24 15-16,0 8 7 16,0 14-3-16,0-9-3 15,7-8 3-15,15-10 3 16,5-20-4-16,0-12 0 16,6-16-3-16,4-2 3 15,7-16-3-15,9-20-1 16,-8-10 1-16,1-11 10 15,-14 8 18-15,-14 5-22 16,-6 14 17-16,-9 22 0 16,-3 8-20-16,0 4 10 15,0 35-13-15,-3 26 27 0,-9 11-18 16,-6 10 0-16,2 5 1 16,2 0-6-16,-1-6-4 15,-3-13-16-15,3-18 6 16,3-20 7-16,-4-18-24 15,-8-10-19-15,-8-6-18 16,-5-22-70-16,-17-28-136 16,-10-15-277-16</inkml:trace>
  <inkml:trace contextRef="#ctx0" brushRef="#br0" timeOffset="4152.76">5418 588 898 0,'0'0'70'0,"0"0"-60"15,136 14 26-15,-29-14-28 16,22 0-8-16,8-5-1 16,6-17-98-16,-24-3-340 15</inkml:trace>
  <inkml:trace contextRef="#ctx0" brushRef="#br0" timeOffset="4512.32">8049 884 908 0,'0'0'7'0,"0"0"45"16,0 0 26-16,0 0-17 16,0 0 32-16,0 0-42 0,31-35-19 15,-14 72-17 1,-2 19 18-16,-6 15-4 0,0 9-5 15,-9 6-10-15,0 1-7 16,-11-6-7-16,-19-9-5 16,8-16-21-16,6-20-19 15,9-18-12-15,7-18-67 16,0-8-73-16,0-42-144 16</inkml:trace>
  <inkml:trace contextRef="#ctx0" brushRef="#br0" timeOffset="5044.14">7973 727 888 0,'0'0'78'0,"0"0"3"15,0 0 10-15,0 0-17 0,0 0-47 16,78-118-16-16,-26 116-2 16,12 2-2-16,-1 4-7 15,-12 23 1-15,-16 10-1 16,-10 3-9-16,-22 6 3 15,-3-2 6-15,-20-2 3 16,-33 4 9-16,-8-11-8 16,-3-4-3-16,12-12 2 15,11-15-1-15,26-4-1 16,9 0-1-16,6-14-16 16,0-18-21-16,35-6-33 15,19-3-18-15,17-8 6 0,10 7 0 16,-1-7-29-1,-6 0-37-15,-2 0 64 0,-19-1 19 16,-21 4 65-16,-19 2 13 16,-13 6 73-16,0 1 59 15,-7 1-1-15,-9 9-57 16,-2 6 4-16,3 7-10 16,9 10-23-16,3 2-26 15,-4 2-3-15,3 0-21 16,-9 22 0-16,8 17 1 15,1 11 2-15,4 13-1 16,0 8 0-16,9 7-6 16,15 3 3-16,-2-8-5 15,-2-9 0-15,3-10-2 16,-8-15-3-16,-3-8-26 0,2-10-12 16,11-21-38-16,10 0-109 15,11-16-33-15,8-30-276 16</inkml:trace>
  <inkml:trace contextRef="#ctx0" brushRef="#br0" timeOffset="6691.66">8971 651 213 0,'0'0'652'15,"0"0"-546"-15,0 0-11 16,0 0 24-16,0 0-57 16,0 0-29-16,-153-38-3 0,133 68-23 15,1 11 2 1,2 4-5-16,5-2-3 0,8-2 0 15,4-5-2-15,0-1 2 16,0-7-4-16,4-12-1 16,12-4-8-16,-1-12 3 15,2 0 3-15,12-12 6 16,1-21 0-16,-5-10 13 16,1-3-3-16,-12 6-5 15,-6 1 4-15,-7 7-4 16,6 14-5-16,-7 6 0 15,0 8-2-15,0 4 0 16,0 0-1-16,0 0 2 16,0 12-2-16,0 15-3 15,0 4 5-15,0 4 1 0,0-1-3 16,5-5-1-16,9-4-10 16,2-7 6-16,1-6 1 15,2-12 2-15,6 0-15 16,2-2 6-16,14-26 0 15,-4-6-13-15,-6-6 25 16,-6 3 0-16,-13 8 2 16,-2 6 6-16,-6 11-2 15,-4 8 11-15,0 4-9 16,0 0-3-16,0 0 5 16,0 17-2-16,0 16 5 15,-17 5 9-15,8 1-14 0,2-9 10 16,7-8 0-1,-4-6-4-15,4-10 1 0,0-6-6 16,0 0-6-16,0 0 11 16,0-14-10-16,20-28 6 15,14-8-8-15,-3 0-3 16,-5 5-8-16,-9 19-1 16,-11 15-1-16,3 11-4 15,-5 0-6-15,2 5-6 16,9 17 14-16,-3 4 11 15,6 3-6-15,-1 3-11 16,6-3 14-16,0-10 2 16,-2-6-8-16,-7-8 8 15,2-5-5-15,1 0-30 16,10-22 19-16,-5-20-30 0,1-1 30 16,-11 0 18-16,1 6 2 15,-11 5 1-15,-2 6 13 16,0 10 9-16,0 6 4 15,0 8 13-15,0 2-23 16,0 0-7-16,-2 20 4 16,-5 14 0-16,-5 5 11 15,9 10-9-15,3-5 1 16,0 0-1-16,0-13 3 16,0-10-5-16,0-15 0 15,0-6-2-15,0 0-5 16,3 0-1-16,10-27-1 0,8-12 3 15,-1-11-7 1,6 4 0-16,-6 4-1 0,-4 10-3 16,-2 16-7-16,-11 14-12 15,-3 2 23-15,2 0-11 16,6 18-4-16,-3 10 15 16,-1 4 1-16,3 3-1 15,2 4 2-15,6-3 1 16,3-1-3-16,7-13 1 15,-5-8 0-15,13-5 0 16,0-9 0-16,-2 0 2 16,13-11-3-16,-5-23 2 15,3-2-4-15,-7-7 2 0,-6-5 0 16,-12 4 0 0,-12 4-2-16,-5 10 0 0,0 10 2 15,0 10 6-15,0 10 0 16,-16 0-6-16,-9 14-3 15,-2 16 3-15,2 4 4 16,13 6-4-16,6 3 0 16,6 4 0-16,8 0-8 15,22-4-5-15,11-10-7 16,7-9-7-16,2-12-14 16,9-12-24-16,-4 0-14 15,3-19 16-15,-3-11-26 16,-7-6 36-16,-12-2 1 0,-11 2 52 15,-18-3 22-15,-7 7 28 16,0 7 20-16,0 9-13 16,-18 12-12-16,-2 4 1 15,-12 0-17-15,-3 15 0 16,2 18 6-16,5 0-4 16,6 4-18-16,9 3-7 15,8 1 12-15,5-4-18 16,0 2 7-16,8-9-7 15,25-8-3-15,9-13-7 16,1-9 7-16,5-5-14 16,-3-31 16-16,3-14 1 15,-7-10-5-15,-14-12-4 16,2-5 9-16,-14-7 8 0,-12-4-5 16,4 9-1-16,-7 21 8 15,0 22 1-15,0 17 12 16,-8 13-5-16,3 6-13 15,-5 0 4-15,-9 9-9 16,5 26 0-16,-1 15 2 16,10 14-2-16,5 14 0 15,0 2 0-15,1 2 2 16,18-8-2-16,8-11-4 16,2-11-6-16,-4-12-6 15,2-20-21-15,2-14-33 16,-3-6-119-16,16-24-152 0</inkml:trace>
  <inkml:trace contextRef="#ctx0" brushRef="#br0" timeOffset="6959.18">11231 709 1047 0,'0'0'137'0,"0"0"-88"15,0 0 14-15,0 0-8 16,0 0-20-16,180-3-6 16,-101 3-23-16,-11 0-2 15,-5 0-4-15,-2-2-1 0,-22-2 0 16,-8-4 1-16,-17 5-1 16,-3 3 1-16,-11 0 0 15,0-2-4-15,0-4-8 16,0 2-37-16,-11-5-1 15,-16 9-26-15,0 0-121 16,-11 0-249-16</inkml:trace>
  <inkml:trace contextRef="#ctx0" brushRef="#br0" timeOffset="8841.14">13066 729 636 0,'0'0'120'16,"0"0"-16"-16,0 0 8 15,0 0-40-15,0 0-15 16,0 0 2-16,19-72-9 16,-19 44-14-16,0 10-12 15,-12-5-1-15,-2 4-15 16,-9 11 12-16,3 4-11 15,2 4-8-15,-12 0 1 16,0 12-2-16,6 18 0 16,-3 11-1-16,10 3 1 0,17-1-3 15,0 0 1 1,0-11-8-16,24-10-5 0,2-8 7 16,9-11 6-16,8-3 0 15,3-5 0-15,2-23 2 16,-7-3 0-16,2-3 2 15,-13 0 7-15,-11 14 2 16,-14 10 4-16,0 6 9 16,-5 4 0-16,0 0-24 15,0 12-4-15,0 32 4 16,0 22 1-16,0 27 1 16,0 15 0-16,0 4-2 0,0 0-7 15,-5-7-23 1,-14-19-2-16,3-20 2 0,-3-22 3 15,5-25 8-15,6-14 5 16,-5-5 2-16,-1-12 9 16,-5-30-2-16,5-15-10 15,1-12 15-15,11-3 2 16,2 2 1-16,0 4-3 16,5 11 2-16,23 3 3 15,3 2-3-15,8-5-2 16,7 3 0-16,5 4-2 15,11 7 0-15,-3 12 1 16,-6 8-1-16,-16 10 2 16,-10 7-1-16,-10 4 0 15,-13 0-3-15,2 2-1 0,-6 21-16 16,0 11 21-16,0-5 1 16,0 8 10-16,0 1 3 15,-6 0-12-15,6-5-2 16,0-8-1-16,0-12 1 15,0-8 1-15,13-1 1 16,-1-4-2-16,9 0 8 16,-7-9 3-16,13-20-6 15,-8-13-3-15,-3-1 3 16,-11-7 6-16,-5-2-11 16,0 9 10-16,0 9-1 15,-13 9-7-15,-6 9-2 16,3 12-1-16,-3 4 1 15,3 0-1-15,-3 6 1 0,3 19-4 16,5 8 2-16,9-2-2 16,2 7 1-16,2 3-2 15,29-4-4-15,0-3-4 16,18-7-13-16,-1-13 17 16,2-10 8-16,1-4-18 15,5-4 8-15,-5-25-1 16,-9-8 6-16,-3-4 6 15,-19 5 1-15,-13 14 7 16,-1 9 11-16,-6 7 2 16,0 6 3-16,0 0-24 0,0 6-10 15,0 24 10 1,-11 3 2-16,11 0-1 0,0 4 2 16,0-6-3-16,0-3-1 15,1-9-3-15,16-13-28 16,-1-6-37-16,3 0-14 15,8-28-36-15,7-16-163 16,-6-16-61-16</inkml:trace>
  <inkml:trace contextRef="#ctx0" brushRef="#br0" timeOffset="9087.56">14039 481 687 0,'0'0'209'15,"0"0"-189"1,0 0 41-16,0 0 15 0,0 0-34 16,0 0-18-16,0 0-5 15,17 69-19-15,9-69-2 16,-6 0 2-16,2-5-4 16,2-13 4-16,-18 0-6 15,1 4-1-15,-7 8-23 16,0 4-19-16,0 2-14 15,0 0-1-15,-8 24-77 16,-1 8-32-16,5 4-271 16</inkml:trace>
  <inkml:trace contextRef="#ctx0" brushRef="#br0" timeOffset="9933.91">14297 691 893 0,'0'0'136'0,"0"0"-59"15,0 0-6-15,0 0-11 16,0 0-12-16,0 119-16 16,0-86-15-16,0-6-9 15,0-7-6-15,0-3 0 16,0-8-2-16,0-5 0 16,0-4-8-16,2-2 1 15,12-30 7-15,7-11 2 0,6-3 3 16,0 10-5-1,-8 11-5-15,-3 12-3 0,-10 10-1 16,5 3-8-16,-3 3 0 16,5 21-5-16,-3 10 15 15,4 3-5-15,3-1 3 16,-6 0-7-16,11-6 11 16,-5-10-10-16,5-13 3 15,3-7-6-15,3 0 8 16,11-29 6-16,-3-7 8 15,-3-10-5-15,1-4 2 16,-16 0 1-16,-3 3 6 16,-7 6 8-16,-8 8-5 15,0 17 7-15,0 16-10 16,-26 0 2-16,-7 14-8 0,-5 18-2 16,-2 10 5-16,7 5-5 15,13-4 0-15,5 2-4 16,9-5-6-16,6-9-9 15,0-2 0-15,22-13 4 16,12-12 1-16,0-4 11 16,11-10 3-16,-2-23 3 15,-5 0 3-15,-4-9 9 16,0 11 3-16,-4 1 7 16,-13 6-3-16,-7 10-4 15,-6 6-3-15,-4 8-6 16,0 0-8-16,0 24 10 0,0 21 8 15,-9 18-6 1,7 22 4-16,2 11-13 0,0 10 1 16,7 10-5-16,14-3-3 15,-7 1 0-15,-6-12 3 16,-8-13-3-16,0-19 2 16,-21-22-2-16,-13-16 0 15,-11-20 3-15,5-12 0 16,-4-9 1-16,1-32 3 15,10-15-4-15,10-12-1 16,11-9 1-16,12-9 5 16,12-4 1-16,27 3-6 15,19 10 2-15,4 15-5 0,9 12 5 16,4 9-2 0,-10 7 0-16,-11 7-11 0,-12 6-17 15,-19 9-19-15,-9 6-38 16,-11 4-70-16,-3 2-180 15</inkml:trace>
  <inkml:trace contextRef="#ctx0" brushRef="#br0" timeOffset="11471.25">16004 754 580 0,'0'0'28'15,"0"0"-6"-15,0 0 105 16,0 0-15-16,0 0-28 15,0 0-7-15,11-23 16 16,-11 23-41-16,0 0-20 16,-11 3-14-16,-5 26-7 15,-3 16-3-15,2 9-1 16,12 6 1-16,5-7-1 0,0-8-7 16,5-11-5-16,17-14 3 15,6-8-6-15,1-12-6 16,5 0 13-16,-1-4-2 15,-6-26 3-15,-7-4 0 16,-7-4 1-16,-13-6 0 16,0 6-1-16,0 2-13 15,-17 10 13-15,-6 10-1 16,5 6 1-16,1 6-6 16,4 4-2-16,6-1 3 0,-1 1-13 15,8-3-6 1,0 1 3-16,0 2-3 0,15 0-30 15,17 0 36-15,11 0 17 16,5 0 1-16,-9 0 1 16,-7 13 7-16,-3 12 2 15,-5 5-2-15,-12 9 2 16,2-6 0-16,-14 5 4 16,0-10 4-16,0-7-10 15,0-8 9-15,-4-3 3 16,3-6-12-16,-1-4 2 15,2 0-1-15,0-4-3 16,0-24-6-16,0-10-13 16,0-18 4-16,25 10 4 15,10 5 2-15,8 18-3 16,3 18 3-16,-8 5 3 0,2 0 12 16,-7 19 1-16,-8 11-11 15,1 10 2-15,-9 0 1 16,-11 6-2-16,1-2 1 15,-7-13-4-15,0-8-7 16,0-7-35-16,0-12-85 16,0-4-153-16</inkml:trace>
  <inkml:trace contextRef="#ctx0" brushRef="#br0" timeOffset="12276.52">17475 950 266 0,'0'0'130'0,"0"0"-6"15,0 0-23-15,0 0 24 16,0 0-11-16,0 0-23 15,-10 36-10-15,10-36 5 16,0 0-17-16,11 0-29 16,28-8-23-16,22-32 26 15,17-16-30-15,7-13-9 16,-4-5-2-16,-15 8-1 16,-22 8-1-16,-30 12-4 15,-14 16 3-15,0 14-15 16,-29 10 13-16,-10 6 1 15,-8 0-4-15,-1 26-6 16,2 10-3-16,16 6 2 16,12 5-11-16,15-1 0 15,3-8 14-15,0-4 0 0,31-7 10 16,6-8-6-16,12-4 6 16,-1 0 6-16,-5-5-1 15,-10 2 12-15,-14-3-2 16,-11 5-7-16,-8-1 4 15,0 3-4-15,0 2 4 16,-15-2 1-16,-13 0-5 16,-5 0-6-16,0-5-2 15,4-4-14-15,3-5-47 16,19-2-48-16,7-2-7 16,0-24-157-16,20-14-108 15</inkml:trace>
  <inkml:trace contextRef="#ctx0" brushRef="#br0" timeOffset="13375.26">18256 793 460 0,'0'0'219'16,"0"0"-133"-16,0 0 50 15,0 0-10-15,0 0-36 16,0 0-29-16,-4-106-32 16,-25 100-9-16,-6 6-9 15,-6 0-6-15,3 16-2 16,-1 18-2-16,0-4-2 15,6 6 2-15,11 0-1 16,3-7 0-16,14 8-1 16,5-8-2-16,0-5-1 15,26-4 4-15,2-12 3 16,7-8 0-16,0 0 8 0,-2-10 4 16,0-13-3-16,-4-10-7 15,-6-5-4-15,-5 0 0 16,-5 0-1-16,-2 13 0 15,-9 6 0-15,-2 15-6 16,0 4-1-16,0 0-14 16,0 0-3-16,0 18 6 15,-10 9 16-15,-1 8 1 16,0-5-5-16,10 7-4 16,1-4 7-16,0-6-2 0,12-6 2 15,4-13-1 1,2-8 4-16,2 0 4 0,13-2-3 15,0-23 1-15,-1-18-2 16,4 1-2-16,-7 2 1 16,0 0 0-16,-12 14 1 15,-9 12 0-15,-2 8 0 16,-6 6 0-16,0 0-2 16,0 2-11-16,0 18 6 15,-9 8 7-15,2 5 7 16,-2 2 2-16,7 4 4 15,2-4 0-15,0-7-1 16,0-8-1-16,0-12 3 16,0-8-7-16,11 0 4 15,9 0 1-15,7-12 7 0,8-15-9 16,-2-12-9-16,0 1 0 16,-11 2-1-16,-3-2 0 15,-8 23 0-15,-7 11 0 16,-4 4 0-16,0 0-5 15,0 0-5-15,0 2-1 16,0 20 11-16,0 6 0 16,0 1 3-16,0 3-3 15,6-10 6-15,-4-1-1 16,1-10-3-16,0-11-1 16,7 0 3-16,-1 0 2 15,16-11 7-15,6-18-11 0,2-8-2 16,0-1-2-1,-11 3 2-15,-5 15 2 0,-6 9 0 16,-9 3-3-16,-2 8 1 16,0 0 0-16,0 0-11 15,0 0 1-15,0 19 6 16,0 3 4-16,0 6 1 16,9-2 0-16,-2-9-1 15,8 6 2-15,-1-9 0 16,5-2-3-16,-5-8 2 15,15-4 4-15,-2-14-5 16,11-18 0-16,-5-11-2 16,-2 0 0-16,-13 1-4 15,-12-1 6-15,-4 12-10 16,-2 8 1-16,0 11 1 0,0 12-8 16,-16 0 6-16,-4 24 4 15,-12 12 0-15,13 7 5 16,3 1 0-16,16-2 1 15,0 8-1-15,3-4-19 16,33-10-38-16,14-6-4 16,13-19 40-16,11-11-38 15,-5 0-31-15,-1-13-207 16</inkml:trace>
  <inkml:trace contextRef="#ctx0" brushRef="#br0" timeOffset="13609.6">19613 700 839 0,'0'0'103'16,"0"0"0"-16,0 0 48 0,0 0-82 16,0 0-36-16,0 0-3 15,24 106 17-15,-6-26 4 16,8 6-2-16,-6 2-20 16,-2-6-13-16,-3-2-13 15,-13-11-3-15,-2-7-3 16,0-22-15-16,-2-18-22 15,-13-10-8-15,10-12-15 16,-6-4-16-16,3-33-96 16,0-17-33-16,2-17-71 15,-7-11-69-15</inkml:trace>
  <inkml:trace contextRef="#ctx0" brushRef="#br0" timeOffset="13826.98">19629 832 643 0,'0'0'222'15,"0"0"-120"-15,17-128 2 16,5 89-6-16,7 9-39 15,8 8-17-15,-2 14-23 16,6 2-18-16,-8 6 6 16,-11 0-1-16,1 6-3 15,-13 20-3-15,-8 14-8 16,-2 3 4-16,-2 1 4 16,-30 0 0-16,-2-5 0 15,-3-10-1-15,1-1-24 0,7-8-24 16,15-10-52-1,14-4-35-15,0-6-63 0,27-6-231 16</inkml:trace>
  <inkml:trace contextRef="#ctx0" brushRef="#br0" timeOffset="14410.95">20220 770 677 0,'0'0'214'0,"0"0"-163"16,0 0 74-16,0 0-20 15,0 0-64-15,0 0-24 16,-81-111-10-16,48 111-3 16,-3 16 0-16,-6 18-2 15,3 4 4-15,7 1-5 16,14-3-2-16,0-4-2 0,8-7 1 16,10 0 2-16,0-7 0 15,0-6-3-15,10-4 3 16,15-8 21-16,9 0 1 15,10-20-13-15,3-12 3 16,-8-1-12-16,-8-4 0 16,-6 17 0-16,-18 6 1 15,1 5-1-15,-8 9 0 16,0 0-8-16,0 0 1 16,0 14-2-16,0 13 9 15,0 4 1-15,0 6-1 16,3-7 0-16,10-8 0 0,-4-6-3 15,14-16-3-15,-3 0 5 16,11-2 1-16,0-34 0 16,2-6 2-16,-1-12 0 15,-8-8 1-15,0 4-3 16,-12-4 0-16,-4 3-1 16,-5 7-1-16,-3 12 2 15,0 16 0-15,0 15 5 16,0 9-5-16,0 0 0 15,0 0-6-15,0 9-3 16,-3 23 9-16,-5 14-1 16,3 15 0-16,5 5-1 15,0 5-3-15,0-10-20 0,0-12-9 16,0-10-33-16,13-15-3 16,7-14-22-16,8-10-45 15,6-18-110-15</inkml:trace>
  <inkml:trace contextRef="#ctx0" brushRef="#br0" timeOffset="14793.54">20743 361 696 0,'0'0'190'16,"0"0"-160"-16,0 0 52 16,0 0-13-16,0 0-20 15,0 0-12-15,-59 98 12 16,40-26-24-16,5 6 1 0,1 4-1 15,4-7 0-15,5-17-5 16,2-12-7-16,2-17-6 16,0-8 1-16,0-17-8 15,0-4 2-15,17 0 0 16,14-38 0-16,15-10-2 16,-7-10-1-16,-3 12 0 15,-10 16-8-15,-20 15-5 16,1 13 13-16,-7 2-13 15,0 5-7-15,0 26 7 16,0 9 14-16,0 2 1 16,2-1-1-16,5-13-3 15,3-3-5-15,3-4 2 16,-9-7-12-16,8-10-16 0,-8-4-79 16,1-10 13-1,-5-28-31-15,0-6-100 0,-9-9-138 16</inkml:trace>
  <inkml:trace contextRef="#ctx0" brushRef="#br0" timeOffset="14929.75">20252 611 657 0,'0'0'207'16,"0"0"-161"-16,0 0 30 16,0 0-5-16,0 0-61 15,0 0-10-15,195-9-1 16,-62 0-102-16,6-5-158 0</inkml:trace>
  <inkml:trace contextRef="#ctx0" brushRef="#br0" timeOffset="15642.83">21760 665 1064 0,'0'0'90'0,"0"0"-74"16,0 0 64-16,0 0-33 15,0 0-19-15,0 0-24 0,-43 44 1 16,23-8-3-16,4 0 3 16,9 1-4-16,-2-3 0 15,9-7-2-15,0-4 0 16,0-9 1-16,13-2-6 15,14-6 4-15,0-6 2 16,11-6 3-16,-2-29-1 16,-5-4-4-16,-8-7 1 15,-7-4 1-15,-5 3-9 16,-11-1 9-16,0 12 0 16,0 16 0-16,-17 8 0 15,-2 8-1-15,-9 4-3 16,-3 0 0-16,9 8 4 0,-4 16-12 15,20 2 6-15,6 4-4 16,0 0-7-16,4-3 4 16,29-7-7-16,11-6-12 15,-6-14-7-15,16 0 21 16,5-4-20-16,-7-28-34 16,-3-1 34-16,-17 3 20 15,-16-6 12-15,-15 6-5 16,-1 4 0-16,0 2 11 15,-4 12 11-15,-15 12-5 16,-7 0-5-16,6 0 3 16,-6 10-1-16,14 6-1 15,5 3 2-15,7 2 1 16,0-3-1-16,24 3-4 0,4-6 0 16,1 3 6-16,3 2-2 15,-4 4 6-15,-11 3 14 16,-5-2 2-16,-6 3 6 15,-1 3 3-15,3 5 2 16,-8 6-7-16,0-4 7 16,0-4-21-16,0-12-11 15,0-10-5-15,0-10-24 16,2-2-75-16,12 0-39 16,-1-24-145-16</inkml:trace>
  <inkml:trace contextRef="#ctx0" brushRef="#br0" timeOffset="16661.53">22552 714 918 0,'0'0'185'16,"0"0"-174"-16,0 0 40 15,0 0 26-15,0 0-27 16,0 0-24-16,0 44-9 15,13 0 0-15,-5 0-7 16,3-2-4-16,-8-6 1 16,3-10-7-16,-1-11-1 15,-2-12 1-15,-3-3 8 0,0 0-6 16,0 0 5-16,7-30-6 16,5-10-1-16,5-15-7 15,1-7-4-15,9 12 4 16,-4 6 1-16,2 16-17 15,-5 14-1-15,-2 12 11 16,-1 2 13-16,0 0 3 16,6 25-3-16,-6 11-4 15,-9 5 4-15,0 3 3 16,-6 0-2-16,-2 5 2 16,0-11-1-16,0-6 3 15,0-14 2-15,0-10 1 0,0-8-5 16,0 0 2-16,15 0-5 15,3-6 0-15,14-19 3 16,7-18-3-16,4-7-3 16,3-4-8-16,-11 4 2 15,-4 17-1-15,-16 16 9 16,-12 17-3-16,-3 0-14 16,0 20 2-16,0 16 16 15,-16 10 3-15,12 4 1 16,-4 0-1-16,8-5-1 15,0-4 1-15,10-11-1 16,10-14 2-16,6-10 2 16,-4-6-6-16,9 0 12 15,4-22 3-15,0-10-4 16,-4-18-7-16,-3-4-4 0,-11-4-1 16,-12 0-3-16,-4 15 3 15,-1 9 0-15,0 10 1 16,-20 10 0-16,-7 8-11 15,-8 6-1-15,2 0 6 16,1 9-16-16,9 21 1 16,8 3-26-16,15 2-18 15,0 4-12-15,17-10-26 16,28-6-27-16,9-7 18 16,9-13 24-16,10-3 18 0,3-5 29 15,-1-30-48 1,-10-6-156-16,-16-4 130 0,-16-10 115 15,-9 3 96-15,-13 2 148 16,-11 0-47-16,0 10 0 16,0 8-72-16,0 9-32 15,0 10-5-15,0 10-6 16,0 1-29-16,-1 2-20 16,-9 0 1-16,5 8-26 15,-6 29 4-15,2 15 9 16,-2 14-5-16,9 9-2 15,2 0-6-15,0 1 0 16,0-13 1-16,0-7-7 16,0-10-2-16,3-18-3 15,7-8-1-15,-7-14-14 0,5-6-16 16,13 0-48-16,2-11 37 16,4-22-135-16,-2-23-83 15,-9-6-287-15</inkml:trace>
  <inkml:trace contextRef="#ctx0" brushRef="#br0" timeOffset="16827.77">23350 550 831 0,'0'0'150'0,"0"0"-110"16,0 0 66-16,0 0-46 15,147 0 1-15,-45 0-51 0,7 3-10 16,-3-1-28-1,-4-2-86-15,11 2-103 0,-2-2-179 16</inkml:trace>
  <inkml:trace contextRef="#ctx0" brushRef="#br0" timeOffset="17008.04">24582 623 1147 0,'0'0'163'0,"0"0"-109"16,0 0 27-16,0 0-31 16,0 0-47-16,0 0-3 15,-3-10-52-15,3 6-68 0,-30 0-136 16,-38 4-464-16</inkml:trace>
  <inkml:trace contextRef="#ctx0" brushRef="#br0" timeOffset="18123.84">11082 1484 360 0,'0'0'87'16,"0"0"-18"-16,0 0 52 16,0 0 48-16,0 0-46 15,0 0-42-15,116 0 5 16,-8 0 2-16,28 0-31 15,28-13-10-15,28-8-18 16,4 0-14-16,8 5-6 16,-23 6-8-16,-31 6 1 15,-36 4-2-15,-39 0-8 0,-39 6-22 16,-23 8-20-16,-13 3-13 16,-16 4-4-16,-40-3-13 15,-21-3 29-15,-15-6-18 16,-15-4-18-16,-7-5-26 15,-6 0 50-15,-22 0-20 16,-5 0-21-16,-10 0 16 16,17 0 74-16,8 5 14 15,19 4 26-15,19 2 62 16,19-1-15-16,34-2 8 16,18-4-4-16,19-1 22 15,4-3-11-15,0 2-32 16,21 1-9-16,26 2 12 0,26-5 18 15,13 0-17-15,25 0-18 16,15 0-17-16,23-14 4 16,17-7-16-16,0 3-4 15,-7 2 3-15,-16 2-10 16,-32 6-2-16,-36 4-3 16,-30 0 3-16,-19 4 0 15,-20 0-4-15,-6 0-10 16,0 0 5-16,0 0 5 15,0 0-8-15,-19 0-8 16,2 0-7-16,-1 0-49 16,7 0-52-16,11 0-5 0,0 0-133 15,24 0-191-15</inkml:trace>
  <inkml:trace contextRef="#ctx0" brushRef="#br0" timeOffset="18245.02">12839 1459 601 0,'0'0'247'16,"0"0"-174"-16,0 0-3 15,0 0 34-15,0 0-11 16,0 0-40-16,9 0-39 16,-9 0-14-16,0 0-41 15,0-2-113-15,0-8-205 16</inkml:trace>
  <inkml:trace contextRef="#ctx0" brushRef="#br0" timeOffset="26840.92">6201 6070 642 0,'0'0'161'16,"0"0"-90"-16,0 0 1 16,0 0 4-16,0 0 3 15,0 0-14-15,0 0-14 16,0 2-13-16,0-2-5 15,0 0-5-15,0 0-8 16,0 0-8-16,5 0-6 16,38-2-5-16,19-20 9 0,21-11-4 15,13-3-5 1,0 2-1-16,-8 5 1 0,-9 7-1 16,-28 11-5-16,-17 5 3 15,-19 6-11-15,-15 0-1 16,0 0-5-16,-15 4 18 15,-33 21-3-15,-9 5-1 16,-15 2-23-16,4 2-18 16,5-4-34-16,9-3-21 15,5-5-7-15,3-6-38 16,8-7-66-16,6-9 24 16,6 0 36-16,6 0 152 0,0 0 127 15,2-6-4 1,-3 1-39-16,4 2-1 0,6 1 43 15,7 2-17-15,1 0-30 16,3 0-13-16,0 0 1 16,0 0-11-16,0 0-11 15,0-4-20-15,13-4-8 16,16-2-11-16,21-6 4 16,14-10 2-16,17-1-5 15,8-4-1-15,1 4-5 16,-3 3-1-16,-21 9-8 15,-18 5-2-15,-23 7-6 16,-23 3-20-16,-2 0-28 16,-2 0-5-16,-30 8 54 15,-16 15-21-15,-13 0-29 0,-5 2-3 16,4-2-26-16,0-2-13 16,10-1 62-16,5-3 23 15,4-4 22-15,5-3 22 16,12-1 77-16,2-4 20 15,8-1-30-15,7 1-8 16,9-5 10-16,0 0-23 16,0 0-21-16,0 0-31 15,25 0-8-15,25-3 15 16,16-15-11-16,15-4-10 16,0-6 6-16,0 6-5 15,-18-1 0-15,-15 4-6 0,-13 6-5 16,-17 7 0-1,-8 4-16-15,-10-1-11 0,0 3-51 16,-20 0-38-16,-21 7-186 16</inkml:trace>
  <inkml:trace contextRef="#ctx0" brushRef="#br0" timeOffset="30226.82">1329 2157 792 0,'0'0'108'15,"0"0"-59"1,0 0 11-16,0 0 17 0,0 0-10 16,0 0-12-16,0 0-24 15,-10-8-15-15,45 8-4 16,15 0 13-16,14 0 0 16,14-8-23-16,13-6 4 15,-3-2-3-15,-10 0-3 16,-23 2 0-16,-24 5-2 15,-30 9-19-15,-1 0-30 16,-32 11-43-16,-20 17 13 16,-9 4-66-16,11-7-189 0</inkml:trace>
  <inkml:trace contextRef="#ctx0" brushRef="#br0" timeOffset="33158.44">2060 2179 850 0,'0'0'95'0,"0"0"-76"16,0 0 13-16,0 0 29 15,0 0-3-15,0 0 3 16,6 0-9-16,-2-6-19 15,7-10-7-15,1-6-7 0,9-2-7 16,-1 6 7-16,3 0-9 16,-6 9-2-16,-1 4-7 15,-10 2 6-15,3 3-4 16,-2 0-2-16,0 19-1 16,4 17 0-16,-3 12-4 15,-8 4 4-15,0-2 4 16,0-8-4-16,0-7 2 15,0-14-1-15,0-11-1 16,0-6 0-16,0-4-4 16,3 0 2-16,3-7-4 15,5-23 4-15,6-15 2 0,12-14 0 16,0-2 0-16,-1 4 0 16,1 16-1-16,-5 16 1 15,-13 13-5-15,-1 10 5 16,-10 2-1-16,0 0-2 15,1 2 1-15,5 26-3 16,7 13 5-16,-3 6 0 16,-6 2 1-16,-4-5 2 15,2-10 3-15,-2-10-4 16,4-10 5-16,-4-6-1 16,6-6-6-16,-5-2 0 15,5 0 1-15,9-16 2 16,5-20-3-16,13-14 0 15,6-4 1-15,-6 13-1 16,-10 13 0-16,-11 17 0 0,-8 9 0 16,-2 2-1-16,-2 0 1 15,0 0-4-15,8 11-2 16,-3 17 6-16,6 5 1 16,-2 3-1-16,2-4 1 15,2-2-2-15,2-8 1 16,-1-5-1-16,2-6-2 15,1-9 2-15,4-2-1 16,-1 0 0-16,5-2-6 16,-2-23 4-16,1-8 0 0,-1-5-5 15,-7-4 1 1,-11 3-2-16,-5 0 9 0,0 8 0 16,0 8 1-16,-3 9-7 15,-13 9 5-15,0 5-23 16,-4 0 24-16,-1 9 1 15,4 15 3-15,2 6-3 16,4 7 0-16,11 4-5 16,0-3 4-16,0 1-5 15,19-6-8-15,10-6-20 16,1-8-34-16,11-13-8 16,6-6 0-16,19-2-16 15,5-26 35-15,-3-4 31 16,-12 0-14-16,-13 2-27 15,-20 2 67-15,-13 2 20 16,-10 3 84-16,0 1-1 16,-13 3-13-16,-13 2 16 0,-1 6-28 15,-1 3-38-15,6 8-22 16,2 0 8-16,-1 3-21 16,-1 24 6-16,-4 9-9 15,6 8-1-15,5-2-1 16,9-1 2-16,6-2-6 15,0-7-2-15,8-9-5 16,13-5-2-16,2-11 13 0,-1-7-1 16,6 0 2-1,5-16-1-15,2-22 8 0,-2 2-8 16,-6-8 0-16,-9 3 1 16,-7 8 1-16,-9 9-2 15,-2 10-2-15,0 8 2 16,0 6 2-16,0 0-2 15,0 0-12-15,0 20-3 16,-2 12 14-16,-6 8 1 16,3 4-7-16,5-6 6 15,0-4-16-15,2-9 8 16,16-11 4-16,0-9 2 16,3-5 5-16,4-5-7 15,7-24 10-15,3-10-10 16,-2-2 12-16,-6-3-6 15,-8 0 1-15,-9 3-2 16,-10 2 4-16,0 12 2 0,0 8 4 16,0 10-8-16,-8 9-2 15,-7 0-10-15,-4 0 7 16,5 9-6-16,-5 16-11 16,13 2 9-16,-2-2-6 15,8 1-3-15,0-3-16 16,11-1-1-16,16-4 17 15,9 0 20-15,2 1 12 16,-6-4-12-16,-6 5 3 16,-8-3 1-16,-13 2-2 0,-5 1 7 15,0 7 5 1,-9-2-3-16,-18-1 12 0,-8-2-3 16,-6-11-13-16,17-4 5 15,0-5-4-15,15-2-8 16,6 0 0-16,3-23-18 15,0-10-6-15,17-7-18 16,21 2 14-16,6 4 6 16,-3 2 18-16,1 2 4 15,-7 5 2-15,-13 2 8 16,-9 5 6-16,-2 6 16 16,-11 7 13-16,0 2-5 15,0 3-7-15,0 0-9 16,0 0-18-16,0 14-6 15,-2 15 6-15,-5 10 2 0,7 1-7 16,0-3-1-16,0-4 0 16,0-9 0-16,12-8-1 15,7-7 0-15,-2-9 1 16,1 0-1-16,6-9-1 16,-1-21-1-16,9-6-3 15,-9 0 6-15,-11 1 0 16,1 6 3-16,-12 6-3 15,-1 7 4-15,0 9 2 16,0 3-1-16,0 4-3 16,0 0-4-16,0 0-5 15,-3 11 7-15,-8 17 2 0,0 5-2 16,10 1-1-16,1-2 0 16,0 0-8-16,1-7 6 15,24-4-2-15,2-5 5 16,2-6 0-16,3-10 2 15,-6 0-2-15,7-14 1 16,6-23-1-16,-12-6-1 16,-2-3-3-16,-9-2 2 15,-11 0 2-15,-5 6 0 16,0 10 0-16,0 9 0 16,-9 13-5-16,-7 9-2 15,1 1 7-15,0 0 0 16,-3 14-4-16,6 6 1 0,1-2-3 15,11 0 6-15,0-2-6 16,0-2-2-16,0-4 1 16,7 2-3-16,12-5 10 15,-3-3 8-15,3 1-8 16,-3 0 0-16,1 1 0 16,-7-1 1-16,0 1 3 15,-3 6 2-15,-1 2 8 16,-2 2-7-16,4 4 3 15,-2-2-5-15,5 1-4 16,-3-4 3-16,6-1-3 16,-3-5 0-16,5-2-1 0,-1-5 2 15,-1-2 4 1,7 0-4-16,-1 0-1 0,13-18 3 16,0-11-1-1,-4-2-1-15,3-2-2 0,-12-4 0 16,-4-1 0-16,-3-2-2 15,-9-4 3-15,-4 9-2 16,0 13 1-16,-4 6-6 16,-12 14-7-16,-6 2 13 15,-2 0 0-15,-6 12 1 16,9 16 1-16,6 5-2 16,7 3 0-16,8-2-4 15,0 0 1-15,8-4-9 0,19-5-5 16,6-6-23-1,13-9-11-15,11-10-8 0,10 0 5 16,7-6 22-16,-6-20-47 16,-9 2-65-16,-17-1 23 15,-14 2 79-15,-15 1 42 16,-9 3 31-16,-4 3 93 16,0-3-2-16,-4 6-53 15,-14 1-11-15,-5 9-17 16,-4 3-18-16,-7 0 17 15,-4 13-3-15,6 16-17 16,-4 8 8-16,5 2 0 16,14-3-12-16,4 2-6 15,13-4-10-15,0-4-8 0,0-6 5 16,29-12-8-16,3-7 11 16,12-5 0-16,4-17 2 15,5-16-2-15,-5-16 1 16,-10-5-1-16,-4-4 0 15,-3-11 0-15,-8 1 10 16,-9-7 0-16,-6 2-2 16,-8 5-2-16,0 6-1 15,0 13 3-15,-8 17-2 16,-6 12 2-16,-1 12-6 16,-9 8 0-16,5 8 2 15,-11 30 8-15,7 17-12 16,8 5 0-16,12 6-8 0,3-1 8 15,8 1-2 1,24-3 4-16,1-2-2 0,0-1 13 16,7-12-13-16,-4-15 5 15,-8-10-4-15,-8-13-1 16,0-10-13-16,-3-4-49 16,8-31-148-16,0-9-282 15</inkml:trace>
  <inkml:trace contextRef="#ctx0" brushRef="#br0" timeOffset="34944.43">5473 2118 320 0,'0'0'135'0,"0"0"-51"16,0 0 6-16,0 0 13 16,0 0 18-16,0 0-36 0,0 0-6 15,-6 0 1 1,6 0-10-16,0 0-8 0,0 0-16 16,6 0-11-16,29 0-9 15,21 0 13-15,23 0-21 16,12 0-8-16,16-11 6 15,-4-3-16-15,-12 2 2 16,-26 8-2-16,-24-1-1 16,-20 5-2-16,-19 0 6 15,-2 0-2-15,0 0-1 16,0 0 0-16,-2 0-6 16,-11 0 4-16,-5 0-5 15,3 0-17-15,-1 3 1 0,5 1-40 16,9-4-27-16,2 0-91 15,0 0-159-15</inkml:trace>
  <inkml:trace contextRef="#ctx0" brushRef="#br0" timeOffset="35655.64">6925 1888 555 0,'0'0'102'0,"0"0"-3"15,0 0 25-15,0 0-48 16,0 0 16-16,0 0 4 16,20-22-28-16,-20 22-14 15,4 0-23-15,10 20-7 16,5 18 10-16,7 17 1 15,-3 4-12-15,-4 0-11 16,5-5-2-16,-10-10-9 16,2-12 0-16,-8-14-1 0,2-6 1 15,-6-10 1 1,-4-2-2-16,3 0 4 0,10-2-3 16,3-33 3-16,11-17-1 15,-2-16 1-15,0-7-3 16,-7 4-1-16,-3 11 1 15,-8 12-1-15,4 18-3 16,-9 12 1-16,0 10-6 16,-2 6-10-16,0 2-13 15,0 0-13-15,0 0-40 16,0 7-88-16,0 19 4 16,0 3-129-16,0-6-334 0</inkml:trace>
  <inkml:trace contextRef="#ctx0" brushRef="#br0" timeOffset="36988.6">7526 1989 674 0,'0'0'115'16,"0"0"-21"-16,0 0-31 15,0 0-32-15,0 0 7 16,0 0-12-16,19-62-10 15,-19 44 9-15,0-5 5 16,0 5-5-16,0 2 3 16,-11 4-3-16,3 8 1 15,-15 4-14-15,-3 0-1 0,-6 18-5 16,-1 16 1-16,1 2-2 16,8 5-4-16,8 3 2 15,12-1-3-15,4-2 1 16,0-4-1-16,0-8 0 15,17-9-1-15,1-11 0 16,0-7 0-16,10-2 1 16,3-8 1-16,6-25 0 15,-4-8-1-15,0-1 0 16,-17-2 3-16,0 8-1 16,-16 4 2-16,0 10 17 15,0 12-14-15,0 6 12 16,0 4-11-16,0 0-8 0,0 0-5 15,0 0 1 1,0 14 4-16,0 16 1 0,0 3 0 16,0 3-1-16,0 1-5 15,0-6 3-15,0-6-4 16,11-6 6-16,2-11 0 16,2-8-4-16,7 0 2 15,1-6 2-15,7-26-1 16,9-11-3-16,-13-7-3 15,-8-3-1-15,-5-1 3 16,-13-1 2-16,0 3 4 16,0 5-1-16,0 12 0 0,-2 13 3 15,-11 11 10 1,11 8-8-16,-2 3-5 0,3 0-4 16,1 0-3-16,-2 0 2 15,-5 9 5-15,7 26 1 16,0 11 0-16,0 8 0 15,0 0 2-15,9-2-2 16,0-1 4-16,5-7-5 16,3-5 3-16,-4-7-3 15,0-9 0-15,-6-13 0 16,8-4-2-16,-1-6 0 16,2 0 1-16,3 0 0 15,13-21-3-15,-8-6 2 16,-1-2-14-16,2-4 5 0,-5 2-9 15,-1-1 9-15,-4 8 0 16,-10 5-2-16,4 10 4 16,-9 6 5-16,0 3 2 15,0 0-6-15,0 0-2 16,0 0 1-16,0 7 6 16,0 14 3-16,0 3 8 15,4 4 6-15,-2-1 0 16,9-7 6-16,-7-4-1 15,-4-8-6-15,0-6-7 16,2-2 11-16,8 0-8 16,7-7-8-16,1-23 5 15,9-3-5-15,-4-5 0 0,-6 0 0 16,1 6-1-16,-11 14 0 16,-4 9 3-16,-3 7-2 15,0 2 1-15,0 0 2 16,0 0-4-16,0 9-10 15,0 19 10-15,0 3 1 16,0 4 5-16,5-4-6 16,13-4 0-16,-1-2 1 15,5-6-4-15,2-10 8 16,4-9-5-16,5 0 2 16,2-7-2-16,0-20 2 15,-2-5 0-15,-4-1-2 16,-10 3 3-16,-6-1-4 0,-11 4 3 15,-2 2-1-15,0 6 0 16,0 9 1-16,-7 4-2 16,-3 2 0-16,-7 4-1 15,3 0 1-15,-1 0 8 16,-1 20-7-16,10 16 1 16,-5-1 7-16,11 6-2 15,0-2-6-15,7-5 0 16,15-5 7-16,11-6-8 15,1-9 0-15,-3-7-3 16,-1-7 1-16,1 0-18 16,-1-9-37-16,-5-18-97 15,3-6-239-15</inkml:trace>
  <inkml:trace contextRef="#ctx0" brushRef="#br0" timeOffset="38102.48">9182 1976 677 0,'0'0'128'0,"0"0"-32"16,0 0-24-16,0 0-10 15,0 0 9-15,0 0 6 16,0 0-24-16,0 0-21 16,0 0 1-16,0 0-3 15,21 3-6-15,12-1 1 16,15 1-4-16,9-3-9 0,10 2-4 15,5 1-3-15,6-3 4 16,3 1-8-16,-2 4-1 16,-8-2 0-16,-16-1 0 15,-22-2-2-15,-14 0 4 16,-19 0-2-16,0 2 1 16,0-2 0-16,0 0 1 15,0 0-4-15,0 0 2 16,-3 0-8-16,3 0-6 15,-5 0-9-15,2 0-7 16,-1 2-15-16,-10 0-8 16,-1-2-98-16,0 0-81 15</inkml:trace>
  <inkml:trace contextRef="#ctx0" brushRef="#br0" timeOffset="40306.11">10519 1909 439 0,'0'0'133'0,"0"0"-35"16,0 0 20-16,0 0-49 0,0 0-16 15,0 0-9-15,0-32 5 16,0 27 7-16,-9 1 24 16,-15 2-15-16,5 2-28 15,-10 0-10-15,4 0-3 16,0 0 3-16,4 2-8 16,5 14-4-16,3 9-10 15,2 4 2-15,9 5-7 16,2 0-2-16,0-2-3 15,15-4 6-15,5-3-1 16,9-5 0-16,13-7-2 16,6-5-1-16,3-8-3 0,3 0 5 15,10 0-3 1,-5-16 1-16,-9-7 2 0,-4-2-1 16,-19-1 2-16,-2 4-1 15,-13 0 2-15,-6 3 2 16,-6 5-3-16,0 5 4 15,0 7-4-15,0 0-3 16,0 2 2-16,0 0-9 16,0 0-6-16,0 12 13 15,0 10 1-15,0 6 2 16,0-1-2-16,0-2 2 16,4-3-3-16,19-3 3 0,-2-10 0 15,-1-3 0-15,7-6-1 16,2 0-2-16,-4-6 3 15,8-19-10-15,-7-2 3 16,-9-4 4-16,-12 2 2 16,-5-3 1-16,0 3 0 15,0 1 6-15,-25 3-2 16,-4 10-1-16,0 3 3 16,-4 7-2-16,2 5 1 15,9 0-3-15,-4 0-1 16,11 0-1-16,6 12-3 15,1 6 0-15,8 0 3 16,0 3-1-16,0 4-8 16,17-5 9-16,12 0 0 15,14-6 0-15,-5-6 0 0,7-8 0 16,2 0 0-16,-4 0 0 16,4-22-1-16,-1 0 1 15,-13-2-3-15,-12 0 3 16,-8 2 8-16,-5 2-5 15,-8 1-2-15,0 8 9 16,0 5-10-16,0 6 0 16,0 0-6-16,0 0 1 15,-17 0 4-15,3 0 0 16,-1 10 1-16,4 4 0 16,9-2-5-16,2 6-4 15,0-1 4-15,0 2-6 16,17 1 10-16,12-2-1 0,-5 0 0 15,3 1 2-15,-10-6 0 16,-4-2 0-16,-11-2-1 16,-2 4 1-16,0-4-1 15,-2 2-1-15,-28-1 1 16,-2 0 1-16,-7 2 0 16,-3-8 4-16,9 1-2 15,14 0-2-15,6-5-5 16,9 0 3-16,4 0-5 15,0 0-14-15,0 0-18 16,17-8 6-16,18-8-16 16,11-2 34-16,3 0 6 15,5-2-9-15,-6-5-4 16,-2-1 4-16,-11 0-5 0,-2-4 14 16,-5 2-5-16,-13 2 14 15,-8-2 0-15,-1 4 5 16,-6-2 4-16,0 2 2 15,0 8 15-15,-9 2 7 16,5 6 13-16,-6 6 13 16,7 0-16-16,3 2 6 15,0 0-24-15,0 0 4 16,0 0-3-16,0 4-5 16,0 21 0-16,0 12 0 15,0 5-2-15,0 2-5 0,3 4 2 16,11 2-4-1,2-3-6-15,2-3-5 0,-7-8 0 16,-5-6-1 0,5-10 0-16,-6-6-5 0,5-4-11 15,-3-9-5-15,8-1-8 16,2 0-3-16,7-14-16 16,-5-15-19-16,-6-8-80 15,-9 1 9-15,-4-3-123 16,-4 6-250-16</inkml:trace>
  <inkml:trace contextRef="#ctx0" brushRef="#br0" timeOffset="40494.39">11439 1877 875 0,'0'0'102'0,"0"0"-41"16,0 0 61-16,0 0-52 15,0 0-34-15,0 0-36 16,-28-2 3-16,61 2-3 15,15 0 11-15,10 0-11 16,9 0-5-16,1 0-23 16,10-3-61-16,-7-1-52 15,2-3-116-15,-16 4-221 16</inkml:trace>
  <inkml:trace contextRef="#ctx0" brushRef="#br0" timeOffset="40628.58">12234 1886 921 0,'0'0'257'0,"0"0"-180"16,0 0 20-16,0 0-36 16,0 0-35-16,0 0-26 15,0-28-26-15,3 20-78 16,8-2-226-16</inkml:trace>
  <inkml:trace contextRef="#ctx0" brushRef="#br0" timeOffset="51174.04">3699 2555 630 0,'0'0'231'0,"0"0"-139"16,0 0-21-16,0 0 9 16,0 0-8-16,0 0-24 15,0 0-20-15,-26 69-6 16,17-25-1-16,5 1-5 16,4 1 1-16,0 5-16 15,0 5 17-15,0 5-10 0,8 7-1 16,-6-2-3-16,-2-8 1 15,0-4-2-15,0-18-5 16,0-16 5-16,0-9-6 16,0-8-2-16,0-3-10 15,0 0-9-15,0 0-4 16,0-8-4-16,0-16-6 16,-20-10-40-16,-8-5-30 15,0 4-11-15,-7 2-83 16,2 6-63-16</inkml:trace>
  <inkml:trace contextRef="#ctx0" brushRef="#br0" timeOffset="51788.93">3624 2622 569 0,'0'0'84'15,"0"0"-59"-15,0 0 42 16,0 0 9-16,0 0-7 16,0 0-21-16,3-24-17 15,-3 24-11-15,0 0 0 16,0 6-2-16,0 14 1 16,0 15-1-16,-45 50 37 15,9-36-30-15,-5-4-4 16,1-4-1-16,1-6-8 15,12-14-2-15,16-9 0 16,4-10-10-16,7-2 7 16,0 0-7-16,0 0-8 15,0 0 8-15,9-18 0 16,13-11 1-16,9-11 1 16,6-2 5-16,1 4-6 15,-2 0 1-15,-1 5 1 16,-7 0 0-16,-10 11-2 15,-5 6 11-15,-10 4 3 16,-3 12-1-16,0 0-2 0,0 0-5 16,0 0-5-1,0 0-1-15,0 0 0 0,9 0-1 16,4 0 2-16,1 4 2 16,13 14 1-16,-3 2 12 15,4 2-11-15,6 4 6 16,1-4-7-16,5 1-3 15,-5-2 5-15,1-3-6 16,-1-7-1-16,-5-4 0 16,-2-7 0-16,-8 0-1 15,-6 0-3-15,-5 0-9 16,-1 0-3-16,-8 0-14 16,0 0-17-16,0-18-104 15,0-10-108-15,0 6-331 0</inkml:trace>
  <inkml:trace contextRef="#ctx0" brushRef="#br0" timeOffset="61387.7">7973 857 130 0,'0'0'134'0,"0"0"-21"16,0 0-21-16,0 0-26 15,0 0-13-15,0 0-3 16,0 0 2-16,0-25-6 16,0 25 9-16,0 0-7 0,0-5-12 15,0 2-6-15,0-3-19 16,0-6 10-16,0-3-5 15,0-1-5-15,0-3-7 16,0 2 13-16,0 5-5 16,0 2-1-16,0 2 8 15,0 3 11-15,-3-2-3 16,0 2-2-16,3 4-6 16,0-1-3-16,-3 2 2 15,3 0-4-15,-1 0 1 16,1 0-9-16,-6 0-6 15,6 0 0-15,0 11-1 0,0 25 0 16,0 17 0-16,-3 12 1 16,-3 5-8-16,0-4-13 15,1-2-62-15,-2-6-56 16,2-14-196-16</inkml:trace>
  <inkml:trace contextRef="#ctx0" brushRef="#br0" timeOffset="63272.88">7902 741 162 0,'0'0'88'0,"0"0"26"16,0 0 20-16,0 0-38 16,0 0-9-16,0 0 23 15,0 0-27-15,0-12-29 16,0 12-4-16,0 0-10 15,0 0-12-15,0 0 4 0,0 0-5 16,0 0-9 0,0 14-2-16,5 10 13 0,5 14-12 15,-6 3 5-15,5 11 3 16,-7 4-11-16,6-2 0 16,-8 1-9-16,2-4 10 15,6-3-14-15,-8-5 4 16,0-1-1-16,0-2-3 15,0-3 4-15,0-4-5 16,0-6 0-16,0-4-2 16,0-5 4-16,0-5-3 15,0-4 2-15,0 1-1 16,0-4 0-16,0 2 4 16,0-6-4-16,0 0-7 15,-2-2 7-15,2 0 2 0,0 0-2 16,0 0-4-16,-6 0-1 15,6 0 0-15,-2 0-2 16,2 0 5-16,0 0-4 16,0 0 6-16,0 0 0 15,0 0 4-15,-3 0-6 16,-2 0 5-16,-2 0-3 16,-10 0 2-16,1 0-2 15,-1 0-2-15,9 0 1 16,0 0 2-16,0 0-1 0,1 0 0 15,7 0 0 1,0 0 1-16,0 0 0 0,-4-4-1 16,-2-6-2-16,-2-1 0 15,-1-3 0-15,-1-3 4 16,4-4-2-16,-2-2 2 16,8-3 0-16,0 0-2 15,0-2 0-15,0-1 4 16,0-2-2-16,0 4-2 15,0 5 0-15,1 2 3 16,6-1 4-16,-4 2-6 16,-2-1 0-16,-1 0 2 15,6 2-2-15,-6 0-1 16,6 0-3-16,-2-1 3 16,-1 0 2-16,-1 3 1 0,0-1-3 15,7-8 0-15,-2 1 1 16,0 0-1-16,1-2 0 15,2 10 0-15,-4-3 0 16,11 2-1-16,-4 3-4 16,-1-1 5-16,3 4 4 15,3-7-4-15,-1 2-5 16,3 0 5-16,-2 0 0 16,6 3 0-16,-8 3-2 15,6 0 2-15,5 0 1 16,-2-2 0-16,1 1-1 15,-4 0 0-15,2-1 0 0,-7 8 0 16,-9 0 1-16,6 4 0 16,-7-2-1-16,2 2-1 15,-7 0 1-15,6 0 0 16,-4 0 0-16,2 0 0 16,1 0 0-16,1 0 0 15,2 0 1-15,-3 0-2 16,9 0 1-16,-1 0 0 15,-5 0 1-15,-3 0-1 16,4 0 0-16,-6 0 0 16,-5 0 0-16,1 0 1 15,-1 0-1-15,7 0-3 16,-7 2 1-16,2 10 2 0,1 4 0 16,-3 0-4-1,0-2 1-15,0 2-1 0,0 0 3 16,0 4-8-16,-13 6 9 15,-3-6 0-15,-3 3 4 16,0-3-2-16,2-6-2 16,4 4-5-16,-3-7 4 15,2 2 1-15,6-3 7 16,1-3-7-16,-3-2 0 16,-3-1 0-16,-3 3 2 15,0 7-2-15,-10-1 0 16,6 1 0-16,-2 0 0 15,1-10 0-15,10 1 0 0,4-3 0 16,-2-2-2-16,-2 3-4 16,-2-2-6-16,-3-1-5 15,6 0-17-15,-4 0-39 16,-9 0-32-16,5 0-60 16,3-9-122-16</inkml:trace>
  <inkml:trace contextRef="#ctx0" brushRef="#br0" timeOffset="136099.9">7472 2584 125 0,'0'0'768'15,"0"0"-672"-15,0 0-32 16,0 0 31-16,0 0-33 16,0 0-30-16,0 0-11 15,-8-5-13-15,8 5-4 16,0 0 4-16,8 0-4 15,30-5 6-15,11 3 9 0,8-2-10 16,4-2-4-16,-2 4 0 16,-4-1-6-16,-9 1 1 15,-11 2 0-15,-15 0 0 16,-10 0-2-16,-10 0-2 16,0 0-4-16,0 0 2 15,0 0-4-15,-10 15-2 16,-23 5 11-16,-9 2 1 15,-13-6-2-15,3 6 2 16,0-11-1-16,3 0 4 0,4-5-1 16,7-6-2-1,8 0 5-15,11 0 2 16,6 0 6-16,12 0 0 0,1 0-1 16,0 0-6-16,0 0-5 15,0 0-1-15,0 0-4 16,23 0-3-16,32 0 7 15,4 0 3-15,16 0-3 16,-5-6-3-16,-4-2-2 16,-10-2-6-16,-16 3 0 15,-7 2 4-15,-16 3 5 16,-11 2 2-16,-5 0 2 16,-1 0-2-16,0 0 5 15,0 0-3-15,0 0 2 16,0 0-4-16,0 0-2 0,0 0-13 15,0 0-25-15,0 0-49 16,6 0-94-16,-1 0-148 16</inkml:trace>
  <inkml:trace contextRef="#ctx0" brushRef="#br0" timeOffset="138349.46">11728 2377 481 0,'0'0'179'15,"0"0"-86"-15,0 0-16 16,0 0 2-16,0 0-10 16,0 0 4-16,7-9-4 15,-7 9-12-15,0-3-8 16,0 3-18-16,0 0-2 15,0 0-13-15,0 0-5 16,0 0 7-16,0 0-9 16,0 0 2-16,0 0-4 15,0 0-3-15,-18 0-4 0,-14 0 7 16,0 0-6-16,-4 0-1 16,0 0 2-16,-3 0-1 15,4 3-1-15,2-3 1 16,14 0 5-16,-5 0-6 15,18 0 2-15,3 0 3 16,3 0-2-16,0 0-3 16,0 0 1-16,0 0 5 15,0 0 0-15,0 0-3 16,0 0-3-16,1 0 0 16,28 0 6-16,11 0-3 15,26 0 1-15,15 0-3 16,1 0-1-16,13-9-6 0,-12-1-31 15,-2 4-14 1,-13 3-29-16,-25 3-129 0,-43 0-459 16</inkml:trace>
  <inkml:trace contextRef="#ctx0" brushRef="#br0" timeOffset="149848.81">22311 5429 312 0,'0'0'209'0,"0"0"-140"16,0 0-17-16,0 0-6 15,0 0 5-15,0 0-30 16,0 0-13-16,0 0-4 15,1 0 5-15,-1 0-9 16,0 0-21-16,0 0-23 16,0 0 9-16,0 0 9 15,0 0 15-15,0 0 10 16,0 0 1-16,0 0 3 16,0 0 30-16,0 0 32 15,0 0-8-15,0 0-10 16,0 0-16-16,0 0-10 0,0 0-3 15,0 0-4-15,0 0 6 16,0 0-12-16,0 0 1 16,0 0-1-16,0 0 12 15,0 0 1-15,0 0 9 16,0 0 5-16,0 0-11 16,0 0 6-16,0 0-10 15,0 0-3-15,0 0-3 16,0 0-3-16,0 0-11 15,0 0 11-15,2 0-8 16,9 0-3-16,5 2 12 16,-1 1-6-16,0 1-6 15,3-2 6-15,-4 0-6 0,-3 1 0 16,2 0 0-16,-3-1 0 16,0 0 2-16,3 0 0 15,-2 0 1-15,6 4-3 16,-2-4 2-16,1 2-1 15,1-3 0-15,-1 5 2 16,5-4-3-16,-3-1 2 16,-3 4-1-16,-2-2 0 15,1-1 0-15,0 1 0 16,1-3-1-16,-5 1 2 16,5-1-2-16,-1 3 0 15,5-1-1-15,-3 1 1 16,9-1 0-16,-8 2 1 0,6 1-1 15,0 0 1-15,-3 0-1 16,-4-4 0-16,-7-1 0 16,4 2 0-16,2 1 0 15,0-1 0-15,5 0 0 16,3 0 0-16,-4 3 0 16,3-2 2-16,2 0-4 15,-5 2 2-15,1-2 0 16,-4-1-1-16,3 1 5 15,-4-3-4-15,-3 1 0 16,1-1 0-16,-5 0 0 16,2 3 0-16,4-3 0 15,5 2 0-15,12-2 0 16,-7 3 1-16,4 1-1 0,0-2 1 16,-10 0-1-1,-3 1 0-15,-7-3 0 0,3 0 0 16,1 0 1-16,-5 0-2 15,-4 0 2-15,9 0-1 16,0 0 0-16,4 0 0 16,2 0-1-16,-3 2 1 15,-10-2 1-15,5 2-1 16,-10-2 0-16,3 0 0 16,-3 0 0-16,0 0-1 15,0 0 1-15,0 0-5 0,0 0-12 16,0 0 13-16,-16 0-33 15,-13 0-38-15,-5 0-50 16,-1-4-55-16,0-3-114 16</inkml:trace>
  <inkml:trace contextRef="#ctx0" brushRef="#br0" timeOffset="154781.31">22447 5535 241 0,'0'0'154'0,"0"0"-89"15,0 0-5-15,0 0-4 16,0 0-12-16,0 0-20 16,-10 0-2-16,8 0-1 15,2 0 8-15,0 0 7 16,0 0-8-16,0 0 2 16,0 0-9-16,0 0 1 0,0 0-3 15,0 0-12 1,0 0-4-16,0 0 8 0,0 0-7 15,0 0 12-15,0 0-11 16,0 0 8-16,0 0-2 16,0 0-7-16,0 0 3 15,4-6-7-15,1-1 4 16,2 1-3-16,-7 1 0 16,0-2-1-16,0-2-10 15,0 2 3-15,-4-3 7 16,-6 7 0-16,-3-3 1 15,11 6-1-15,0 0 0 16,2 0 0-16,0 0 0 16,0 0 3-16,0 0 3 15,0 0-6-15,0 0 7 0,0 0 1 16,0 0 5-16,0 0-8 16,0 0 7-16,0-1 8 15,0 1-7-15,0 0-8 16,2 0 14-16,11 0-4 15,3 0 2-15,3 0 0 16,-1 0-3-16,-3 0 0 16,-8 0-3-16,6 0-5 15,0 0 3-15,2 0 3 16,-1 0 1-16,5 0-6 16,-2 0 0-16,6 0-5 15,2 0-1-15,5 0 6 16,-4 0-7-16,-1-2 2 0,-5 2-1 15,-2 0 4-15,-3 0-2 16,3 0 0-16,-1 0 2 16,9 0-4-16,-6 0-1 15,6 0 1-15,-6 0 0 16,-3 0-1-16,6 0 1 16,-2 0-1-16,-4 2 0 15,1 2 0-15,-1-1 0 16,-1-1 1-16,1-1-1 15,-4 2 0-15,5-1 3 16,-3 1-3-16,2-1 0 16,1 1 0-16,-3-2 0 0,-2 2 0 15,-3-1 0 1,2-2 3-16,1 0-3 0,3 0 1 16,-1 0 2-16,5 0-3 15,-5 0 1-15,-1 0 3 16,-6 0-4-16,3 0 1 15,2 0-1-15,-4 0 1 16,7 0 2-16,11 0-3 16,-4 3 0-16,2-3 1 15,-5 2-1-15,-2-2 0 16,0 0 0-16,-3 2 0 16,-2 0 2-16,-2-2-2 0,-8 0 0 15,5 0 0 1,0 0 0-16,7 0 0 0,-1 0 2 15,5 0-2-15,-1 0 0 16,1 0 0-16,-1 0 0 16,6 0 1-16,-8 0-1 15,3 0 0-15,-5 0-1 16,5 0 1-16,-5 0 0 16,5 0 0-16,-3 0 2 15,6 0-4-15,5 0 2 16,1 0-1-16,-8 0 1 15,2 0 0-15,2 0 0 16,-4 0 0-16,-1 0 0 16,8 0 0-16,-5 0 0 15,4 0-1-15,1-2 1 0,3 2 1 16,-3-2 2-16,2 0-3 16,-9 2 0-16,-2-3-1 15,-4 1 2-15,7-1-2 16,1 2 2-16,-1 1-3 15,10 0 3-15,-7 0-2 16,3 0 2-16,5 0-2 16,-10 0 2-16,4 0-1 15,-11 0 1-15,3 0-1 16,-6 0 0-16,-4 0 1 16,2 0-1-16,-5 0 0 15,7 0 0-15,6 0 1 0,5 0-1 16,3 0 0-1,2 0 0-15,-4 0 0 0,4 0 1 16,-8 0-1-16,-3 0 1 16,-1 0-1-16,-5 0 0 15,4 0 2-15,3 0-1 16,0 0-1-16,12 0 0 16,5 0 0-16,-2 0 0 15,-1 0 0-15,1 0-1 16,-4 0 1-16,-7 0 0 15,-8 0 2-15,-1 0-1 16,-13 0-1-16,3 0 0 16,-3 0-1-16,2 0 1 0,9 0 0 15,-2 0-1 1,7 0 1-16,7 0 0 0,-5 1-1 16,4 4 1-16,4 0 1 15,-6 1 0-15,2 0 0 16,-2-4-1-16,-11 0 0 15,8 1 3-15,-5-2-3 16,7 4 4-16,0-3-2 16,-2-2 2-16,3 2-2 15,-3 0-2-15,2 0 2 16,6 1 0-16,1 0 0 16,1-1-1-16,-8-2 3 0,1 1-4 15,2 2 0 1,6-1-1-16,0 3 2 0,-10-2-1 15,-4-2 0-15,0-1-1 16,-7 0 0-16,4 3 2 16,-4-3-2-16,0 0 2 15,-4 2-4-15,0-2 4 16,-1 0-1-16,6 0 2 16,-6 0-2-16,5 0 0 15,0 0 0-15,-1 0 0 16,7 0-3-16,-6 3 3 15,11-3 0-15,-1 0 0 16,3 2-1-16,-10 0-3 16,-1-2 3-16,-8 0 0 15,2 0-1-15,2 0 1 0,0 0 1 16,-1 0-1-16,-2 0-1 16,0 0 2-16,7 0 0 15,-7 0 2-15,1 0-2 16,8 0-3-16,-5 0-5 15,7 0 8-15,7 0-7 16,-3 0-6-16,-3 0 3 16,-3 0 9-16,-11 0-3 15,0 0 2-15,0 0 1 16,0 0-3-16,0 0 2 16,0 0-5-16,0 0-21 15,0 0 1-15,0 0 17 0,0 0 4 16,0 0-6-1,0 0-11-15,0 0-14 0,-12 0 27 16,-1 0 10-16,5 0-1 16,-6 0 0-16,-1 0 0 15,-2 0 1-15,1 0 7 16,1-2-7-16,-5 2 1 16,-6 0-1-16,-2-2 0 15,1-1 1-15,-13 3-1 16,4-2 0-16,-2 2 1 15,-5 0 0-15,-1 0-1 16,5 0 0-16,-2 0 4 16,0 0 0-16,1 0 0 0,-1 0-4 15,-6 0 2-15,1 0 0 16,9 0-1-16,-6 0-1 16,11 0-1-16,8 0 1 15,-4 0 0-15,1 2 0 16,8 1-3-16,-1-3 3 15,5 2-1-15,-2-2-6 16,1 0 3-16,-1 0 0 16,-9 0-2-16,4 0 4 15,2 0 1-15,-4 0 1 16,7 0-1-16,-1 0 0 16,-1 0 1-16,1 0 0 0,-9-2 0 15,2-3 1 1,-4 1-1-16,2-4 3 0,2 6-3 15,3-1 1-15,1 0-1 16,7 3 0-16,-1-3 3 16,-2 0-3-16,3 3 0 15,-1-2-2-15,-3 0 2 16,-4-2 2-16,-6-1 0 16,-3 4 0-16,0-4 1 15,6 3 0-15,-2-4-2 16,7 4-1-16,-5 0 3 15,0-2-3-15,-3 1 1 16,-4-2 0-16,0 1-1 16,2 2 0-16,5-1 0 15,-5-2-1-15,2 4 1 0,6-1 2 16,-7-4-1-16,8 5 1 16,-2-1-2-16,-1 0 0 15,-1 2-1-15,-6-2 1 16,7-2 1-16,-9 0-1 15,-1 2 0-15,7-2 0 16,-2 1 1-16,5 0-1 16,-4 1 0-16,8 0 0 15,-6 0 5-15,4 0-5 16,2 2 0-16,-6 0-3 16,-3-3 3-16,3-2 0 15,-7 1 6-15,-9-1-2 0,6 0-1 16,1-1-1-1,-4 2 3-15,12 2-3 0,-1 0 1 16,10 0-3-16,1 2 3 16,-1-4-3-16,5 4 0 15,-5-2 2-15,1 0 0 16,-4 0 1-16,-4 0-3 16,-4 2 0-16,0-2 6 15,-4 2-6-15,3 0 3 16,5-3-2-16,10 0 0 15,-2 3 0-15,7-2-1 16,2 2 0-16,-9 0 0 16,3 0 0-16,-1 0 0 15,-3 0 1-15,3 0 0 0,-3 0 0 16,-5 0 2-16,1 0-3 16,1-2-1-16,-3 2 1 15,5 0 1-15,-1 0-1 16,4 0 0-16,-3 0 0 15,-2 0 3-15,12 0-3 16,-4 0-3-16,7 0 3 16,-7 0 5-16,12 0-5 15,-10 0 0-15,9 0-3 16,0 0 1-16,-6 0 2 16,3 0 5-16,-1 0-5 15,-1 0 0-15,0 0-1 16,-1 0 1-16,1 0 0 0,-4 0-2 15,5 0-3 1,5 0 2-16,-1 0-1 0,-5 0 0 16,7 0-5-16,-4 0 4 15,4 0-3-15,0 0-3 16,-2 0 8-16,2 0 2 16,0 0 0-16,0 0 1 15,0 0 0-15,0 0-6 16,0 0-3-16,0 0 9 15,6 0 8-15,17 0 1 16,3 2 0-16,6 0 17 16,0 1-11-16,8 0 8 15,-5-3-1-15,-2 2-9 0,0 0 5 16,-4 2-6-16,5 2-3 16,-3-2 2-16,-4 0-5 15,6 0-3-15,8 0 0 16,-6 1-3-16,8 0 2 15,-5 2-2-15,7-2 3 16,-9-1-1-16,0 0 0 16,6-1-2-16,-9-3 0 15,2 0 3-15,-2 0 0 16,0 0 0-16,-2 3 1 16,2-3-3-16,2 2-1 15,-2 0 0-15,9 0 3 16,-9 0-2-16,0-2-1 15,4 2 0-15,4-2 5 0,-9 0-5 16,1 4-2-16,-7-2 2 16,0-2 0-16,-10 0 0 15,0 0 0-15,0 0 2 16,-2 0-2-16,7 0 0 16,7 0 0-16,1 0 0 15,5 0-1-15,-7 0 1 16,5 0 0-16,-1 0 2 15,-2 0-2-15,0 0 0 16,2 0 0-16,-6 0 3 0,6 0-3 16,-5 0 0-16,6 0 0 15,-6 0 1-15,14 0 0 16,-7 0 1-16,-2 0-2 16,6 0 0-16,0 0 0 15,3 0 1-15,-4 4 0 16,-1-3-2-16,-3 2-2 15,1 0 3-15,-1-1 1 16,-2-2 0-16,-1 1 5 16,4 4-6-16,2-2-1 15,10 3 1-15,-9-3 0 16,3-1 1-16,-6 1-1 16,-5-3 6-16,-8 2-9 0,-7-2 4 15,-3 0-1 1,-8 0 0-16,5 0 4 0,1 0-3 15,8 0-2-15,0 2 1 16,10 2-1-16,13 2 1 16,3 1 0-16,6-6 0 15,-5 4 1-15,-5-3-2 16,-11 0 2-16,-7-2-1 16,-8 0 0-16,-5 0 0 15,0 0 0-15,-4 0 0 16,8 0 2-16,-7 0-2 15,10 0 0-15,9 0 0 16,8 0 0-16,4 0 0 16,-4 0-1-16,-8 0 1 0,-13 0 2 15,-8 0-2-15,6 0 1 16,-3 0-3-16,6 0 4 16,-4 0-2-16,8 0 0 15,5 0 0-15,8 0 0 16,7 0 1-16,-2 4-1 15,-9-1-1-15,-7-3 1 16,-11 3 0-16,-6-3 1 16,7 0 2-16,-7 0-2 15,0 0 3-15,0 0 1 16,0 0-3-16,0 0-2 16,0 0 3-16,0 0-2 15,0 0-1-15,0 0-2 0,0 0 1 16,0 0-2-16,0 0 2 15,0 0-2-15,0 0 2 16,0 0 0-16,0 0-3 16,0 0 3-16,0 0-7 15,0 0-11-15,0 0-1 16,0 0-44-16,-30 0-101 16,-5 0-70-16</inkml:trace>
  <inkml:trace contextRef="#ctx0" brushRef="#br0" timeOffset="159328.14">22424 5925 213 0,'0'0'0'0,"0"0"-2"16,0 0-120-16</inkml:trace>
  <inkml:trace contextRef="#ctx0" brushRef="#br0" timeOffset="-171919.42">9135 5067 834 0,'0'0'112'15,"0"0"-71"-15,0 0 75 16,0 0-29-16,0 0-44 16,0 0-32-16,0 0-7 15,0 0-4-15,0 46 0 16,0 17 12-16,0 8-9 16,0-2 2-16,0-6-5 15,0-13-9-15,0-7-18 16,0-13-51-16,0-11-26 15,0-13-18-15,0-6-150 16,0-6-121-16</inkml:trace>
  <inkml:trace contextRef="#ctx0" brushRef="#br0" timeOffset="-171622.97">9061 5070 540 0,'0'0'192'16,"0"0"-122"-16,0 0-7 15,0 0-13-15,0 0-34 16,0 0-11-16,59-64 1 16,-22 89 1-16,4 16 5 15,-1 6 7-15,-1 8-7 16,-12 2 2-16,3-4-12 0,-17-7 4 16,-10-8-4-16,-3-2 7 15,-6-2 1-15,-23-3-3 16,-15 2 9-16,-10-8 0 15,3-5-10-15,3-6-4 16,4-7-2-16,14-7-18 16,8 0-53-16,9 0-129 15,13-19-114-15</inkml:trace>
  <inkml:trace contextRef="#ctx0" brushRef="#br0" timeOffset="-171007.08">9360 5272 485 0,'0'0'208'15,"0"0"-199"-15,0 0 62 16,0 0 20-16,0 0-50 15,0 0-38-15,103 30 5 16,-77-33-6-16,-6-16 5 16,-6-7-2-16,-8 0 0 15,-4-7-2-15,-2 3 17 16,0 1 5-16,-6 6 6 16,-10 6 8-16,-4 4-11 0,-3 9-5 15,-2 4-2-15,-1 0-15 16,6 7 3-16,0 20-9 15,9 5-3-15,7 8 3 16,4 3 0-16,0 3-1 16,6 0 0-16,23-7 0 15,7-6-8-15,9-8 5 16,4-8 4-16,5-15-24 16,4-2-17-16,-7-7 11 15,-3-30-9-15,-12-9 3 16,-9-12 24-16,-19-6 0 15,-8-2 0-15,0 7 9 16,-15 7 3-16,-3 14 16 0,0 10 30 16,2 14 5-16,12 8-8 15,2 4-4-15,-6 2 2 16,3 2-32-16,-9 29 1 16,-2 18 6-16,3 14 4 15,6 9-3-15,-3 13-4 16,9 0-6-16,-1 7-6 15,0-1 6-15,-4-10-7 16,-1-5-7-16,0-19-21 16,-4-16-52-16,-2-16-66 15,-2-21-160-15</inkml:trace>
  <inkml:trace contextRef="#ctx0" brushRef="#br0" timeOffset="-170523.38">9412 5488 930 0,'0'0'51'16,"0"0"-36"-16,0 0 41 15,0 0-32-15,136-84-12 16,-58 68-10-16,7 0-4 16,-4-2 0-16,-6 4-30 15,-22-2-2-15,-6 3-5 16,-20-1 9-16,-14 3 12 15,-13-1 12-15,0 2 0 0,-6-2 6 16,-9 5 24 0,-1 4 2-16,7 3 4 0,-7 0-13 15,4 8 3-15,-3 14-5 16,2 8 0-16,7 4-4 16,5 4 6-16,1 3 1 15,0-2 0-15,0-2-4 16,5-7 3-16,2-13-11 15,1-6 9-15,-6-8-9 16,4-3 0-16,2 0-4 16,9-21 20-16,2-18-5 15,10-11-15-15,-2 4 3 16,-5 4-5-16,-3 15-4 16,-5 13-3-16,2 9-1 0,0 5-6 15,-2 3 7-15,2 22-10 16,-5 11 1-16,-7 4-19 15,-4 4-2-15,0 6-32 16,-29-4-116-16,-6 1-226 16</inkml:trace>
  <inkml:trace contextRef="#ctx0" brushRef="#br0" timeOffset="-170222.94">9122 5900 842 0,'0'0'236'16,"0"0"-214"-16,0 0-8 15,0 0 39-15,0 0-29 16,162-23 17-16,-61 19-16 16,23-6-13-16,12 1-1 15,11-3-10-15,-1-1 1 16,-12-1-2-16,-34 1-1 15,-33 4 0-15,-32 4 0 16,-30-2-17-16,-5 5-23 16,-26 0 16-16,-34 2-10 15,-20 0-44-15,-20 0-2 16,-10 20-28-16,-7-2-126 0,6 3-86 16</inkml:trace>
  <inkml:trace contextRef="#ctx0" brushRef="#br0" timeOffset="-169902.48">9228 5943 536 0,'0'0'182'16,"0"0"-58"-16,0 0-39 16,0 0 28-16,0 0-47 15,0 0-22-15,-80 25-26 16,114-21-4-16,23-4 11 16,24 0-7-16,30 0-11 15,15-25-7-15,18-5 9 16,-1 2-9-16,-7 0-1 15,-23 4-25-15,-35 4-35 0,-36 10-47 16,-18 0 0 0,-24 6-57-16,0 1 9 0,-24 3 52 15,-8 0 32 1,-4 0 51-16,4 0 21 0,12 0 96 16,4 0 33-16,4 0 60 15,12 0-82-15,-3 0-33 16,3 0-22-16,0 0-13 15,0 0-30-15,0 0-9 16,0 0-72-16,0-2-50 16,0-7-153-16</inkml:trace>
  <inkml:trace contextRef="#ctx0" brushRef="#br0" timeOffset="-140172.39">10032 7036 492 0,'0'0'85'0,"0"0"-61"16,0 0 2-16,0 0 34 16,0 0 14-16,0 0-25 15,0 0-15-15,0 0-12 16,0 0-2-16,0 2 1 16,0-2 3-16,0 0-9 15,0 2-2-15,0-2-2 16,0 0 4-16,0 0-5 15,-8 2 2-15,-15 7-5 16,-8 3-7-16,-5 4 0 16,5 1-1-16,-2 4 1 0,7 2 0 15,3-1 0-15,6 7-1 16,9-4 1-16,8 2-7 16,0 4 6-16,3-1-5 15,28 1 5-15,2 4 1 16,7-6 1-16,-5-1-1 15,-3 0 0-15,-1-4-3 16,-13 4 6-16,-3 0 0 16,-7 2-3-16,-8 7 1 15,0 2 1-15,0 3-2 16,-18-3 2-16,-7-1-1 16,-7-6 1-16,-1-4-2 15,2-8 5-15,-2-2-4 0,-2-4-1 16,-1-6 4-16,11-2-4 15,4-6-6-15,8 0 5 16,9 0-2-16,2 0-9 16,2 0-3-16,0-6-5 15,0 2 12-15,5-2 3 16,12 2 4-16,2 4 1 16,10 0 0-16,2 0 0 15,-3 0 0-15,-3 14 1 16,5 14-1-16,-14 2 0 15,-1 11 8-15,-13 6-4 16,-2 8 7-16,0 9 8 0,-25 4 2 16,-5 7-9-16,-9 0-6 15,12-5 7 1,1-9-5-16,11-6-2 0,8-14 2 16,7-7-8-16,0-8 1 15,4-8-2-15,27-8-4 16,16-7-10-16,18-3-29 15,7-9-61-15,7-21-270 16</inkml:trace>
  <inkml:trace contextRef="#ctx0" brushRef="#br0" timeOffset="-138341.15">10274 5063 470 0,'0'0'86'0,"0"0"-48"15,0 0 14-15,0 0 27 16,0 0-41-16,0 0-16 16,0 0-20-16,0 0 2 15,0 0 0-15,0 0-1 16,0 0 7-16,0 0-7 16,2 0 4-16,-2 0 11 15,0 0-3-15,0-7-9 0,0 3 0 16,0-1 4-16,0 1-2 15,0 2 12-15,0 0-12 16,0 2-4-16,0 0 8 16,0 0-11-16,-2 0 0 15,-2 0 2-15,-9 0-3 16,-4 8 0-16,3 12 1 16,-1 1-1-16,-1 1 4 15,12 6 4-15,-6-4-5 16,7 2 1-16,3-3-2 15,0 2 5-15,0 3-6 16,15-2-1-16,5 4 0 0,6 0 3 16,-4-1-2-16,7 0 1 15,-11 1-2-15,9 1 1 16,-8-3-1-16,-3-1-1 16,0-4 1-16,-13 2 1 15,7-2-1-15,-9 0 0 16,-1-2 0-16,0 1 0 15,0-4 2-15,-12 0-1 16,-3-2 1-16,-2-2-2 16,1 0 5-16,1-4-3 15,-3 0-3-15,3-4 3 16,-1-2-4-16,10-4 3 16,-3 0-1-16,9 0 0 0,0 0-2 15,0 0 2 1,0 0 0-16,0 0 0 0,0 0 5 15,0 0-5-15,0 0-5 16,0 0-2-16,0 0 0 16,0 0-2-16,0 10 7 15,13 4-2-15,3 6 4 16,-4 5 0-16,4 5 2 16,-9 3 0-16,3 9-1 15,-5 6-1-15,-5 4 1 16,0 7-1-16,0 5 5 15,-13 0-1-15,-6-1-1 16,5-6-3-16,6-10 0 16,1-9 0-16,7-7 0 0,0-10-3 15,0 1-2-15,6-8-13 16,16-5-29-16,13-7-96 16,16-2-76-16</inkml:trace>
  <inkml:trace contextRef="#ctx0" brushRef="#br0" timeOffset="-82360.7">19056 10608 505 0,'0'0'85'16,"0"0"-15"-16,0 0 28 16,0 0-38-16,0 0-19 15,0 0-8-15,0 0-9 16,0 0 1-16,-2 0 1 16,-5 0 8-16,-17 0-11 15,2 0-13-15,-12 0 6 0,1-4-7 16,-2 2 5-1,-2-2-9-15,1 0 8 0,1 0 1 16,0 0 6-16,-6-1-5 16,0-2 5-16,6 3-7 15,-3-1 4-15,14 2 1 16,-5-1 1-16,10 2-3 16,-1 0-1-16,5 0-7 15,1 2 5-15,1-4 2 16,11 4-9-16,0 0 12 15,0 0 2-15,2 0-9 16,-6 0 6-16,4 0-5 16,-1 0 6-16,3 0-12 15,0 0 2-15,-2 0 2 0,2 0-4 16,0 0-1-16,0 0-2 16,0 0 1-16,0 0-3 15,0 0-1-15,0 0 3 16,0 0-1-16,2 0-2 15,20 0 0-15,4 8 3 16,7 1-2-16,2 0 0 16,11 3 5-16,2-4-5 15,-1 2 4-15,-6-1-4 16,-1-3 6-16,-7 2-3 16,-1-2-2-16,2 1-1 15,-1 0 0-15,0-2 1 16,-3 1 0-16,2-4-2 0,1 4-3 15,0-4 3 1,1-1 1-16,-1 1-1 0,-3 1 0 16,3 2 5-16,-11-3-5 15,6 0 0-15,-1 3 0 16,-5-3 1-16,10 1-1 16,-10 1-1-16,9 1-3 15,-2 1 6-15,13 2-3 16,-2 0 2-16,8 1-1 15,-2 1 2-15,0-2-2 16,-11 1 0-16,-5-1-1 16,-7-3 1-16,-8-2 1 15,0 0 0-15,0-3-2 16,-8 0 1-16,7 0 0 0,13 0 0 16,3 0 0-16,6 2-1 15,10 0 1-15,-5 0 0 16,3-2 1-16,-9 0 0 15,-6 0-1-15,-7 0 2 16,-5 0-6-16,-5 0 5 16,1 0-1-16,3 0 4 15,-3 0-4-15,3 0 0 16,3 0 1-16,-2 0-1 16,5 0 0-16,3-2-1 15,-8-2 1-15,1 1 0 0,-3 1 0 16,2 1 0-1,2-2-1-15,5 1 1 0,-3-1 0 16,1 1 1 0,9 2-1-16,2 0 0 0,2 0-1 15,-7 0-4-15,2 0 5 16,-10-3 0-16,-1 2 1 16,4-2 0-16,-1 1 3 15,6-1-8-15,-4 1 9 16,9 0-5-16,7-2 0 15,-1 1 0-15,3 0-5 16,-4 1 5-16,5-2 0 16,-7 0 3-16,1 1-1 15,1-1-2-15,-4 2 0 16,-11 0 1-16,7 2-1 0,-8-3 0 16,4 3 1-16,1 0-1 15,-1-3 0-15,2 3 0 16,4-2 0-16,1 2 0 15,15 0 0-15,-1 0 0 16,5 0 1-16,-2 0-2 16,-4 0 1-16,-13 0-1 15,-3 0 2-15,-8 0 0 16,7 0-1-16,-7 0 0 16,2 0 0-16,8 0 0 15,-8 0-2-15,10 0 2 16,4 0-1-16,-3 2 1 15,0-2 0-15,1 0 1 0,-4 0-1 16,1 0 0-16,-5 0 3 16,3 0-7-16,-2 0 4 15,-3 0 0-15,0 0 2 16,-2 0-2-16,7 3 0 16,-3 0 0-16,6-1 0 15,8 0 1-15,-7 2-1 16,0-1 0-16,1-1-1 15,5 0-3-15,-6 2 4 16,2-2 1-16,7 1 0 16,-6 0 0-16,7-1-1 15,2 0 0-15,-9 2 1 16,6 1 0-16,-7-2 0 0,-2 1-1 16,6-4 0-16,-9 2 2 15,3-2-1-15,-3 0 0 16,-2 0 0-16,-5 0 1 15,0 0-1-15,6 0 1 16,-6 0 2-16,5 0 1 16,3 0-4-16,-5 0 1 15,3 0 0-15,-15 0-2 16,1 0 1-16,-2 0 4 16,-12 0-3-16,7 0 2 15,-10 0-2-15,0 0-1 0,0 0 3 16,0 0-3-1,0 0-1-15,0 0-1 0,0 0-1 16,0 0 0-16,0 0 1 16,0 0-14-16,0 0-23 15,0 0-23-15,0 0-30 16,-16 0-46-16,-14-11-171 16</inkml:trace>
  <inkml:trace contextRef="#ctx0" brushRef="#br0" timeOffset="-78209.91">1638 10527 590 0,'0'0'222'0,"0"0"-164"16,0 0-4-16,0 0 14 15,0 0-15-15,0 0 24 16,0 0-19-16,0 0-23 16,8-17-9-16,-8 17-3 15,0 0-9-15,0 0-9 16,0 0 5-16,0 0-5 16,0 0-4-16,0 0 4 15,0 0-5-15,0 32 3 16,0 18 4-16,0 22 10 0,0 1-1 15,0 5-14-15,0-10 1 16,-6-4 0-16,-3-7-2 16,0-12-1-16,-2-9 0 15,4-11-1-15,1-11-15 16,6-7-26-16,0-7-24 16,0 0-31-16,0-25-40 15,0-25-161-15</inkml:trace>
  <inkml:trace contextRef="#ctx0" brushRef="#br0" timeOffset="-77876.43">1622 10490 614 0,'0'0'155'0,"0"0"-121"16,0 0 32-16,0 0-16 15,0 0-33-15,0 0-10 16,123-16 7-16,-75 16 0 16,0 12 8-16,-5 10-11 15,-8 2-7-15,-4 5 5 16,-14-2-6-16,-12-2 2 16,-5 0 0-16,0-3 8 15,0-1 4-15,-18-3 9 16,-13 1 9-16,-6-6-6 15,-4-1-19-15,-1-6-10 0,3-1-3 16,10-5 1 0,2 0-60-16,13 0 6 0,4 0-35 15,10 0-136-15,0-7-183 16</inkml:trace>
  <inkml:trace contextRef="#ctx0" brushRef="#br0" timeOffset="-77462.79">2127 10598 788 0,'0'0'139'0,"0"0"-104"16,0 0 54-16,0 0-25 15,0 0-44-15,0 0-6 16,20-6-11-16,-5 41 6 15,5 12 4-15,-4 6-4 16,1 1 8-16,-2-4-7 16,-7-9-3-16,-2-14 2 15,-3-9-6-15,2-9 1 16,-3-9 1-16,2 0 8 16,6 0 9-16,9-29 1 15,15-17-3-15,3-12-10 16,-1-8 10-16,-5 3-4 0,-4 3-7 15,-8 10-3-15,0 14-1 16,-8 14-3-16,-4 8-2 16,-7 14 0-16,0 0-1 15,0 0-7-15,0 0-25 16,0 0-26-16,0 17-58 16,-20 16-47-16,-5 2-148 15</inkml:trace>
  <inkml:trace contextRef="#ctx0" brushRef="#br0" timeOffset="-77085.25">2761 10722 982 0,'0'0'80'16,"0"0"-46"-16,0 0 80 16,0 0-62-16,0 0-24 15,0 0-5-15,45-12-5 16,13 12-10-16,14 0 13 16,9 0-7-16,4 0-8 15,-4 0-5-15,-11 0 3 16,-4 0-3-16,-8 0 0 15,-14 0 2-15,-18 0-3 0,-10 0-1 16,-10 0 1-16,-6 0-2 16,0 0 0-16,0 0-5 15,0 0-17-15,0 0-28 16,-22 0 3-16,-1 0-39 16,-6-6-67-16,-2-5-79 15,7-8-133-15</inkml:trace>
  <inkml:trace contextRef="#ctx0" brushRef="#br0" timeOffset="-76727.71">3313 10466 745 0,'0'0'153'16,"0"0"-136"-16,0 0 66 16,0 0-1-16,0 0-47 15,0 0-11-15,54 4-7 16,-31 22 8-16,0 5 0 15,4 0-19-15,3 3 10 16,-6-4-12-16,9-8-1 16,-4-2-3-16,-3-10 2 15,-3-3-4-15,-11-3 4 16,-5-4-2-16,-7 0 1 16,0 0 4-16,0 0 2 15,0 0 13-15,-5 0 5 16,-25 3-22-16,-13 8 19 0,-10 6-22 15,3 4-4-15,6 5 4 16,9-2 0-16,5 2-10 16,15-5-1-16,3 0-22 15,4-9-19-15,8 2-53 16,0-7-30-16,0-7-67 16,30 0-149-16</inkml:trace>
  <inkml:trace contextRef="#ctx0" brushRef="#br0" timeOffset="-76175.88">4144 10570 830 0,'0'0'90'16,"0"0"-63"-16,0 0 56 15,0 0 18-15,0 0-60 16,0 0-7-16,0-16-21 16,0 48-8-16,-9 13 13 15,-14 14 8-15,-3 2-7 16,-1-1-1-16,-6-6-3 16,1-6 1-16,1-8-11 15,3-10 4-15,16-14-4 0,5-9 4 16,7-7-5-16,0 0-1 15,0 0 3-15,0-27 3 16,19-23-8-16,12-16-1 16,1-8-1-16,9 3-1 15,-4 9 2-15,-5 10-1 16,0 10 0-16,-10 12 1 16,-8 11 0-16,-3 7 7 15,-9 10-4-15,2-1-1 16,-4 3 0-16,0 0-2 15,0 0-1-15,0 24-4 16,0 21 5-16,0 17 2 0,0 1-2 16,0-4 2-1,0-5-4-15,0-2 1 0,0-12 1 16,0-9 0-16,0-10-7 16,0-11-12-16,0-6-17 15,0-4-14-15,0 0-22 16,0-18-87-16,-6-18-153 15,-19-2-199-15</inkml:trace>
  <inkml:trace contextRef="#ctx0" brushRef="#br0" timeOffset="-75999.63">3778 10787 624 0,'0'0'268'16,"0"0"-249"-16,0 0 6 0,0 0 31 15,0 0-34-15,155 0 6 16,-79 0-24-16,-3 0-2 16,-1 0-4-16,-10 0-35 15,-14-6-102-15,-11-1-139 16</inkml:trace>
  <inkml:trace contextRef="#ctx0" brushRef="#br0" timeOffset="-75677.16">4706 10604 771 0,'0'0'135'16,"0"0"-120"-16,0 0 56 16,0 0 39-16,0 0-46 15,0 0-25-15,-13-34-20 16,-4 34-10-16,-17 18-5 15,-10 13 10-15,3 10 3 16,2 5-5-16,6-1-6 16,19 1-5-16,9-7 1 15,5-3-2-15,0-9 1 16,19-5-2-16,21-8 2 16,9-9 1-16,8-5-2 15,10-2 0-15,9-23-36 0,-3-2-54 16,1 0-84-16,0 2-87 15,-9 8-207-15</inkml:trace>
  <inkml:trace contextRef="#ctx0" brushRef="#br0" timeOffset="-75534.94">5423 10831 106 0,'0'0'897'0,"0"0"-856"16,0 0 30-16,0 0-16 15,0 0-55-15,0 0-6 16,3-14-134-16,11 14-283 0</inkml:trace>
  <inkml:trace contextRef="#ctx0" brushRef="#br0" timeOffset="-72662.34">4777 10584 6 0,'0'0'161'0,"0"0"-90"0,0 0 97 15,0 0-55-15,0 0-52 16,0 0-14-16,-56-56-21 16,45 52 2-16,-1 2-3 15,4-2-4-15,-5 4-9 16,1-3-12-16,-5 3-1 16,0 0-18-16,5 0-10 15,1 0-22-15,-2 9 4 16,0-1-19-16,11-2-4 15,-4-2-1-15,5 0 25 16,-5-4 40-16,6 0 1 16,0 0 5-16,0 0 5 0,0 0 21 15,0 0 16-15,0 0-3 16,0 0-20-16,0 0 11 16,0 0-4-16,0 0 6 15,0 0 10-15,0 0 0 16,0 0 9-16,0 0 27 15,0 0 13-15,0 0-17 16,0 0 3-16,0 0 11 16,0 0-20-16,0 0-15 15,0 0-24-15,0 12-1 16,0 9-8-16,6 6 12 16,5 9-1-16,3 7-12 15,3 5-5-15,-2 2-1 16,-4 1 0-16,-4-4-6 15,3-4 0-15,-3-6-2 0,1-11-2 16,-1-2-1-16,0-8 2 16,-1-7-3-16,-3-5-1 15,-3-2 0-15,0-2 2 16,0 0-1-16,0 0 1 16,0 0 1-16,0 0 3 15,2 0 2-15,9 0-5 16,3-19 4-16,7-9-1 15,2-10 2-15,1 2-3 16,-1-6-5-16,3 2 1 0,0 4 0 16,-2-2 0-16,1 0 0 15,-1-1 0-15,3 1-1 16,-4-1 0-16,2 0-1 16,-2 5 2-16,-7 4-2 15,1 10 1-15,-2 8-1 16,-14 6 1-16,8 3 1 15,-9 3-1-15,0 0 1 16,0 0-3-16,0-1 2 16,0 1 0-16,0 0-1 15,0 0-2-15,0 0 0 16,0 0-1-16,0 0 3 16,0 0-4-16,0 0 1 15,0 0 3-15,0 0-1 16,0 16 2-16,-10 6 0 0,-5 2 0 15,-3 9-1-15,-13 4 1 16,5 3 0-16,-16 3 3 16,-3 3-3-16,-4 0-2 15,10-6 2-15,4-6-3 16,4-4 2-16,10-6-7 16,0-8 6-16,5 0-1 15,0-2-2-15,7-4 3 16,-2-2-2-16,-1 0 4 15,6-4-2-15,-5 0 2 16,5 1-2-16,-4-1 2 16,4-2 0-16,-5 1-2 0,11-1 1 15,-3 0 1-15,1 0-3 16,-7 3-2-16,1 0 4 16,-1-1 1-16,-8 4 2 15,8 2-2-15,-4-3 0 16,1 0 0-16,8-2-1 15,-2-5 1-15,6 0 1 16,0 0-1-16,0 0 0 16,0 0 3-16,0 0-3 15,0 0 0-15,0-16-4 16,12-7 2-16,4-3 2 16,0 2-1-16,-3 4 2 15,-2-2 0-15,-3 0-1 0,6 0 0 16,-1-4 0-1,-3 4 0-15,1-4 0 0,-3 4 4 16,-5 0-3-16,-2-2 0 16,-1-1-1-16,0-2-1 15,0-2 1-15,0-1 0 16,0 4 2-16,0 2-1 16,0 6-1-16,0 4 0 15,-4 4 1-15,-3 5-1 16,6-2 0-16,-4 0-3 15,-1 0 2-15,2-3 1 16,-2 4-3-16,5 2 6 0,-2 0-3 16,3 2 0-1,0-2 1-15,-7 2-1 0,7 0 1 16,0 0-1-16,0 2 1 16,0 0 0-16,0 0 1 15,0 0 0-15,0 0-2 16,0 0 1-16,0 0-1 15,0 0 0-15,0 0-6 16,0 22 4-16,7 14 2 16,3 6 3-16,6 3 7 15,-5-2-8-15,0-4-2 16,-1-1 1-16,-8 0 1 16,6 0-2-16,-5 0 3 15,-2-1-2-15,2-6 0 16,3-3-1-16,-5-2 0 0,2-7 0 15,0 0 0-15,-3-5 2 16,0-4-2-16,0-3 1 16,0-3-1-16,0-1 0 15,0-3 0-15,0 0-1 16,0 0 1-16,0 0 0 16,0 0 3-16,0 0-2 15,0 0 0-15,0 0-1 16,0 0 0-16,0 0-2 15,0 0 4-15,0 0-2 16,0 0 2-16,0 0 0 16,0 0-2-16,3 0 2 0,-3 0 3 15,8 0-5-15,0-14 0 16,3-4-1-16,7-5 2 16,2-12-2-16,10-9 0 15,2-10 1-15,11-10-2 16,-5 2 2-16,-3 8-2 15,-3 11-4-15,-14 13 6 16,-3 12 1-16,-13 6-1 16,4 6 1-16,-6 1-2 15,0 5-1-15,0-3 1 16,2 3-2-16,-2 0-2 16,3 0-3-16,-3 0 1 15,0 0-9-15,0 0-8 16,0 0 8-16,0 0-12 0,0 0-31 15,-13 0-52-15,-22 0-45 16,-11 0-107-16</inkml:trace>
  <inkml:trace contextRef="#ctx0" brushRef="#br0" timeOffset="-70429.36">1013 11500 210 0,'0'0'99'0,"0"0"-71"16,0 0 11-16,0 0 25 15,0 0 4-15,0 0 0 16,0 0-3-16,52-12-2 16,-52 12 30-16,0 0-22 15,0 0-9-15,0 0 4 16,0 0-24-16,0 0-5 0,0 0-17 15,0 0-4-15,-6 6-1 16,-8 24-8-16,-8 16 8 16,1 4-7-16,6 0-8 15,5-1 1-15,10-3 0 16,0 0-1-16,0-3 0 16,13-5-3-16,10-1-1 15,10-10-5-15,7-9-4 16,1-9-2-16,3-9 0 15,0 0-2-15,-6-2-1 0,-5-21 6 16,-3-4 12 0,-10-5 1-16,-8-2-1 0,-7-2 0 15,-5 2 3-15,0 0 11 16,0 4-6-16,0 4 1 16,-8 10-9-16,3 11 11 15,3 2-11-15,2 3 1 16,0 0-1-16,-2 0-5 15,-2 4 1-15,3 22 4 16,1 4-1-16,0 3-1 16,0 0 2-16,12 2 1 15,6-8 2-15,-2 1-3 16,-6-8-2-16,12-4 2 16,-4-5 0-16,0-3-4 15,1-8 2-15,1 0 2 0,1 0-5 16,-3-10 2-16,-9-13 4 15,-4-2-1-15,-5-6 5 16,0 1 3-16,0-4 4 16,-13 2 8-16,-3 1-6 15,-1 4-4-15,3 7 3 16,1 1-10-16,5 10 3 16,-2 4-4-16,6 2-1 15,-3 3-1-15,4 0 0 16,-2 0-3-16,1 0-1 15,2 8-9-15,2 10-5 16,0 2-2-16,0 3-5 0,6-4-5 16,16-5-18-1,8-4-3-15,4-10 18 0,-1 0-11 16,3 0-18-16,4-20-18 16,-8-3 37-16,-7-2 11 15,-10-2 13-15,-14 2 16 16,-1 4 0-16,0 6 3 15,-3 1 32-15,-12 6-6 16,-1 6 1-16,-1 2-5 16,0 0 4-16,3 2-14 15,-1 17-1-15,-1 1-4 16,14 3-7-16,2 0 4 16,0-4-4-16,0 5 0 15,15-1 0-15,12-4 0 16,5 3-4-16,0-4 4 0,1 0 4 15,-7 0-4-15,-3 0 3 16,-8 4 2-16,-12-6-2 16,-3 8-1-16,0-4-2 15,-10 1 11-15,-12-3 9 16,0-5 0-16,-2-5-7 16,5-5 0-16,0-3-12 15,3 0-1-15,2-5-36 16,11-26-76-16,3-10-49 15,0-1-171-15</inkml:trace>
  <inkml:trace contextRef="#ctx0" brushRef="#br0" timeOffset="-70129.91">2004 11521 673 0,'0'0'144'0,"0"0"-97"16,0 0 17-16,0 0 24 15,0 0-38-15,0 0-7 16,0-65-16-16,0 65-27 16,0 0 0-16,0 11-8 15,0 24 6-15,0 15 4 16,7 7 3-16,-5-3-5 16,-1 0 0-16,-1-2 3 15,0 0-3-15,0-6 1 0,0-5-2 16,4-7 0-1,-2-8-1-15,3-6 2 0,3-12-31 16,0-2-26-16,10-6-48 16,4-3-31-16,6-33-117 15</inkml:trace>
  <inkml:trace contextRef="#ctx0" brushRef="#br0" timeOffset="-69937.59">1946 11722 656 0,'0'0'148'15,"0"0"-112"-15,0 0 17 0,0 0-9 16,0 0-35-16,0 0-9 16,-7-3-6-16,36 3 4 15,16 0-26-15,10 0-64 16,11 0-88-16,-2 0-197 15</inkml:trace>
  <inkml:trace contextRef="#ctx0" brushRef="#br0" timeOffset="-69778.36">2469 11691 724 0,'0'0'150'16,"0"0"-138"-16,0 0 5 0,0 0-3 15,0 0-14-15,0 0-54 16,16-24-128-16,0 24-102 16</inkml:trace>
  <inkml:trace contextRef="#ctx0" brushRef="#br0" timeOffset="-66181.42">3021 11717 545 0,'0'0'251'0,"0"0"-204"16,0 0-20-16,0 0 42 15,0 0-18-15,0 0-10 16,0 0-5-16,-6-14-16 0,17 14-8 15,26 0 5-15,17 0 3 16,9 0 0-16,10 6-3 16,1 0-7-16,-4 1-4 15,3-5 0-15,-5 3-4 16,-6-5 0-16,-12 2 1 16,-17-2-2-16,-13 0-2 15,-9 0-2-15,-9 0 1 16,-2 0-3-16,0 2 4 15,0-2 1-15,0 0 4 16,0 0-2-16,-8-4-4 16,-10-14 1-16,-4-4-8 0,2-2 5 15,-1 4 0-15,1-1 3 16,5 6 1-16,-4 1-1 16,5 0 1-16,1 3 3 15,1 4 6-15,5 0 2 16,4 5 2-16,3 2-2 15,0-2 0-15,0 2-8 16,0 0 8-16,0 0-3 16,0 0-2-16,0 0-1 15,0 0-4-15,0 0 12 16,0 0-12-16,3 0 2 16,16 11 3-16,8 7-2 15,7 5 0-15,0-1 8 0,6-1-12 16,-5-1 5-1,-6-3-5-15,-1-4 0 0,-4-1-1 16,-10-6 1-16,-4-2 0 16,-10 1-1-16,0-5 1 15,0 0 0-15,0 3 2 16,0-3-1-16,0 0 2 16,0 2 1-16,0 2 1 15,-2 12 2-15,-28 9-4 16,-8 8 1-16,-5 2 1 15,5 0-5-15,3-4 1 16,8-6-2-16,11-2 2 0,0-7-2 16,12-7 1-16,4-2-1 15,0-4-3-15,0-1 0 16,0 0-4-16,0-1-1 16,0-1 1-16,0 0-18 15,0 0-3-15,0 0-13 16,0 0-74-16,0 0-55 15,4-5-148-15</inkml:trace>
  <inkml:trace contextRef="#ctx0" brushRef="#br0" timeOffset="-65010.52">4800 11492 793 0,'0'0'89'0,"0"0"-82"16,0 0 32-16,0 0 19 15,0 0-34-15,0 0-7 16,-79 0-6-16,64 39-11 16,2 9 3-16,6 2 8 15,1 5-10-15,6-3 1 0,0-7 0 16,10-5-2 0,12-12 0-16,10-4-3 15,3-16-1-15,12-8 4 0,15 0 0 16,3-25 0-16,0-14-7 15,-6-7 3-15,-10 2 4 16,-16 2 0-16,-15 8 1 16,-12 9-1-16,1 9 5 15,-7 5-5-15,0 9 9 16,0 2-4-16,0 0-3 16,0 0-4-16,0 0-3 15,0 13 4-15,-2 20-1 16,-9 8 1-16,8 2-1 15,3-3 4-15,0 0-4 16,2-7 4-16,18-6-5 0,0-8 1 16,0-8 0-16,6-11-7 15,2 0 8-15,2-5-6 16,-5-22 6-16,0-7-5 16,-7-2 6-16,-13-4-1 15,-5-2 3-15,0 1-1 16,0 2 5-16,-23 10 4 15,-2 4-5-15,-8 12 8 16,0 5-1-16,2 8-4 16,5 0 2-16,4 0-10 15,10 19 1-15,5 5 0 16,7 6-1-16,0 4 0 0,0 0 0 16,17-2-1-1,16-8-1-15,5-3-8 16,3-9-12-16,4-10 3 0,4-2 16 15,1 0-18-15,3-27 6 16,-3-3 2-16,-2-4 9 16,-15-2 4-16,-7-1 7 15,-23 4-4-15,-3 3 29 16,0 2-8-16,-14 7-1 16,-7 9-6-16,2 4-10 15,2 8-7-15,4 0-3 16,2 0 3-16,3 8-1 15,7 14-3-15,1 3 0 16,0-1-5-16,0 2-4 16,20-3 4-16,2-2 0 0,5-3 6 15,0 0 1-15,-5 0 1 16,-3-2 1-16,-3 0 0 16,-13 0-5-16,-3 0 5 15,0 2 3-15,0 0 4 16,-19 0 7-16,0-4-10 15,-11-3 1-15,-1-4-5 16,-3-5 0-16,11-2-27 16,-1 0-58-16,9-22-86 15,9-15-146-15</inkml:trace>
  <inkml:trace contextRef="#ctx0" brushRef="#br0" timeOffset="-64703.06">6008 11288 721 0,'0'0'145'15,"0"0"-100"-15,0 0 50 16,0 0-27-16,0 0-24 16,0 0-25-16,0 34-17 15,0 20 25-15,0 14-1 16,0 2-14-16,4-3-6 15,2-9 4-15,-5-2-10 16,1-6 2-16,4-10-2 0,-6-4 2 16,11-15 1-1,-8-7-3-15,6-5-5 0,-1-7-25 16,4-2-31-16,1 0-15 16,10-13-18-16,-4-20-46 15,-3 0-45-15,-6 0-29 16</inkml:trace>
  <inkml:trace contextRef="#ctx0" brushRef="#br0" timeOffset="-64521.79">5832 11633 541 0,'0'0'133'16,"0"0"-60"-16,0 0 33 0,0 0-42 15,0 0-34 1,0 0-23-16,22-7 6 0,22 1-13 15,25-4 8-15,5-1-8 16,1-7-53-16,-2 0-77 16,3-7-108-16</inkml:trace>
  <inkml:trace contextRef="#ctx0" brushRef="#br0" timeOffset="-64373.58">6536 11490 481 0,'0'0'350'0,"0"0"-276"16,0 0-21-16,0 0 4 16,0 0-47-16,0 0-10 0,0-38-32 15,0 38-83 1,-11 0-229-16</inkml:trace>
  <inkml:trace contextRef="#ctx0" brushRef="#br0" timeOffset="-57781.38">1523 12586 520 0,'0'0'86'16,"0"0"-51"-16,0 0 61 15,0 0-12-15,0 0-31 16,0 0-3-16,0 0 4 0,0-5-19 16,0 5 3-16,0 0-1 15,0 0-5-15,0 0-9 16,0 2-3-16,0 20-16 15,-13 13 7-15,0 8 5 16,0 10-16-16,10 0 5 16,3 2-1-16,0-2-4 15,0-10-3-15,21-9 1 16,7-11-7-16,5-7 9 16,2-13-3-16,13-3-7 15,0 0-8-15,3-28-5 16,-6-6 7-16,-10-5 6 15,-6 0 10-15,-15 4 0 16,-9 2 2-16,-5 8 2 16,0 7-2-16,0 11 0 0,0 5 0 15,0 2-2-15,0 0-15 16,0 9 10-16,0 20 3 16,0 15 1-16,0 2 1 15,11-4-2-15,4-4 2 16,3-12 0-16,4-5 0 15,2-10 0-15,0-9-7 16,2-2 2-16,-3-2-1 16,1-28-3-16,-8-8-4 15,-8-4 8-15,-8 4 5 0,0 2 2 16,0 6-1-16,-8 1 3 16,-19 3 2-16,-2 9 5 15,4 0-4-15,-3 9-6 16,7 6-1-16,2 2 2 15,3 0-4-15,-5 2-2 16,4 16 3-16,8 2 1 16,-4 3-2-16,11-1 2 15,2 2-2-15,0 1 1 16,15-3-5-16,11-3 4 16,6-2 2-16,9-8 0 15,0-7-4-15,4-2 3 16,5 0 1-16,-5-24-5 15,1-6 4-15,-9-1-3 16,-4-2 2-16,-16 4 2 0,-14 1 0 16,-3 8 4-1,0 4-1-15,-9 8-1 0,-10 0 1 16,5 8-3-16,1 0 0 16,3 0-4-16,4 2-5 15,6 14 5-15,0 4-11 16,0-1 6-16,0 0-14 15,10-1 13-15,12 0-1 16,5 0 8-16,-2-2-1 16,3-1 4-16,-6 4 1 15,-4-3-1-15,-5 4 0 16,-11-3-1-16,-2 1 1 0,0 0 3 16,0-2 1-16,-18 0 11 15,-7 0-12-15,-2-5-1 16,-4-2-2-16,0-7-3 15,10-2-48-15,3 0-130 16,8-32-111-16</inkml:trace>
  <inkml:trace contextRef="#ctx0" brushRef="#br0" timeOffset="-57501.97">2523 12501 773 0,'0'0'65'0,"0"0"-34"0,0 0 11 16,0 0-25-16,0 0-6 15,0 0 19-15,30 126-3 16,-19-68-8-16,-3-1-1 16,1 3-7-16,-5-8-7 15,-1-7 0-15,-3-8 1 16,6-13-2-16,-1-8-6 15,0-8-1-15,3-8-11 16,1 0-20-16,4-6-23 16,2-22-24-16,-2-12-69 15,-6-1 14-15,-7 7-206 0</inkml:trace>
  <inkml:trace contextRef="#ctx0" brushRef="#br0" timeOffset="-56845.02">2407 12792 542 0,'0'0'187'0,"0"0"-151"16,0 0 17-16,0 0-11 15,0 0-37-15,0 0 0 16,97-25-5-16,-45 11 2 16,10-2-1-16,2 2-1 15,2 0-12-15,-2-2-39 16,-4 2-42-16,-10 0 14 15,-17 6-30-15,-10 0-7 16,-11 4 21-16,-10-1 29 0,-2 0 53 16,0 1 13-16,0-3 80 15,0-4 40-15,0 3-21 16,0-2-17-16,7 3-1 16,-5 2 38-16,1 3-47 15,-3 2-21-15,4 0-8 16,-2 0-7-16,-2 0-15 15,13 18 9-15,-5 16 2 16,1 9-7-16,0 10 3 16,-4 3-18-16,-5 0-3 15,0-4-7-15,0-11 0 16,0-13-2-16,0-9-10 16,0-12-40-16,0-7-37 15,0-2 18-15,0-34-15 0,0-17-113 16,0-9 70-16,-5-4 72 15,-8 6 42-15,3 2 15 16,1 12 5-16,9 6 87 16,0 8-23-16,0 5 16 15,0 6-18-15,9 6-22 16,15 4-25-16,5 3-7 16,7 8-2-16,-1 0 1 15,1 0-3-15,-2 9 7 16,-9 14-5-16,-7 5 0 15,-10 0 2-15,-8 2 1 16,0 2 8-16,-12 0-6 16,-19-2-5-16,-11-8-3 0,6 2-6 15,1-10-2-15,3-10-37 16,16-4-61-16,7 0-85 16,9-8-58-16</inkml:trace>
  <inkml:trace contextRef="#ctx0" brushRef="#br0" timeOffset="-56431.32">3413 12611 727 0,'0'0'154'16,"0"0"-114"-16,0 0 31 15,0 0 3-15,0 0-44 16,0 0-10-16,10-20-9 16,4 44-8-16,7 14 24 15,-1 10 4-15,-4 4-15 16,8 1-9-16,-5-1 3 16,-10-9 6-16,4-10-9 15,-5-11-7-15,-3-14 10 16,-4-5-8-16,-1-3 0 15,3 0 3-15,10-17 6 16,3-29-1-16,3-20-7 0,5-7 4 16,-4 5-6-16,-5 11 4 15,-2 16-5-15,-6 21 0 16,-5 8-2-16,-2 8 3 16,0 4-2-16,0 0-15 15,0 0-44-15,0 16-42 16,-15 13-50-16,-7 3-153 15</inkml:trace>
  <inkml:trace contextRef="#ctx0" brushRef="#br0" timeOffset="-56004.61">4037 12835 719 0,'0'0'170'0,"0"0"-139"15,0 0 50-15,0 0 3 16,0 0-37-16,0 0-21 16,22-16-12-16,-2 12-1 15,13-5-10-15,6 5-2 16,-7-1 5-16,1 0-6 15,-10 5-4-15,-8-3 2 16,-12 3-25-16,4 0-54 16,-7 0-21-16,0 0-30 15,0 14-49-15,-15 5 3 16</inkml:trace>
  <inkml:trace contextRef="#ctx0" brushRef="#br0" timeOffset="-55831.36">4037 12835 573 0,'22'103'185'15,"-24"-103"-115"-15,2 0 0 16,0 0 13-16,0 0-13 16,0 0-23-16,19 0-8 15,10 0-5-15,6 0-10 16,1 0-20-16,4-2-4 16,-5-8-16-16,-10 5-129 15,-11 4-130-15</inkml:trace>
  <inkml:trace contextRef="#ctx0" brushRef="#br0" timeOffset="-53228.88">5021 12581 112 0,'0'0'238'0,"0"0"-180"16,0 0 7-16,0 0 3 15,0 0-28-15,0 0 2 16,0 0 1-16,0 0 23 0,0 0 6 16,0 0-8-1,0 0-20-15,0 0 6 0,0 0-23 16,-3 0 3-16,-9-2-24 15,5 0 3-15,-7 2-2 16,0 0 0-16,-1 0-3 16,-5 20 2-16,-2 12 8 15,-2 2-4-15,9 2-3 16,8 4 2-16,5-2-7 16,2 0 4-16,0-2-5 15,9-3-1-15,14-9-1 16,0-11-4-16,5-3 4 15,5-10 1-15,6 0 1 16,4-5-1-16,2-20-7 16,1-4 0-16,-7-5-6 0,-6 4 13 15,-15 3 0-15,-7 4 0 16,-5 4 0-16,-6 9 7 16,0 0-2-16,0 8 2 15,0 2-3-15,0 0 3 16,0 0-7-16,0 0-1 15,0 16-4-15,0 14 5 16,0 4 7-16,0 0-6 16,0-2 4-16,2-7-4 15,13-3-1-15,3-6 0 0,5-6 0 16,0-6-1 0,-5-4 1-16,12 0-18 0,-3-2 8 15,-2-24-4-15,-1-5-5 16,-9-7 6-16,-8-2 10 15,-7 0 3-15,0 0 1 16,-3-2 3-16,-20 4-2 16,-4 8 8-16,-1 8-5 15,-2 8 9-15,-3 6-11 16,8 6 6-16,2 2-1 16,3 0-5-16,5 0-2 15,1 21-1-15,10 2-4 16,4 6 4-16,0 2 0 15,11 4-3-15,13-5 0 16,20-5 1-16,-6-7-5 0,12-12 4 16,-2-6-3-16,1 0-4 15,11-22-3-15,-6-14-10 16,1-8 4-16,-13 1 12 16,-15 0 7-16,-16 5 10 15,-11 4 18-15,0 6 16 16,-28 7-3-16,-1 10-18 15,0 6-10-15,3 5 1 16,10 0-14-16,3 0 0 16,7 19-3-16,6 5 1 15,0 4-2-15,0 2-4 16,21 0-13-16,9 3 9 0,6-4 6 16,-1 1-9-1,-5-2 14-15,-2-3-3 0,-4 0 8 16,-6-3-3-16,-5 1 0 15,-10-7 1-15,-3 0-2 16,0-5 2-16,-25 0 9 16,-17-3-8-16,3-4-1 15,-6-4-4-15,1 0-20 16,13-4-58-16,14-29-13 16,15-10-192-16</inkml:trace>
  <inkml:trace contextRef="#ctx0" brushRef="#br0" timeOffset="-52920.4">6087 12347 880 0,'0'0'100'15,"0"0"-76"-15,0 0 51 16,0 0-28-16,0 0-34 15,0 0-6-15,0 50 8 16,0 0 8-16,0 6-9 16,0 4-1-16,0-4-5 15,0 1-7-15,0 0 8 16,0-5-9-16,0-8-1 16,0-10 1-16,0-12-1 0,0-10 1 15,2-8-37-15,17-4-44 16,4 0-6-16,1-27-19 15,10-9-164-15,-11 1-213 16</inkml:trace>
  <inkml:trace contextRef="#ctx0" brushRef="#br0" timeOffset="-52712.09">5881 12621 920 0,'0'0'74'0,"0"0"-62"0,0 0 24 16,0 0-5-1,0 0-20-15,157-16-8 0,-73 12-3 16,6-2-25-16,-17-1-25 16,-9 0-80-16,-24-2-145 15,-30 4-234-15</inkml:trace>
  <inkml:trace contextRef="#ctx0" brushRef="#br0" timeOffset="-51617.18">6749 12385 638 0,'0'0'246'16,"0"0"-208"-16,0 0 14 15,0 0 11-15,0 0-30 16,0 0-3-16,0 83 30 15,-16-25-32-15,-10 7-6 16,-5-3-5-16,7-4-12 0,-6-11-2 16,3-11 1-16,9-11-4 15,12-13 1-15,2-5-1 16,4-7 4-16,0 0-4 16,0-14-6-16,0-18 1 15,10-9 5-15,6-1 0 16,8-2 2-16,-8 6-2 15,5 6 2-15,-7 4-4 16,-6 14 2-16,1 8 0 16,-7 4 0-16,-2 2 5 15,0 0-5-15,0-3 0 16,0 3-2-16,0 0 2 0,2-7-2 16,-1-2 2-16,10-4 0 15,-5-7 0-15,7 1-5 16,-3-4 5-16,0 2 1 15,3-1 1-15,-9 7-1 16,7 0 2-16,-8 9 3 16,-3 1 2-16,4 2-7 15,-4 3 3-15,6 0 3 16,-5 0-4-16,5 0-1 16,10 29 0-16,8 13 12 15,-2 10-2-15,-1 6-4 16,2-4-2-16,-3-4-5 15,0-6-2-15,-2-14 2 16,-7-4-2-16,2-12-19 16,-7-5-9-16,-6-6-46 0,3-3-69 15,-3 0 39-15,0-6-114 16,0-12-126-16</inkml:trace>
  <inkml:trace contextRef="#ctx0" brushRef="#br0" timeOffset="-51428.89">6544 12638 560 0,'0'0'345'15,"0"0"-304"-15,0 0 11 0,0 0 29 16,0 0-53 0,0 0-26-16,124-59 3 0,-50 52-5 15,15 2-21-15,-8 5-20 16,-3 0-68-16,-13 0-131 15,-14 0-216-15</inkml:trace>
  <inkml:trace contextRef="#ctx0" brushRef="#br0" timeOffset="-51047.32">7145 12324 854 0,'0'0'70'16,"0"0"-41"-16,0 0 64 0,0 0 8 16,0 0-66-16,0 0-14 15,-3 0-11-15,3 43 7 16,3 14 6-16,14 4-2 16,-5 3-8-16,-7-2-9 15,6-8-2-15,-8-4 0 16,8-14-1-16,-5-12 0 15,-4-14-1-15,4-7 0 16,1-3-2-16,7-11 2 16,13-33 7-16,8-22 2 15,11-18-7-15,3-4-2 16,0 9-6-16,-9 13 0 16,-10 20 1-16,-13 18-4 15,-8 12-11-15,-6 10-14 0,-3 6-37 16,0 0-83-16,-26 18-61 15,-9 18-245-15</inkml:trace>
  <inkml:trace contextRef="#ctx0" brushRef="#br0" timeOffset="-50867.03">7402 12788 983 0,'0'0'0'15,"0"0"-64"-15,0 0 17 16,0 0-195-16</inkml:trace>
  <inkml:trace contextRef="#ctx0" brushRef="#br0" timeOffset="-46747.43">4026 13573 609 0,'0'0'0'15,"0"0"-129"-15,0 0-122 16</inkml:trace>
  <inkml:trace contextRef="#ctx0" brushRef="#br0" timeOffset="-45923.24">4208 13866 744 0,'0'0'62'15,"0"0"3"-15,0 0 16 16,0 0-17-16,0 0-12 15,0 0 2-15,0-5-14 16,0 5-13-16,0 0-7 0,13 0-9 16,9 0-2-16,17 0-1 15,1-3 3-15,3 1-3 16,-8-2-5-16,-2 2-3 16,-7 2 0-16,-14 0 0 15,-2 0-2-15,-10 0-30 16,0 0-68-16,0 20 6 15,-22 9-67-15,-10 4-177 16</inkml:trace>
  <inkml:trace contextRef="#ctx0" brushRef="#br0" timeOffset="-45763.01">4219 14090 946 0,'0'0'75'0,"0"0"-50"0,0 0 66 16,0 0-51-16,0 0-27 15,0 0-9-15,52 2-2 16,0-2-2-16,7-9-36 16,3-7-94-16,-11 3-163 15</inkml:trace>
  <inkml:trace contextRef="#ctx0" brushRef="#br0" timeOffset="-45482.6">4774 13906 1032 0,'0'0'116'0,"0"0"-86"16,0 0 39-16,0 0-27 16,0 0-25-16,0 0-9 15,52-23-7-15,-10 20 2 16,5-1-2-16,9 2-1 15,2-6-1-15,-1 3-6 16,2-2 1-16,-21 0-2 16,-10 7-3-16,-17-2-4 15,-11 2-43-15,0 0-69 16,-24 0 14-16,-7 0-92 16,-1 0-187-16</inkml:trace>
  <inkml:trace contextRef="#ctx0" brushRef="#br0" timeOffset="-45263.29">4961 13735 888 0,'0'0'128'0,"0"0"-79"15,0 0 46-15,0 0-11 16,0 0-64-16,0 0-3 16,-12-17-12-16,19 39 4 15,19 14 3-15,-4 12 1 16,-5 2-4-16,-1 8-8 15,-12-6-1-15,0-2 0 0,1-10-25 16,-2-8-27-16,11-14-61 16,1-16-87-16,5-2-305 15</inkml:trace>
  <inkml:trace contextRef="#ctx0" brushRef="#br0" timeOffset="-44630.36">5355 13691 940 0,'0'0'90'16,"0"0"-63"-16,0 0 74 16,0 0-20-16,0 0-62 15,0 0 2-15,31 79 5 16,-16-13 5-16,-1 8-18 0,-3-6-13 16,-3-6 9-16,1-14-9 15,-3-19-2-15,1-13 2 16,-4-11-1-16,-3-5 2 15,13-5 0-15,1-28 0 16,7-17 0-16,-4-6 5 16,-2 4-4-16,-6 2 2 15,-3 14-4-15,3 6 0 16,-2 10 1-16,0 9-2 16,-1 4 1-16,-3 3-1 15,9 4-1-15,0 0-5 16,0 0 6-16,9 0 1 15,-3 9-2-15,-2 18 1 16,-2 3 1-16,4 6 3 0,-4-2-1 16,5-5 0-16,1-8-1 15,-2-7 3-15,2-8-8 16,7-6 5-16,4 0-3 16,6-27-1-16,7-14-14 15,-8-11 9-15,-3-4-2 16,-9 9 10-16,-15 2 0 15,-9 14-4-15,0 5 9 16,-16 10-4-16,-15 11 5 16,7 5-2-16,-9 0-3 15,1 14 0-15,8 20 5 16,2 7-4-16,11 7 5 16,11 4 0-16,0-2-6 0,10-1 1 15,21-7 1-15,6-13 1 16,7-8-4-16,-6-14-3 15,19-7-1-15,-4-7-18 16,3-19-15-16,-3-4-31 16,-13 4-112-16,-7 8-64 15,-13 7-322-15</inkml:trace>
  <inkml:trace contextRef="#ctx0" brushRef="#br0" timeOffset="-43694.98">6542 13870 952 0,'0'0'141'0,"0"0"-120"16,0 0 55-16,0 0-21 16,0 0-42-16,0 0-6 15,31-66-7-15,-18 50 1 16,1-1-1-16,-3 6 4 15,-3 2 1-15,-5 5 1 16,1 2-5-16,3 0 2 16,-5 2-2-16,7 0 0 15,-4 0 1-15,4 0 5 16,1 19 1-16,-4 9 7 16,5 10-4-16,-7 4 3 0,-3-2-1 15,-1-1-9-15,0-10-3 16,0-9 2-16,0-6 1 15,0-9-2-15,0-5 1 16,0 0-2-16,0-11-1 16,19-25-5-16,12-12-6 15,0-8 6-15,11 0-9 16,-2 8 4-16,-8 15-2 16,-3 12 7-16,-14 14 3 15,-10 7 1-15,2 0 1 16,-1 14 0-16,-1 18 9 0,-5 9-5 15,6 4 2-15,-4 2-4 16,1 1 2 0,3-11-2-16,5-8 2 0,-6-11 2 15,5-10-6 1,-6-8 0-16,12 0 6 0,12-22-1 16,6-25-5-16,8-10 0 15,-3-4-3-15,-6 7 1 16,-12 10 1-16,-7 17 1 15,-14 13 2-15,0 11 2 16,0 3-2-16,0 0 3 16,0 19-1-16,-6 14 2 15,-4 9-6-15,3 6 0 16,4 2 0-16,3-1-4 16,0-7 4-16,3-4 0 0,16-8-1 15,1-12 0-15,6-11 2 16,-4-7-3-16,11-3 2 15,0-27-3-15,0-10-2 16,-5-8 0-16,-10-1 3 16,-16-1 1-16,-2 0 0 15,0 7 0-15,-7 8 0 16,-17 8 0-16,7 12 1 16,-3 5 2-16,0 8 4 15,2 2-5-15,-6 0 1 16,7 23-2-16,5 7 3 15,6 6-2-15,5 0 0 16,1 2-2-16,0-5 1 0,0-6-2 16,17-9 2-16,2-8-2 15,5-10-20-15,3 0-6 16,6-22-17-16,4-16-37 16,-13-6-34-16,-10 2-18 15,-10-1-77-15,-4 1-1 16,-20 9-96-16</inkml:trace>
  <inkml:trace contextRef="#ctx0" brushRef="#br0" timeOffset="-43450.63">6735 13463 853 0,'0'0'60'15,"0"0"-6"-15,0 0 51 16,0 0-7-16,0 0-48 15,0 0-14-15,35-5-15 16,33 5-1-16,23 0-5 16,8-7 1-16,4-11-13 15,3-3-3-15,-7-2 1 16,-17 10-2-16,-23 0-12 16,-21 6-22-16,-21 5-43 15,-15-6-86-15,5 5-86 16,-4-7-412-16</inkml:trace>
  <inkml:trace contextRef="#ctx0" brushRef="#br0" timeOffset="-43305.42">7905 13280 1060 0,'0'0'129'0,"0"0"-115"15,0 0 7-15,0 0-21 16,0 0-28-16,0 0-139 15,-32-17-363-15</inkml:trace>
  <inkml:trace contextRef="#ctx0" brushRef="#br0" timeOffset="-41989.16">3480 15251 426 0,'0'0'422'15,"0"0"-374"-15,0 0 16 16,0 0 18-16,0 0-28 15,0 0-24-15,0 0-5 16,47-44-12-16,-1 34-6 16,0 1-6-16,3-1-1 0,-1 1-4 15,0 1-92-15,-2-4-50 16,-2 0-163 0</inkml:trace>
  <inkml:trace contextRef="#ctx0" brushRef="#br0" timeOffset="-41348.2">4037 15051 918 0,'0'0'96'0,"0"0"-29"16,0 0 15-16,0 0-43 15,0 0-24-15,0 0-6 0,0 80 2 16,2-25 3-1,5-6-8-15,-4-8-5 0,7-8-1 16,-6-13 2-16,3-7 0 16,-7-8-2-16,0-5-1 15,2 0 1-15,2 0 6 16,2-30-4-16,8-20-1 16,8-16-1-16,0-2 1 15,0 9 0-15,-8 16-1 16,3 18 0-16,-7 13 1 15,-7 8-1-15,-3 2 1 16,0 2 2-16,2 0-5 16,9 5 2-16,2 23-4 15,-2 11 4-15,10 4 1 0,-9-7 1 16,9-1-2-16,-6-10 1 16,-4-11-2-16,2-3 1 15,-3-11-2-15,7 0 2 16,0 0-1-16,7-25 1 15,7-9 0-15,-4-5-3 16,-4-6 3-16,-2 1-3 16,-9 3 1-16,0 8 1 15,-8 3 2-15,-4 10-2 16,0 9-2-16,0 7-14 16,0 4 17-16,-7 0-4 15,-8 0 4-15,-3 10-3 16,-5 20 5-16,5 3-2 0,11 12 1 15,5-1-1-15,2 7 0 16,0 1 0-16,0-4 0 16,9-6 0-16,14-9-2 15,-5-13-2-15,4-9-34 16,11-11-57-16,2 0-23 16,12-8-198-16</inkml:trace>
  <inkml:trace contextRef="#ctx0" brushRef="#br0" timeOffset="-40766.32">4859 15226 942 0,'0'0'86'0,"0"0"-68"15,0 0 65-15,0 0-37 16,0 0-29-16,0 0 3 16,113-6-12-16,-64-1-4 15,0-3-1-15,-1 2-6 16,-3-4-8-16,-12 6 6 16,-16-2-6-16,-8 6-23 15,-9-4-17-15,0-4 20 0,-9-4-35 16,-10-1 22-1,-8-4 22-15,5 5 14 0,3-1 8 16,-5 1 0-16,7 0 1 16,2 3 6-16,5 5 36 15,2 0 5-15,6 3-4 16,2 3 19-16,0 0-24 16,0-2-14-16,0 2-23 15,0 0-2-15,3 8 0 16,21 12 9-16,-2 6-9 15,-1-1 3-15,7-5 3 16,-9 2-6-16,-3-3 1 16,-1-5-1-16,-4 0-1 15,-7-3 1-15,-4-5 5 0,0 4-5 16,0 1 0-16,0 5 14 16,0 7-6-16,-17 4 3 15,-5 0 0-15,-4 0-5 16,-4-2 0-16,5 0-6 15,-1 0 0-15,0 0 0 16,3-4-44-16,4-2-101 16,5-10-173-16</inkml:trace>
  <inkml:trace contextRef="#ctx0" brushRef="#br0" timeOffset="-38664.1">5709 15292 495 0,'0'0'175'16,"0"0"-130"-16,0 0 60 16,0 0-26-16,0 0-25 15,0 0 3-15,56 0 1 16,-21-23-7-16,8-11 2 0,-5-10-26 15,-1-10-19-15,-11-7 0 16,0-7 6-16,-10-2-11 16,-8-6-1-16,0 4 0 15,-8 12 2-15,0 11-2 16,0 17-2-16,0 17-1 16,0 5 0-16,0 7 2 15,-8 3-6-15,4 0 5 16,-11 17-3-16,7 26 3 15,0 14 2-15,8 11-2 16,0 7 0-16,0-6 0 16,16-1 2-16,11-3-1 0,-2-9-2 15,1-4 2 1,-4-12-2-16,-4-14 1 0,5-7-3 16,-8-8 1-16,-5-8 0 15,4-3 0-15,2 0 1 16,2-7-5-16,-1-23-8 15,7-10-6-15,-5-1-10 16,-3 2 5-16,-5 3 13 16,-6 11 6-16,-1 9-2 15,-4 11 5-15,0 5-10 16,0 0-18-16,0 5 31 16,0 24 0-16,0 11 0 15,-5 9 0-15,5 1 2 16,0-1-2-16,0-9 0 15,5-9 1-15,12-12-1 0,-2-10-4 16,8-9 3-16,-1 0 0 16,8-30-1-16,-6-17-12 15,1-10 0-15,-12 2 9 16,-7 1 5-16,-6 6 0 16,0 7 1-16,-13 7 8 15,-10 11-9-15,-2 11 0 16,-6 10 3-16,6 2 1 15,-4 2-4-15,0 21 5 16,11 9 6-16,0 5-10 16,5 1 1-16,13-2 0 15,0 1-2-15,0-4 0 0,27-7 0 16,2-10 0-16,6-8-3 16,6-8 0-16,7 0-6 15,-1-14-1-15,2-14 5 16,-8-4-3-16,-7-2 3 15,-4 0 5-15,-12-2 0 16,-4 3 1-16,-9 3 9 16,-5 2-6-16,0 5 15 15,0 8-7-15,0 5-10 16,-10 6 4-16,1 4-3 16,-4 0-3-16,2 0-3 15,4 11 0-15,3 7 2 16,4 2-1-16,0 5-1 0,6 0-3 15,14 5 5-15,8 0-10 16,7 1-1-16,9 4 9 16,-2-1 3-16,3-5 1 15,-12-2-1-15,-5-2-1 16,-15-6 1-16,-12-1-2 16,-1-6-7-16,0-2-6 15,-11-1 15-15,-20-1 2 16,-5-4 0-16,4-4-2 15,4 0 1-15,6 0-1 16,9 0 1-16,5-4 0 16,8-6-1-16,0-1-1 0,0-5-6 15,10-7-7 1,23-6-11-16,5-3 14 0,5-2-11 16,0 4 11-16,3 0 3 15,-7 4 7-15,4 2 1 16,-11 2 2-16,-12 3-2 15,-10 6 8-15,-10-2 9 16,0 1 9-16,0 0-5 16,-13 3-12-16,-14 3-4 15,9 6 1-15,-2 2-1 16,-7 0-1-16,10 7 0 16,-1 13 4-16,5 2-1 15,7 0-1-15,2-2-6 16,4 1-2-16,0 1 2 15,23 1 4-15,8 2-1 0,4-4-2 16,-1-2 1-16,-4 3-2 16,-11-4 1-16,-3-2 0 15,-8-2 2-15,-8-2 0 16,0-2-1-16,0 6 21 16,-10 0 0-16,-19-2 1 15,-5 1-14-15,2-6-7 16,-1-6-3-16,8-3-22 15,2 0-77-15,13-17-110 16,10-9-471-16</inkml:trace>
  <inkml:trace contextRef="#ctx0" brushRef="#br0" timeOffset="-38530.92">7559 15278 755 0,'0'0'0'0,"0"0"-268"16</inkml:trace>
  <inkml:trace contextRef="#ctx0" brushRef="#br0" timeOffset="-36201.42">5979 15456 585 0,'0'0'131'0,"0"0"-56"15,0 0 24-15,0 0-22 16,0 0-4-16,0 0-11 0,0-2-10 16,-18 8-9-1,-16 22 1-15,-12 10-10 0,-10 10-12 16,-12 6 2-16,-11 12 6 16,-10 9-11-16,7 10-7 15,-14 0 6-15,10 0-4 16,5-8-3-16,14-13-9 15,18-14 5-15,17-19-7 16,18-12 0-16,6-10 0 16,8-9 0-16,0 0-5 15,0 0-7-15,0 0-6 16,0 0-5-16,0 0-2 16,6-5-6-16,-1-4-9 0,3 3-37 15,-8-2-82 1,0 4-128-16</inkml:trace>
  <inkml:trace contextRef="#ctx0" brushRef="#br0" timeOffset="-34979.27">3205 16851 213 0,'0'0'217'15,"0"0"-116"-15,0 0-9 16,0 0 11-16,0 0 10 16,0 0-40-16,-8 34-10 15,8-34-11-15,0 0-12 16,0 0-3-16,0 0-6 15,8-2-16-15,25-20-4 16,7-17-4-16,1-13 1 16,4-16-6-16,-5-12 2 0,-1-4-4 15,-10 12 2-15,-8 18-2 16,-10 23 0-16,-11 17 0 16,0 9-9-16,0 5-19 15,-10 0 23-15,-12 0 0 16,-5 10-11-16,-5 10-11 15,9 4 6-15,5 4 2 16,4 0 16-16,12-4-4 16,2 2-3-16,0-6 2 15,0-1-3-15,11-4-3 16,12-1 5-16,0-2 4 16,4-4 5-16,-4 6 2 15,-6 0-2-15,-3 2 3 16,-7 2-1-16,-4 4 1 15,-3 1 4-15,0 5 1 0,0-3 0 16,-24-3-6-16,3-3-2 16,2-5 2-16,3-4-2 15,2-8-17-15,3-2-22 16,2 0-37-16,0-11-122 16,6-12-95-16</inkml:trace>
  <inkml:trace contextRef="#ctx0" brushRef="#br0" timeOffset="-33163.4">3755 16508 792 0,'0'0'123'0,"0"0"-91"16,0 0 41-16,0 0-18 15,0 0-29-15,0 0 0 16,0 0-15-16,-101 59 1 16,97-14-10-16,4 1 0 15,0-5-2-15,0-5-3 16,18-3 2-16,13-14-7 16,6-5 0-16,5-12-6 0,1-2 9 15,1-13-1-15,1-23-6 16,-6-10-5-16,1-12 5 15,-13-4 0-15,-13-8 12 16,0 1-1-16,-12-2 1 16,-2 1-1-16,0 11 1 15,0 13 2-15,0 21-2 16,0 16 4-16,-2 9 5 16,-1 0-7-16,1 0 8 15,-7 33-6-15,5 19 7 16,2 11 2-16,2 7 7 15,0-1-12-15,0-7-6 16,6-4 8-16,10-12-5 16,-3-14-5-16,-2-14 0 0,-2-10-2 15,2-8-1 1,2 0 3-16,7-17 0 0,8-19-4 16,7-7-3-16,-2 7 6 15,-9 12 1-15,-10 10 0 16,0 10 0-16,-11 4 0 15,-1 0-1-15,9 0-3 16,-8 12 3-16,14 16 1 16,-2 0 1-16,2 1 1 15,1 1 0-15,3-5-2 16,-1 0 0-16,-1-9 0 16,-1-5 2-16,6-8-6 15,-7-3 8-15,6 0-7 0,-4-20 6 16,10-15-6-16,-9-9 1 15,-3-3-14-15,-5-5-2 16,-10 7 17-16,-2 11 1 16,0 12 3-16,0 18 11 15,-14 4 2-15,3 0-13 16,-12 32-2-16,3 12-2 16,6 6 2-16,4 2-2 15,10 0 0-15,0-9-9 16,0-7-19-16,28-10 7 15,5-11-30-15,5-15-4 16,5 0 24-16,7-11-8 0,-3-23-30 16,-1-7-19-1,-11-2 49-15,-8 4 40 0,-14 5 0 16,-10 4 71-16,-3 10 5 16,0 4-4-16,-3 12-12 15,-14 4-13-15,-6 0-24 16,6 8-10-16,-5 24 1 15,-4 7-4-15,10 4-2 16,7 5-4-16,1-4-4 16,8-9-2-16,0-2 1 15,0-13-3-15,5-9-5 16,7-9-6-16,11-2 6 16,3-8 9-16,2-27-10 15,-1-12 2-15,-1-10-4 16,-11-9 12-16,-2-6 0 0,-12-6 1 15,-1-6 11-15,0-3-3 16,0 7-1-16,-1 22 12 16,-9 20-4-16,7 21 14 15,1 8-8-15,0 9-15 16,-2 0-4-16,-3 0-3 16,1 23-2-16,-4 23 2 15,6 15 6-15,-2 10-4 16,6 8 4-16,0 0-2 15,0-1-3-15,8-6 1 16,10-10-2-16,-3-12-4 16,3-14 4-16,8-15-1 0,-7-10 0 15,0-11 1-15,5 0-1 16,-2 0-5-16,1-23-1 16,-2-2 7-16,-6-3-1 15,-7-2-6-15,3 4 1 16,-5 4 5-16,0 4 1 15,-6 8 0-15,0 6-1 16,0 4-3-16,1 0-5 16,-1 0-6-16,0 20 13 15,0 4 0-15,0 9 4 16,0-1 1-16,0-3-2 16,4-7 2-16,1-6 1 15,-3-8-4-15,8-3 0 0,-5-5 1 16,10 0-1-1,11-22 0-15,-4-13-3 0,7-7-17 16,-8-4 0-16,0 2 9 16,-10 6 10-16,0 10 1 15,-5 10 0-15,-6 12 7 16,0 6 16-16,0 0-13 16,0 22-5-16,0 8 3 15,0 10-4-15,0-4-4 16,0-4 0-16,13-9-3 15,-3-10-9-15,0-6 1 16,5-7 0-16,1 0-3 16,14-20-1-16,2-19-11 15,1-11 17-15,-5-11 7 0,-8-8 1 16,-9-8-1-16,-8-7-1 16,-3 4 3-16,0 13 2 15,0 21 7-15,0 23 15 16,0 13 13-16,0 10-2 15,0 0-20-15,-10 4-6 16,2 28 1-16,-3 15 0 16,4 16 1-16,7 13-10 15,0 3 6-15,0 3 9 16,0-4-9-16,0-4-1 16,9-10 0-16,2-16-6 15,2-10 0-15,-4-15-4 16,6-12-9-16,9-11-49 0,-1-4-47 15,11-39-169 1,12-10-358-16</inkml:trace>
  <inkml:trace contextRef="#ctx0" brushRef="#br0" timeOffset="-32830.92">5816 16536 142 0,'0'0'620'0,"0"0"-542"15,0 0-22-15,0 0 8 16,0 0-19-16,0 0-30 16,-12 86-6-16,24-86-5 0,9 0 0 15,0-12-4-15,-1-17-9 16,-5-6-2-16,-3-5 4 16,-9 0 7-16,-3 7 2 15,0 8 2-15,0 9-2 16,-13 14 21-16,4 2 8 15,-12 5-6-15,-7 30 15 16,-1 11-5-16,2 10-19 16,8 4-7-16,9-2-7 15,10-4 4-15,0-13-5 16,0-7-1-16,15-16-4 16,18-14-34-16,10-4-41 15,9-14-40-15,20-28-262 0</inkml:trace>
  <inkml:trace contextRef="#ctx0" brushRef="#br0" timeOffset="-32331.12">6490 15698 794 0,'0'0'104'0,"0"0"-75"15,0 0 70-15,0 0-22 16,0 0-49-16,0 0-11 16,19 17-7-16,16 28 10 15,14 14 14-15,10 9-8 16,-2 1-8-16,5 8-1 16,3-3-1-16,0 2-4 15,0-4-1-15,10-3 2 16,-10-12-1-16,-9-10-9 0,-18-14-1 15,-13-14-2-15,-13-7 2 16,-7-5 0-16,-5-7-1 16,0 0-1-16,3 0-1 15,-3 0-19-15,4-7-6 16,0-9-23-16,1-2-3 16,-4 4-30-16,-1 6-25 15,0 8-44-15,0 0-181 16</inkml:trace>
  <inkml:trace contextRef="#ctx0" brushRef="#br0" timeOffset="-31314.55">7258 16524 378 0,'0'0'158'15,"0"0"-74"-15,0 0 32 16,0 0 27-16,0 0-51 16,0 0-20-16,0 0-28 15,-25-71-12-15,-4 98 12 16,2 15-7-16,2 6-17 15,2 9-18-15,13-1 4 0,0 1-3 16,5 0 0-16,5-9-6 16,0-6 3-16,0-12-1 15,8-7-16-15,22-12-5 16,5-11-14-16,14-2-18 16,11-30-18-16,-6-7-15 15,2-4 31-15,-15 0 27 16,-6 2 29-16,-11 7 3 15,-10 10 11-15,-9 10 25 16,-5 9 14-16,0 5 12 16,0 0-16-16,0 0-29 0,-7 25-4 15,-5 2-5-15,1 6-8 16,11 0 4-16,0-3 1 16,0-3 0-16,0-4-8 15,13 0-6-15,1-13 4 16,2-4-9-16,0-6-1 15,1 0-7-15,2-14-6 16,-3-11 14-16,0-8 10 16,-12 0-3-16,2-3-7 15,-6-10 11-15,0 1 0 16,0-3 3-16,-6 11-3 16,-10 8 5-16,-1 15 10 15,-5 11 24-15,-5 3-27 16,8 0-1-16,-3 14-3 0,1 8-2 15,12 4 4-15,-1 4-10 16,10-1 0-16,0 4 0 16,0-5 1-16,27-2-1 15,3-9-11-15,4-7-2 16,0-10 2-16,4 0-11 16,4-4 5-16,-3-24 8 15,3-8-13-15,-3-10-10 16,-6-4-2-16,-5 3 3 15,-8-1 9-15,-6 14 18 16,-14 10 4-16,0 10 34 16,0 6 19-16,-12 8-20 0,1 0-20 15,0 5-4-15,-2 18 1 16,11 4-7-16,2 0-3 16,0-2-5-16,0-2 2 15,13-3-16-15,9 0-13 16,8 2 8-16,6-2-10 15,-4 3-7-15,-2 0-1 16,-9-4 4-16,-8 2 23 16,-13-3 15-16,0 5 18 15,0-5 12-15,-23 1 4 16,-8-6-5-16,-1-4 6 16,-1-4-11-16,-2-5-24 15,5 0-2-15,4-14-58 16,19-18-55-16,7-13-206 15</inkml:trace>
  <inkml:trace contextRef="#ctx0" brushRef="#br0" timeOffset="-31054.17">8227 16260 758 0,'0'0'246'0,"0"0"-206"16,0 0 28-16,0 0-7 15,0 0-35-15,0 0 12 16,16 116-20-16,-11-62-10 0,-5 4 0 16,0 0 1-16,0-1-8 15,0 0 0-15,0-9 0 16,0-10 1-16,0-12 3 16,0-11-5-16,8-12-5 15,2-3-15-15,5-3-25 16,9-28-91-16,8-12-12 15,-7-7-145-15</inkml:trace>
  <inkml:trace contextRef="#ctx0" brushRef="#br0" timeOffset="-30851.84">8101 16496 894 0,'0'0'113'0,"0"0"-91"15,0 0 30-15,0 0-6 16,142 0-28-16,-77-10-8 16,-1-4-10-16,-9 4-4 15,-15 1-21-15,-18 0-28 16,-8 3-27-16,-14 1-88 16,-14 2-91-16</inkml:trace>
  <inkml:trace contextRef="#ctx0" brushRef="#br0" timeOffset="-29833.3">5664 15396 185 0,'0'0'395'16,"0"0"-315"-16,0 0 17 16,0 0 9-16,0 0-51 15,0 0 1-15,-11-54-17 16,9 50 7-16,-1 1 6 16,0 3-10-16,-8 0-12 15,-10 0-10-15,-9 0-8 0,-14 18 1 16,-6 6-1-16,-13 3-9 15,-13 4 8-15,-16 5 7 16,-5 1-5-16,-12 2-8 16,-7 2 0-16,-13 1-4 15,-18 10 6-15,-18 4-1 16,-11 6 0-16,-13 9-5 16,5-3 6-16,9 1-5 15,11-6 1-15,20-8-3 16,15-4-1-16,8-15 1 15,4-5 0-15,13-10 0 16,9-5 1-16,10 2 0 16,15-2 0-16,10 0 1 0,6-2 0 15,9-3 0 1,6-5 3-16,3 4-5 0,10-4 0 16,7-3 1-16,6-3 1 15,5 0-2-15,8 0-7 16,0 0 0-16,0 0-17 15,0 0 17-15,0 0 4 16,0 0-1-16,0 0-3 16,0 0 5-16,0 0-10 15,0 0-20-15,0 0-25 16,0 0-43-16,0 0-9 16,13 0-33-16,14 0-76 15,-1 0-207-15</inkml:trace>
  <inkml:trace contextRef="#ctx0" brushRef="#br0" timeOffset="-28599.47">1818 16474 679 0,'0'0'119'16,"0"0"-107"-16,0 0 57 16,0 0 6-16,0 0-39 15,0 0-14-15,14-50-12 16,-10 32-4-16,-4-2-3 16,0 1-2-16,0 3 6 15,-18 8 8-15,-3 8 10 16,-3 0-2-16,-4 0-16 15,2 19-2-15,-4 9-2 16,4 4 0-16,17 2 0 0,3 2-1 16,6 4-2-16,9 2 0 15,23 6 2-15,6 4 2 16,-3 0-2-16,0 1-2 16,0-6 0-16,-9-1 4 15,-2-3-4-15,-16-7 0 16,-8-4 3-16,0-9-3 15,0-6-1-15,-22-5 1 16,-5-12 0-16,-8 0 4 16,-11-16-4-16,-6-24 0 15,1-10 4-15,5-2-4 16,11 8 2-16,15 12-2 16,7 16 9-16,11 10 2 0,2 3 4 15,0 3-10 1,0 0-5-16,4 0-4 0,23 9-1 15,14 18 5-15,9 10 0 16,5 9 1-16,-3-1-2 16,-6-4-14-16,-7-7-35 15,-4-12-31-15,7-17-15 16,-7-5-78-16,0-14-82 16</inkml:trace>
  <inkml:trace contextRef="#ctx0" brushRef="#br0" timeOffset="-27813.33">2127 16594 448 0,'0'0'244'0,"0"0"-205"0,0 0 59 15,0 0-6-15,0 0-18 16,0 0-15-16,-10-62-22 16,10 62-26-16,-1 0-2 15,-1 24-7-15,-3 18 7 16,5 10 5-16,0 13-4 15,0-1 1-15,0-8-10 16,2-8-1-16,15-10 0 16,2-12-1-16,-3-10-1 15,3-8 1-15,4-8-11 16,2-4-18-16,5-28 3 16,3-12 4-16,-5-2 9 15,-8 2 11-15,-7 11 3 0,-9 7 0 16,-4 14 1-1,0 8 6-15,0 4 25 0,0 0-20 16,0 0-3-16,0 11-3 16,0 12-4-16,0 9-1 15,0 1 0-15,0-3-1 16,16 2 3-16,0-8-3 16,3-6-5-16,-3-9 4 15,-1-7-8-15,-3-2 6 16,1 0-2-16,-3-13-5 15,0-23 2-15,-5-8-2 16,1-8 3-16,-6-3 5 0,0 3 2 16,-21 6 1-1,-2 14 0-15,-4 12-1 0,9 14 4 16,0 6-4-16,1 0 5 16,0 8-4-16,11 17-1 15,2 5-3-15,4-1-1 16,0-3-3-16,23-9-30 15,10-7-6-15,6-10 9 16,3 0 11-16,-1-19 1 16,0-8 6-16,-11-2 8 15,-7-1 5-15,-9 9 6 16,-9 2 14-16,0 9 28 16,-5 6 21-16,0 1-1 0,0 3-9 15,0 0-7 1,0 7-16-16,0 29-26 0,4 21 11 15,0 13-6-15,0 13 3 16,3 0-11-16,0 6-3 16,-5 4 0-16,3-4 1 15,1-9-2-15,-6-22-1 16,2-21-3-16,1-18 0 16,-3-19-45-16,5 0-60 15,-5-40-12-15,0-26-56 16,0-25-10-16,0-5-71 15</inkml:trace>
  <inkml:trace contextRef="#ctx0" brushRef="#br0" timeOffset="-27582.99">2627 16806 263 0,'0'0'139'0,"0"0"-72"16,0 0 27-16,0 0-18 16,0 0-16-16,4-127 33 15,16 112-46-15,3 9-24 16,2 4 4-16,-7 2-10 15,6 0-8-15,-10 2 7 16,-5 16 3-16,1 8 3 16,-10 1-17-16,0 0 10 15,0 2 0-15,-10-3-12 16,-12-4-1-16,-3-4-2 16,1-4-26-16,0-10-31 15,13-4-132-15,4 0-60 0</inkml:trace>
  <inkml:trace contextRef="#ctx0" brushRef="#br0" timeOffset="-27215.47">2816 16845 555 0,'0'0'89'16,"0"0"-66"-16,0 0 114 15,0 0-59-15,0 0-52 16,0 0-2-16,61-19 3 15,-37 4 0-15,1-1 2 16,-6-7-13-16,2-3-10 16,-9-3-4-16,-2-3 2 15,-8 3 5-15,-2 4-8 0,0 8 24 16,0 6 25-16,-2 11-2 16,-11 0-3-16,-7 11-16 15,-6 29-21-15,4 12 6 16,0 10-9-16,14-5-2 15,8-4-1-15,0-7-2 16,20-9 0-16,12-6 0 16,14-14 3-16,0-9-6 15,4-8-5-15,1-4-22 16,-6-28-48-16,-7-9-62 16,-12-2-106-16,-19 1-324 0</inkml:trace>
  <inkml:trace contextRef="#ctx0" brushRef="#br0" timeOffset="-25976.45">7758 13731 496 0,'0'0'93'0,"0"0"-53"16,0 0 45-16,0 0 13 15,0 0-49-15,0 0-7 16,0 0 0-16,0 0-13 16,1 0-1-16,-1 0-10 15,3 0 15-15,-3 0-8 0,0-4 4 16,10-18 4 0,3-14-17-16,13-14 0 0,7-18-4 15,12-14-5-15,6-4 6 16,5-3-9-16,-7 9-4 15,-8 14 2-15,-8 14 3 16,-17 16-4-16,1 9 2 16,-10 5-2-16,-1 3 1 15,-4 1 3-15,6 2-5 16,-3 5-1-16,-4 4-4 16,-1 1 5-16,0 3 0 15,0-2 0-15,0 3-1 16,0-2 2-16,0 4-5 15,0-2 4-15,0 2-8 16,0-3-6-16,0 3-14 0,0-3 0 16,0 3-12-16,0 0-4 15,0 0-10-15,0 0-16 16,0 0-55-16,0 0-58 16,0-4-110-16</inkml:trace>
  <inkml:trace contextRef="#ctx0" brushRef="#br0" timeOffset="-23198.18">8460 12248 391 0,'0'0'130'16,"0"0"-93"-16,0 0 34 16,0 0 4-16,0 0 7 0,0 0-21 15,0 0-27-15,0-56-5 16,-2 56 9-16,-13 0-1 16,-9 0-17-16,-5 12 3 15,-15 16 5-15,6 12-1 16,1 2 2-16,-1 8 6 15,13-1-26-15,8-6-7 16,7-6 0-16,10-4-2 16,0-6-5-16,19-3 4 15,14-10-7-15,0-6 0 16,9-8-4-16,-4 0-13 16,-8 0-7-16,-12-16 9 0,-3 0 1 15,-15 0 14 1,0 4 5-16,0-5 0 15,-17 6-1-15,-5-1-12 0,-4 0 4 16,6 8 6-16,1 2 0 16,5 2 4-16,4 0-2 15,7 0 2-15,-2 0-2 16,5 0 4-16,0 0-5 16,0 0-4-16,0 0 0 15,10 0 4-15,12 4 5 16,2 4 0-16,-2-2 0 15,-3 4 0-15,-3 3 0 16,-8 4 1-16,1 9 2 16,-9 8 9-16,0 7 20 15,0 0 8-15,0 1-28 0,-9-4-9 16,5-7-1-16,-1-8-2 16,-1-9-27-16,6-10-58 15,0-4-160-15,11-6-311 16</inkml:trace>
  <inkml:trace contextRef="#ctx0" brushRef="#br0" timeOffset="-22233.72">8546 12470 547 0,'0'0'120'15,"0"0"-110"-15,0 0 5 0,0 0 30 16,0 0-25-1,0 0 43-15,-60-101-20 0,47 101-40 16,0 0 2-16,-4 16 2 16,-1 15 7-16,2 2 7 15,1 5 1-15,7 4 1 16,8-4-12-16,0-4-2 16,0-6-9-16,11-10-4 15,10-12 3-15,-1-6 1 16,2 0 4-16,4-8-4 15,-4-22-2-15,5-6-5 16,-6-4 2-16,-6 0 5 16,-8 4 0-16,-7 6 4 0,0 13 3 15,0 7 8-15,0 10 14 16,0 0-16-16,0 0-13 16,0 0 0-16,0 18 0 15,0 14 0-15,0 5 1 16,0 1 5-16,0-2-5 15,0-2 0-15,0-6-1 16,11-8 0-16,2-8 0 16,-8-10 0-16,10-2 0 15,-1 0 3-15,9-28-1 16,0-10-1-16,-2-4-1 16,-7 0-1-16,0 5 1 0,-12 8 0 15,-2 8 2 1,0 13-2-16,0 8 0 0,0 0-2 15,0 0-11-15,0 6 12 16,-6 21-1-16,-1 7 4 16,4 1-2-16,3-2 0 15,0-5-13-15,0-10-11 16,0-4 5-16,3-12-2 16,10-2-3-16,-2 0 10 15,-3-16 8-15,8-11-10 16,0-6 1-16,-2-3-10 15,-6 5 5-15,-2 4 16 16,-4 8 4-16,-2 11 6 16,0 6 19-16,0 2 12 15,0 0-29-15,0 0-4 0,0 14 3 16,0 16 19-16,0 7 0 16,0-1 3-16,0-2-11 15,0-10-6-15,0-4-5 16,0-12-3-16,0-6-4 15,0-2 1-15,0 0 0 16,2 0 3-16,12-20-2 16,10-12 1-16,-2-2-3 15,-3 5 0-15,-5 6 0 16,-2 12-2-16,-5 9-2 16,-5 2 2-16,-2 0-5 15,11 9 6-15,-8 18 1 0,10 6 4 16,-2 3-2-1,-6 0-2-15,-1-7 0 0,-4-6-1 16,0-7 1-16,0-10-1 16,0-6-17-16,0 0-1 15,-4-2-33-15,-21-28-178 16,5-12-139-16</inkml:trace>
  <inkml:trace contextRef="#ctx0" brushRef="#br0" timeOffset="-21964.33">8717 12199 440 0,'0'0'203'16,"0"0"-177"-16,0 0 59 0,0 0 17 15,0 0-52 1,0 0-21-16,-33-17-14 0,33 41 13 16,0 2 11-16,0 0-10 15,0-5-19-15,0-8-9 16,0-7-1-16,11-6 0 15,-3 0 2-15,6-6 3 16,5-24 2-16,-5-4-6 16,-2-2-1-16,-8 5-3 15,-4 10-6-15,0 11 4 16,-5 10-21-16,-20 0-16 16,-7 10-27-16,-1 16-145 15,14 2-249-15</inkml:trace>
  <inkml:trace contextRef="#ctx0" brushRef="#br0" timeOffset="-21848.16">8717 12199 829 0</inkml:trace>
  <inkml:trace contextRef="#ctx0" brushRef="#br0" timeOffset="-21655.88">8717 12199 829 0,'170'-75'74'0,"-167"65"-37"0,4-4 31 0,5-8-30 15,9-7-30-15,12-8 7 16,0-7 4-16,15-9-8 0,-1-8 2 16,15-8-6-1,-1-5-4-15,-4 2 1 0,-1 12 8 16,-17 14 5 0,-10 17 5-16,-16 13-3 0,-12 11-6 15,-1 5 0-15,0 0-13 16,0 0-5-16,0 0-30 15,-16 21-16-15,-14 6-46 16,-3-4-85-16,5-7-135 16</inkml:trace>
  <inkml:trace contextRef="#ctx0" brushRef="#br0" timeOffset="-21233.27">9531 11011 681 0,'0'0'6'15,"0"0"36"-15,0 0 49 16,0 0-29-16,0 0-19 16,0 0-11-16,5-40-27 15,-5 40 0-15,-14 2-2 16,-12 22 1-16,-4 2 2 15,7 4-3-15,2-4 1 16,11-9 1-16,7 2-3 16,3-5 2-16,0-2-1 0,3-1 4 15,16-3-2 1,0 4-1-16,8-3-2 0,5 0 1 16,1 0 1-16,-4-2-1 15,-7 5-2-15,2 1 2 16,-15 6 1-16,1 1 1 15,-10 4 1-15,0 2 0 16,0 0 7-16,-13-2-8 16,-13 2-5-16,-7-2-3 15,-6-2-46-15,-10-3-112 16,-12-3-449-16</inkml:trace>
  <inkml:trace contextRef="#ctx0" brushRef="#br0" timeOffset="-20510.23">9120 12238 407 0,'0'0'288'0,"0"0"-244"16,0 0 41-16,0 0 12 15,0 0-31-15,0 0-5 16,-20-28-4-16,20 28-23 16,0 0-2-16,0 0-7 15,0 0-9-15,0 0-11 16,14 14 0-16,20 8 10 15,8 6-4-15,17 4-2 16,-4 0-3-16,5-3-5 16,-9-2 6-16,-3-5-7 0,-15-8 1 15,-6-4-2 1,-14-3 2-16,-5-5-2 0,-8-2 1 16,0 0 0-16,0 2 1 15,0-2-1-15,0 0-1 16,0 0-4-16,0 0 1 15,0 0 3-15,-2 0-21 16,-9 0-6-16,9 0-47 16,-4 0-10-16,-1 0-65 15,4 0-200-15</inkml:trace>
  <inkml:trace contextRef="#ctx0" brushRef="#br0" timeOffset="-19281.45">9918 12279 449 0,'0'0'207'0,"0"0"-178"15,0 0 42-15,0 0 13 16,0 0-46-16,0 0 2 16,0-23-7-16,0 23-6 15,0 0 0-15,0 0 1 0,0 0-19 16,0 0 1-16,0 0 0 15,0 0 2-15,0-2 2 16,0 2-4-16,0 0-10 16,0 0 1-16,0 0 3 15,0 0-2-15,0 0-2 16,0 0 0-16,0 0-1 16,0 0 1-16,0 0 1 15,0 0-1-15,0 0 0 16,0 0 0-16,0 0 1 15,0 0-1-15,0 0 0 16,0 0 0-16,0 0 0 16,0 0-4-16,0 0 3 15,0 0-2-15,0 0 2 0,0 0-1 16,0 0 2 0,0 0 0-16,0 0-4 0,-6 0 3 15,-3 0-1-15,-6 0 2 16,-3 0 0-16,0 0 0 15,-4 16 2-15,-4 6 14 16,-4 6 9-16,6 6-5 16,8 2 9-16,6-2-19 15,10 2-10-15,0-3 0 16,16-6 0-16,16-8 1 16,3-5-1-16,10-8-5 15,1-6-21-15,0 0-20 0,-10 0-10 16,-7-6 18-16,-19 4 3 15,-10 2 4-15,0 0-10 16,-18 0-136-16,-16 0-34 16</inkml:trace>
  <inkml:trace contextRef="#ctx0" brushRef="#br0" timeOffset="-18746.62">9296 12579 579 0,'0'0'69'16,"0"0"-44"-16,0 0 81 16,0 0-13-16,0 0-53 15,0 0-4-15,0-24-12 16,0 24-7-16,0 0 6 0,0 0-8 15,0 0 6-15,0 22-3 16,6 12 39-16,10 12-8 16,0 6-5-16,3 8-15 15,8 9-11-15,-5 3 0 16,4 4-3-16,-6 4 0 16,4-6-9-16,-7-6-2 15,1-7 2-15,-3-10-6 16,-8-20 0-16,4-7 0 15,-7-16 0-15,-1-6-7 16,-3-2-6-16,0 0-22 16,8-20-2-16,-5-16-45 15,3-3-19-15,1 7-24 0,-7 21-203 16</inkml:trace>
  <inkml:trace contextRef="#ctx0" brushRef="#br0" timeOffset="-18100.68">9763 13524 556 0,'0'0'99'16,"0"0"-75"-16,0 0 34 15,0 0 33-15,0 0-47 16,0 0-3-16,-56-75-8 0,32 75-10 16,-9 0 5-16,3 0-3 15,-5 23 6-15,-2 0-9 16,14 3-1-16,7-4-3 15,3-2-9-15,13 0-2 16,0 3-7-16,0 0-1 16,3-3-2-16,20 3 6 15,-1-1-3-15,-4-1 1 16,-1 4 0-16,-6 0-1 16,-10 0 3-16,-1-1-3 0,0 7 0 15,-6-4 5-15,-21 0-5 16,-2-4 7-16,-4-7 0 15,3-3-7-15,5-6 0 16,-1-7-7-16,4 0-41 16,-1-4-9-16,16-18-25 15,7 0-51-15,0 2-30 16,3 10-12-16,29 0-178 16</inkml:trace>
  <inkml:trace contextRef="#ctx0" brushRef="#br0" timeOffset="-17316.47">9763 13760 583 0,'0'0'134'0,"0"0"-49"0,0 0 24 16,0 0-25-16,0 0-21 16,0 0-33-16,-37-33-11 15,16 35-5-15,-1 17-7 16,-1 9 4-16,6 4 2 15,4 2-11-15,6 0 0 16,4-2-2-16,3-4-7 16,0-6 3-16,0-4-4 15,3-4-2-15,13-6-3 16,5-4 5-16,-3-4-3 16,11 0 1-16,-5-4 1 15,-2-12 3-15,-1-6-4 0,-11 8 6 16,-5 0 3-16,-5 4 0 15,0 10 1-15,0 0 0 16,0 0 0-16,0 0-1 16,0 14-1-16,-15 10 2 15,4 6 0-15,1-3 2 16,10-2-2-16,0-4-6 16,0-10 2-16,6-4 0 15,19-7-17-15,6 0 16 16,-6-4-5-16,5-19 8 15,-4 0 2-15,-17-5-9 16,4 1 4-16,-13 0 3 16,0-2 2-16,0 3 4 15,-15 8-4-15,-3 4-7 16,3 8 4-16,-1 6 2 0,-1 0 0 16,0 5-2-16,1 14 2 15,11 3 0-15,2-2 1 16,3-2-3-16,0 2-5 15,0-6-11-15,19-2-4 16,3-6-18-16,8-6-15 16,1 0-2-16,0 0 3 15,-7-18 16-15,0-2 10 16,-17-2 5-16,3 3 24 16,-7 3 12-16,-3 2 45 0,0 5 43 15,0 5 8 1,0 0-33-16,0 4-19 0,0 0-25 15,0 4-3-15,-11 28-5 16,3 12 3-16,-3 12-16 16,5 6-6-16,-4 3-4 15,4-2 4-15,-1 1-1 16,3-12-3-16,4-7 0 16,0-15-10-16,0-12-46 15,0-12-18-15,15-6-43 16,3-13-163-16</inkml:trace>
  <inkml:trace contextRef="#ctx0" brushRef="#br0" timeOffset="-17038.02">10012 14024 775 0,'0'0'46'0,"0"0"-5"16,0 0-7-16,0 0-20 15,0 0-11-15,0 0 1 16,53-26-4-16,-38 26 3 16,-5 0 9-16,-3 4 6 15,-7 6-7-15,0 6 10 16,0 4 21-16,0 1-12 16,-17 0-3-16,-5-1-6 15,-7 0-4-15,-1-6-15 0,9-6-2 16,4-6-22-1,5-2-37-15,7 0-54 0,5-7-152 16,0-14-189-16</inkml:trace>
  <inkml:trace contextRef="#ctx0" brushRef="#br0" timeOffset="-16682.5">10012 14024 518 0,'53'80'263'0,"-53"-80"-216"15,2 0 26-15,6 0-27 16,0 0-35-16,9 0 5 16,12 0-15-16,4 0 8 0,0-7-9 15,11-18-6-15,-7-3-13 16,5-4 7-16,-20 4 5 16,-9-2 7-16,-12 4 3 15,-1 4 1-15,0 8 7 16,-14 8 4-16,-1 6 14 15,-5 0-15-15,0 0 8 16,-4 13 0-16,6 12 4 16,10 7-6-16,-3 2-3 15,11 4-5-15,0-2 6 16,0 0-6-16,2-7-10 16,15-6-2-16,1-5 0 0,13-15-6 15,2-3-30 1,9-3-44-16,12-29-40 0,4-4-184 15</inkml:trace>
  <inkml:trace contextRef="#ctx0" brushRef="#br0" timeOffset="-16552.31">10659 14015 139 0,'0'0'755'0,"0"0"-695"15,0 0 10-15,0 0-7 16,0 0-63-16,0 0-11 15,24-29-75-15,-15 19-229 16</inkml:trace>
  <inkml:trace contextRef="#ctx0" brushRef="#br0" timeOffset="179388.25">15241 10628 166 0,'0'0'383'0,"0"0"-346"15,0 0-7-15,0 0 29 16,0 0-1-16,0 0-33 16,0 0-11-16,0 0-6 15,0 0 0-15,0-9 8 16,0 9 0-16,0 0-1 15,0 0-2-15,0 0 10 16,0 0-5-16,0 0-6 16,3 0-3-16,7 0-8 0,17 0 8 15,12 0-2-15,24-2-6 16,6 0-1-16,9 2 2 16,-13-2-2-16,-13-3 0 15,-6 3 0-15,-15 0-1 16,-11 2 1-16,-12-2-1 15,-8 2 1-15,0 0 0 16,-8-4 0-16,-17-2-4 16,-20 2 1-16,-19 2-6 15,-15 2-7-15,-3 0-21 16,3 0 20-16,11 4 5 16,10 0 11-16,22 0 1 0,18-4 1 15,17 0 0-15,1 0 10 16,0 0-1-16,0 0 3 15,28-8 10-15,20-6-19 16,20 0 2-16,13 6 1 16,2 2 5-16,-5 6-12 15,-10 0 0-15,-9 0-14 16,-25 0-135-16,-32 0-423 16</inkml:trace>
  <inkml:trace contextRef="#ctx0" brushRef="#br0" timeOffset="187534.91">26156 5047 507 0,'0'0'142'15,"0"0"-24"-15,0 0-50 16,0 0-7-16,0 0-14 0,0 0-8 16,0 0-7-16,0-11-5 15,0 11 10-15,0 0-25 16,0 0-2-16,0 3 5 16,11 11 9-16,-9 3-7 15,-2-1 0-15,5-5 0 16,-3-4-2-16,-2-5-4 15,7 0 5-15,1-2-7 16,20 0 9-16,26 0-3 16,37-15-5-16,22-15-10 15,16 0-1-15,2 3-7 16,-17 8-40-16,-19 9-47 16,-29 0-107-16,-50 2-365 0</inkml:trace>
  <inkml:trace contextRef="#ctx0" brushRef="#br0" timeOffset="194984.64">21778 11633 59 0,'0'0'441'16,"0"0"-354"-16,0 0-36 16,0 0 41-16,0 0-13 0,0 0-35 15,0 0-7 1,0 0-2-16,0-7-8 0,0 5 7 16,0 2 7-16,0 0-1 15,-3 0-7-15,-7-2 0 16,-11 0-8-16,2-3-16 15,-14-1 1-15,6 3-1 16,11 3-3-16,9 0-1 16,1 0 1-16,6-2-5 15,0 2 2-15,0 0-2 16,0 0 0-16,0 0-1 16,25 0-3-16,28 0 3 0,30 0 6 15,25 0-5 1,9 6 8-16,0 6-9 0,-12 1-2 15,-16 1-27-15,-16 2-33 16,-22 4-53-16,-31-4-74 16,-20 0-340-16</inkml:trace>
  <inkml:trace contextRef="#ctx0" brushRef="#br0" timeOffset="201384.52">12465 13963 289 0,'0'0'17'16,"0"0"7"-16,0 0 21 15,0 0-11-15,0 0 23 16,0 0-22-16,0 0-10 16,0-39-7-16,0 39-9 15,0 0-1-15,0 0 4 16,0 0 1-16,0 0 2 16,0 0-6-16,0 0 4 0,0 0 5 15,0 0 3 1,0 0-3-16,0 0 6 0,-13 0 12 15,-7-4-23-15,-9-3-2 16,-8 2-2-16,-8 3 15 16,-3-1-1-16,0 3-3 15,5 0-10-15,1-1 5 16,13 1 2-16,11-3 8 16,10 3-15-16,1 0-3 15,4 0 1-15,3 0-2 16,0 0-6-16,0 0-2 15,10 0-5-15,22 0 6 16,10 3 2-16,20 8 7 0,17 0-7 16,7-3-1-1,8-2 0-15,-3 2-1 0,-10-8-4 16,-15 0-1-16,-27 0 6 16,-12 3-1-16,-23-3-2 15,-4 2 3-15,0-2 6 16,0 0 7-16,-34 0 3 15,-13 0-16-15,-8 0 1 16,-8 0-1-16,0 0 10 16,-2 0-10-16,6 0 7 15,10 0-3-15,14 0-1 16,13 0 0-16,9 0-2 16,11 0 4-16,2 0-3 15,-4 0-2-15,4 0 0 0,0 0 0 16,0 0 0-16,0 0 0 15,0 0-1-15,0 0-1 16,0 0-1-16,0 0 0 16,0 0-1-16,6 0-13 15,11 5-11-15,4 2-57 16,-4-7-175-16</inkml:trace>
  <inkml:trace contextRef="#ctx0" brushRef="#br0" timeOffset="206054.17">12948 14560 472 0,'0'0'34'0,"0"0"-8"16,0 0-4-16,0 0-8 15,0 0 10-15,0 0 2 0,0 0 2 16,0-16-8-16,0 16-11 16,0 0-2-16,0 0-4 15,0 0-2-15,0 0 6 16,1 0 6-16,-1 0 13 15,0 0 3-15,0 0 1 16,0-2 4-16,0-1-4 16,0-5-16-16,-12 2-8 15,-3 0-2-15,7-2-1 16,-4 3-2-16,7 1 2 16,-5-1 0-16,-3 0-1 15,-4 1-2-15,1-1 1 0,-4 1-1 16,5 2 1-16,-2 0 3 15,14 2-4-15,3 0 10 16,0 0-8-16,0 0 6 16,0 0-7-16,0 0 1 15,0-2-2-15,0 2-5 16,3 0 3-16,29 0 1 16,14 4 2-16,7 4 5 15,9-4-6-15,4-4-2 16,2 0 2-16,-4 0 4 15,-14 0-1-15,-17 0-3 16,-20 0 0-16,-11 0 2 16,-2 0 2-16,0 0 4 15,-2 0 7-15,-19 0-7 0,-6-4-8 16,2 2 2-16,4 0-6 16,14 2 3-16,-2 0-36 15,9-2-24-15,7-4-148 16,30-11-193-16</inkml:trace>
  <inkml:trace contextRef="#ctx0" brushRef="#br0" timeOffset="206754.42">15930 14617 447 0,'0'0'19'0,"0"0"-5"16,0 0 4-16,0 0 23 0,0 0-3 16,0 0-12-1,-107-9-11-15,100 7 8 0,-9-3-6 16,-7 0 2-16,1 4 11 15,-9-3-6-15,-3 1 7 16,0 0 0-16,-7 3-7 16,8-2-8-16,11 2-9 15,2 0 14-15,10 0 2 16,-1 0-14-16,11 0 7 16,0 0-10-16,0 0-3 15,0 0-1-15,0 0-2 16,23 0 0-16,24 15 7 15,21 7 15-15,17-4-10 16,11-2 6-16,5-8-14 16,3-3-3-16,-13-5-1 0,-3 0-16 15,-35-22-112 1,-40-19-676-16</inkml:trace>
  <inkml:trace contextRef="#ctx0" brushRef="#br0" timeOffset="209336.33">2536 18456 649 0,'0'0'72'0,"0"0"15"16,0 0-4-16,0 0 5 15,0 0-26-15,0 0-9 16,0 0-18-16,0 0-10 0,-32-12-14 16,36 53-6-1,24 23 20-15,4 11 2 0,-1-2-20 16,-3-7-4-16,-4-14 3 15,-6-16-4-15,-2-13 1 16,-6-16-3-16,-6-5-6 16,-1-2 6-16,10-9 5 15,3-36-1-15,8-25 2 16,4-18-6-16,-5 8-2 16,-3 14-5-16,-7 26-6 15,-7 24-12-15,1 12-8 16,-7 4-35-16,4 0-29 15,4 27-38-15,2 12 3 0,6 6-59 16</inkml:trace>
  <inkml:trace contextRef="#ctx0" brushRef="#br0" timeOffset="210300.9">3151 18794 590 0,'0'0'96'15,"0"0"-25"-15,0 0 18 16,0 0-9-16,0 0-14 16,0 0-4-16,0-111-18 15,0 95-3-15,0-4-17 16,0 1-11-16,-12 1-5 0,-3 5-2 16,8 7-4-16,-6 6 0 15,-2 0-2-15,-3 0 0 16,-4 22-2-16,-6 16 2 15,-1 10 4-15,9 2-4 16,3 0-1-16,7 0-4 16,7-8 2-16,3-9 2 15,0-7 0-15,3-4-6 16,14-11 3-16,-1-11 3 16,-2 0 1-16,4 0 1 15,8-23 2-15,-4-11-2 16,-8-7 7-16,3-4-8 15,-15-3 2-15,3 9-2 16,-5 12 0-16,0 10 1 0,0 17 1 16,0 0-2-1,0 0-1-15,0 0-2 0,0 13-20 16,0 18 17-16,8 15 6 16,6-1 0-16,3-6-4 15,5-12 4-15,-2-8-7 16,0-11 6-16,1-5 0 15,-4-3-1-15,1 0 2 16,5-14 5-16,-3-20-5 16,-3-14 1-16,-3-8-2 15,-7-4 0-15,-7 11 1 16,0 7 0-16,0 22 1 0,0 11-1 16,0 6 0-16,0 3-5 15,0 0-23-15,0 0 26 16,-7 3-4-16,3 6-1 15,0-2-8-15,4-4-11 16,0-3 12-16,0 0 1 16,0 0 6-16,4 4 7 15,15 2 0-15,1 0 0 16,-4 4 3-16,1 0-3 16,-4 3-1-16,0-1 1 15,-2-1 1-15,4 3 0 16,1 1-1-16,-1 2 1 15,-2 3 1-15,0-2 6 0,-4-2-4 16,2-2 3 0,-8-8-4-16,4 0 0 0,-7-6-1 15,3 0-1-15,-2 0 4 16,7-10-4-16,5-22 2 16,0-11-1-16,1 2-2 15,-6 9 0-15,-2 14 0 16,-4 12 0-16,-2 6 0 15,0 0 0-15,0 0-4 16,5 18-7-16,3 16 9 16,4 8 3-16,1-4-1 15,4 2 2-15,1-11-2 0,-3-8 0 16,3-5-15-16,-5-12-20 16,-3-4-47-16,-1-2-32 15,6-27-115-15</inkml:trace>
  <inkml:trace contextRef="#ctx0" brushRef="#br0" timeOffset="210531.33">3600 18390 590 0,'0'0'85'0,"0"0"-31"15,0 0 26-15,0 0-35 16,0 0-21-16,0 0-6 15,-24 14-4-15,24-8 0 16,6-3-9-16,4-3 4 0,0 0-7 16,-4 0-2-16,5-7-2 15,-3-5-21-15,-4 1-31 16,0 6-28-16,-4 5-41 16,0 0-25-16,0 2-360 15</inkml:trace>
  <inkml:trace contextRef="#ctx0" brushRef="#br0" timeOffset="211370.67">3960 18617 660 0,'0'0'137'16,"0"0"-83"-16,0 0 20 15,0 0-25-15,0 0-14 16,0 0-5-16,0-32-12 16,-11 23 8-16,8 3-13 15,-8-2 2-15,6 7-15 16,-2 1 6-16,-3 0 3 16,-3 0-5-16,-2 0-2 15,-3 22 2-15,0 10-3 16,3 4-1-16,2 6 0 15,11-2 1-15,2 2-1 0,0-11 0 16,0-4-4-16,2-9-4 16,11-6 3-16,5-10 4 15,-3-2-3-15,8 0 4 16,1-14 0-16,5-22-2 16,1-10-14-16,-9 0-2 15,-6 6 16-15,-8 10-3 16,-1 13 1-16,-4 9 3 15,-2 8 0-15,0 0 1 16,0 0-12-16,0 15 2 16,0 23 10-16,0 7 1 15,0 4 0-15,0-11-1 0,2-11 0 16,9-7 1 0,1-9 3-16,-2-11-4 0,1 0 0 15,1 0 1-15,9-22 3 16,1-16 0-16,-3-8-1 15,-1-2 0-15,-4 0-2 16,-3 12 0-16,-5 8 4 16,0 14-5-16,-5 10 1 15,-1 4-1-15,0 0 1 16,0 0-1-16,0 21 0 16,0 8 3-16,0 5 3 15,0-2-2-15,3-9 2 16,2-4-2-16,-4-13-4 15,6-6-1-15,-4 0 1 16,-1 0 0-16,3 0 3 0,10-28 1 16,-1-7-3-16,13-2 2 15,-6 3-1-15,6 18-4 16,-11 6 0-16,-5 6 0 16,-5 4 0-16,-4 0-2 15,2 10-4-15,5 21 4 16,-2 4-1-16,-5-1 5 15,9-5 1-15,-6-2-1 16,-4-7-8-16,-1-8-47 16,0-5-17-16,7-5-57 0,2-2-104 15,6-2-231 1</inkml:trace>
  <inkml:trace contextRef="#ctx0" brushRef="#br0" timeOffset="211802.31">4550 18595 526 0,'0'0'130'16,"0"0"-45"-16,0 0 14 16,0 0-34-16,0 0-14 15,0 0-13-15,0-28 3 16,0 28 8-16,0 0-16 16,0 0-10-16,-3 3-16 15,-3 24-6-15,-1 12 0 16,7 6 1-16,0-3-2 15,0-2-1-15,0-9-2 0,15-6 5 16,-2-9-4-16,1-7 1 16,5-9-11-16,5 0 9 15,10-6 0-15,9-29 0 16,0-7-3-16,-10-2 4 16,-14 3-20-16,-9 8 8 15,-10 14 8-15,0 8 6 16,0 11 5-16,-7 0-2 15,-13 14 7-15,-9 28-2 16,5 17 10-16,-1 7-8 16,16 3-10-16,9-11 5 15,3-3-4-15,26-3 0 0,7-14 0 16,3-5-1 0,7-19-23-16,2-14-43 0,3 0-22 15,14-27-108-15,1-17-259 16</inkml:trace>
  <inkml:trace contextRef="#ctx0" brushRef="#br0" timeOffset="212135.79">5323 18663 617 0,'0'0'174'0,"0"0"-137"16,0 0 33-16,0 0 2 15,0 0-51-15,0 0-16 16,27-10 6-16,1 6-5 16,5-8-6-16,5 3-6 15,-5-2-62-15,-8 7-55 16,-11 4-62-16,-6 0-68 0</inkml:trace>
  <inkml:trace contextRef="#ctx0" brushRef="#br0" timeOffset="212303.05">5358 18838 721 0,'0'0'163'0,"0"0"-116"15,0 0 42-15,0 0-7 16,0 0-63-16,0 0-19 16,46 0 0-16,4 0-12 15,11-7-100-15,-4-11-148 16,3 4-326-16</inkml:trace>
  <inkml:trace contextRef="#ctx0" brushRef="#br0" timeOffset="-210629.65">6167 18322 572 0,'0'0'71'0,"0"0"-43"16,0 0 25-16,0 0 42 0,0 0-46 15,0 0-14 1,0 0-3-16,0-19-16 0,0 19 4 16,0 23-19-16,0 20 20 15,0 18 19-15,0 8-13 16,0 4-17-16,0 8 2 16,0-8-4-16,0-7 3 15,0-14-6-15,0-11 2 16,-3-11-6-16,-6-8-1 15,8-11-3-15,-2-3-17 16,-3-8-36-16,2 0-19 16,-12-19-33-16,7-20-156 15,-4-5-127-15</inkml:trace>
  <inkml:trace contextRef="#ctx0" brushRef="#br0" timeOffset="-210312.19">6087 18408 432 0,'0'0'94'16,"0"0"-53"-16,0 0 6 15,0 0 8-15,0 0 2 16,0 0-15-16,46-68-29 16,-24 62 0-16,4-2 3 15,5 4 2-15,2 2 5 16,0 2-13-16,-3 0 1 15,-3 0-5-15,-3 0 10 0,-10 8-8 16,-6 11 0-16,-8 3 2 16,0 3 2-16,-13 10 9 15,-20-6-12-15,0-2-2 16,-2 3-5-16,2-8-2 16,2-3-26-16,14-10-46 15,-1-9-112-15,12 0-117 16</inkml:trace>
  <inkml:trace contextRef="#ctx0" brushRef="#br0" timeOffset="-209359.5">6544 18415 475 0,'0'0'120'0,"0"0"-65"16,0 0 49-16,0 0-11 16,0 0-49-16,0 0 10 15,0-13-8-15,0 13-12 16,0 0 1-16,0 0-4 16,0 0-2-16,0 0-21 15,0 0-3-15,10 8-4 16,12 26 1-16,6 14 17 15,3 9-3-15,1-1-1 16,-9-8-13-16,7-6-1 16,-15-11-1-16,-3-15 0 15,-6-7-3-15,-6-9 9 0,2 0-6 16,-2 0 4-16,2 0 2 16,-2 0-3-16,0-23-1 15,0-17 2-15,0-15-4 16,0-13 0-16,0 2-7 15,8 7 0-15,-2 21 4 16,-2 16 3-16,-4 11-3 16,0 11-4-16,0 0-26 15,0 0-60-15,13 5-25 16,3 15-105-16,13 1-6 16</inkml:trace>
  <inkml:trace contextRef="#ctx0" brushRef="#br0" timeOffset="-209065.78">7245 18465 830 0,'0'0'44'16,"0"0"-24"-16,0 0 21 0,0 0 1 15,0 0-34 1,0 0-2-16,113-27-2 0,-59 22-4 16,-13 5-5-16,5 0-31 15,-1 0-61-15,-6 5-146 16,10 3-291-16</inkml:trace>
  <inkml:trace contextRef="#ctx0" brushRef="#br0" timeOffset="-208563.93">8130 18278 879 0,'0'0'62'16,"0"0"-24"0,0 0 48-16,0 0-20 0,0 0-36 15,0 0-16-15,-59 25-2 16,41 27 4-16,-13 8-7 16,9 6 1-16,-5-8-10 15,4 0 3-15,3-12-2 16,5-6 2-16,7-20 1 15,6-10-4-15,2-8-6 16,0-2 3-16,0 0-12 16,0-34 13-16,10-19 2 15,15-10-7-15,2-3 1 0,-5 7 5 16,7 13 1 0,-3 10-4-16,-8 6 3 0,-3 14 1 15,-8 7 0-15,-5 4-2 16,-2 5 0-16,3 0 0 15,2 0-6-15,2 0 2 16,9 24 6-16,1 8 0 16,1 6 1-16,5 10 0 15,-6-3-1-15,1 7-1 16,-5-4 0-16,-3-5-17 16,0-8-35-16,-5-10-7 15,3-10-18-15,-5-15-44 16,-3 0-84-16,0-6-184 0</inkml:trace>
  <inkml:trace contextRef="#ctx0" brushRef="#br0" timeOffset="-208373.61">7950 18479 658 0,'0'0'86'15,"0"0"-57"-15,0 0 22 16,0 0-29-16,0 0-21 15,0 0 6-15,95-3-5 16,-39 3-4-16,8 0 1 16,4-7-44-16,-6-2-99 0,5 5 14 15,-18 0-230 1</inkml:trace>
  <inkml:trace contextRef="#ctx0" brushRef="#br0" timeOffset="-208029.9">8571 18336 520 0,'0'0'83'0,"0"0"-56"16,0 0 42-16,0 0 35 15,0 0-50-15,0 0-12 0,-60-54-12 16,38 54-7-16,4 0 10 16,-2 12-11-16,-1 9-9 15,10 6 5-15,3 0-17 16,8 8 11-16,0 1-5 16,0 3 2-16,19 2-9 15,9-12 1-15,2-2-4 16,4-8-17-16,15-11-34 15,10-8-16-15,14 0-74 16,8-22-87-16</inkml:trace>
  <inkml:trace contextRef="#ctx0" brushRef="#br0" timeOffset="-207894.67">9157 18435 126 0,'0'0'704'0,"0"0"-663"16,0 0-33-16,0 0 28 15,0 0-36-15,0 0 0 16,-2-22-52-16,2 22-130 16,0 0-114-16</inkml:trace>
  <inkml:trace contextRef="#ctx0" brushRef="#br0" timeOffset="-206777.73">8362 18374 340 0,'0'0'56'16,"0"0"-23"-16,0 0 21 16,0 0-2-16,0 0-8 15,0 0-24-15,0-46 22 0,0 42 5 16,0-3 20 0,0 2-18-16,0-4-16 0,0 7-1 15,8-1-11-15,-6-3 0 16,1-2-2-16,-2 8 0 15,-1-2 1-15,3-2-5 16,3 4-2-16,3 0 5 16,6 0 6-16,12 23 20 15,2 12-7-15,-1 7 5 16,1 13-13-16,-2-3-8 16,-8 8-12-16,2-4 5 15,-7-6-6-15,5-6-4 16,-6-11-3-16,1-2 7 15,0-15-8-15,-6-6-1 16,3-6 0-16,-9-4 2 0,-2 3 3 16,0-3-1-16,0 0-1 15,0 0 3-15,0 0-2 16,3 0-1-16,2-27 10 16,3-16-10-16,3-16 0 15,4-9-1-15,7-5-1 16,3 0-1-16,0 7 1 15,4 11 2-15,-7 11-1 16,-8 4-2-16,3 6-2 16,-7 4 3-16,-5 8 4 15,-3 9-4-15,-2 4 0 16,1 9-1-16,-1 0-7 0,0 0-5 16,0 0-4-16,0 0-6 15,0 0-24-15,0 17-24 16,0 8 56-16,0 3-44 15,-8-2-37-15,-7 0-37 16,2 0-102-16,0 0-314 16</inkml:trace>
  <inkml:trace contextRef="#ctx0" brushRef="#br0" timeOffset="-206197.72">8311 18415 443 0,'0'0'146'16,"0"0"-106"-16,0 0 35 16,0 0 29-16,0 0-65 15,0 0-14-15,18-25-1 0,-10 23-7 16,1 2 3-16,7-2-3 16,1 2 7-16,9 0-9 15,-4 0 4-15,9 18 2 16,-1 8-5-16,1 9-8 15,2 6 11-15,-4 4 3 16,-3 9-7-16,-1-6 1 16,-5 0-5-16,-2-7-8 15,-6-14 0-15,-7-7-1 16,3-10-1-16,-5-6-2 16,-1-4 2-16,1 0 3 15,-3 0 0-15,0 0-4 16,0 0 0-16,0-18 0 15,10-8 0-15,-6-10 0 16,5-4 2-16,-2-6-3 0,-2-6 1 16,7-8-4-16,6-9-15 15,9 3-8-15,5 10-18 16,-2 6-5-16,-7 22 12 16,-6 10-20-16,-9 8-58 15,-8 6-96-15</inkml:trace>
  <inkml:trace contextRef="#ctx0" brushRef="#br0" timeOffset="-205061.75">5794 19733 404 0,'0'0'103'16,"0"0"-75"-16,0 0 24 15,0 0 26-15,0 0 33 0,0 0-40 16,-35 0-19-16,35 0-18 16,0 0-17-16,0 0-10 15,3 0-4-15,25-14-2 16,12 0 0-16,8-1-1 16,0 8-4-16,1 5-28 15,-3 2-78-15,0 0-49 16,-5 0-4-16,-14 7-217 15</inkml:trace>
  <inkml:trace contextRef="#ctx0" brushRef="#br0" timeOffset="-204865.43">5975 19908 106 0,'0'0'728'0,"0"0"-673"15,0 0-16-15,0 0 12 16,0 0-3-16,0 0-21 15,-14 0-27-15,28 0 1 16,29 0-1-16,14-2 0 16,13-7-31-16,12-5-52 15,8-3-50-15,1 7-119 16,4-4-261-16</inkml:trace>
  <inkml:trace contextRef="#ctx0" brushRef="#br0" timeOffset="-204511.87">6815 19653 717 0,'0'0'69'0,"0"0"-34"16,0 0 19-16,0 0-1 0,0 0-32 15,0 0-13 1,0 0-7-16,56-9 5 0,-2 4 1 16,3-1 5-16,9-2-9 15,-2-4-2-15,1-2 2 16,0 5 1-16,-4-5-8 15,-24 5-32-15,-6 1-34 16,-22 6-36-16,-9-2-21 16,-7 2-46-16,-17 2-200 15</inkml:trace>
  <inkml:trace contextRef="#ctx0" brushRef="#br0" timeOffset="-204271.45">7098 19395 614 0,'0'0'88'0,"0"0"-22"16,0 0 6-16,0 0-13 15,0 0-22-15,0 0-21 16,-2 0-7-16,10 27 15 16,14 16 5-16,-3 5 0 15,0-2-16-15,2 4 2 16,-13-1-15-16,6-3-7 15,-1-10 5-15,0-6-40 16,-1-15-37-16,11-2-15 16,-3-13-149-16</inkml:trace>
  <inkml:trace contextRef="#ctx0" brushRef="#br0" timeOffset="-203545.36">7567 19412 664 0,'0'0'130'0,"0"0"-95"15,0 0 14-15,0 0 27 16,0 0-53-16,0 0 4 16,11 75 17-16,-6-29-23 15,6-1-9-15,-5 2-6 16,10-7 3-16,-6-11-3 0,-4 1-3 15,4-14 1 1,-6-10-4-16,-2-4-7 0,5-2 7 16,0 0 0-16,-2-17 13 15,8-24-11-15,1-7-1 16,2-2-2-16,-1 1-3 16,-1 5-5-16,5 12 2 15,-15 6 7-15,10 18-2 16,-12 1 5-16,-2 7-5 15,0 0 3-15,0 0-1 16,0 0 0-16,13 0-7 16,0 11 7-16,7 10 7 15,6 2-5-15,-4 3 0 16,5-2 2-16,-1-6 4 0,-3-2-7 16,-1-5-1-16,-5-4 2 15,1-7-7-15,-2 0 6 16,7 0-1-16,-3 0 2 15,2-24 1-15,4-6 1 16,-4-8-4-16,-8-2-3 16,-4 1 3-16,-10 2 1 15,0 11 1-15,-6 3 4 16,-12 7 18-16,1 5-7 16,-1 6 7-16,-1 5-4 15,5 0-11-15,-1 0-1 16,-1 21-6-16,10 15-2 0,-2 8 0 15,8 2 0-15,0 0-4 16,14 0 8 0,13-3-8-16,-3-6 4 0,9-8-11 15,0-6 8-15,6-9-3 16,-3-12-14-16,3-2 4 16,9 0 1-16,0-23-30 15,-3-2-22-15,-12 7-8 16,-15 6 9-16,-18 6-10 15,-5 6-105-15,-39 0-268 16</inkml:trace>
  <inkml:trace contextRef="#ctx0" brushRef="#br0" timeOffset="-203046.64">7483 20001 577 0,'0'0'235'0,"0"0"-207"16,0 0-3-16,0 0 43 15,0 0-39-15,0 0-10 16,-13-3-15-16,39 3 2 15,10 0 11-15,15-4-4 0,14-12-5 16,12-4-2-16,3-1-6 16,-3 6 3-16,-11 3-3 15,-27 5-3-15,-18 1-1 16,-13 6-12-16,-8 0-12 16,-11 0 1-16,-37 19 4 15,-4 7-30-15,-14 6-42 16,-1-3-38-16,9-4 70 15,11-3 22-15,9-5 41 16,8-6 22-16,7 1 78 16,8-8 39-16,7-4-53 15,6 6-18-15,2-6-6 16,0 0-19-16,2 0-40 0,35 0 9 16,15 0-3-1,18-8-8-15,11-15-2 0,8-4-45 16,-17 7-96-16,-23 6-259 15</inkml:trace>
  <inkml:trace contextRef="#ctx0" brushRef="#br0" timeOffset="-189779.49">9536 19265 506 0,'0'0'30'0,"0"0"-22"16,0 0-5-16,0 0 46 16,0 0 10-16,0 0-13 0,0 0-24 15,0 0-11-15,4-9 0 16,3 9 6-16,3 0-10 16,8 0-4-16,0 0 3 15,14 0-6-15,-1 0 0 16,-4 0-2-16,1 0-38 15,0 0-34-15,-8 0-22 16,-4 13-61-16,-5 6-115 16</inkml:trace>
  <inkml:trace contextRef="#ctx0" brushRef="#br0" timeOffset="-189591.22">9656 19460 377 0,'0'0'66'16,"0"0"-66"-16,0 0-15 15,0 0 9-15,0 0 6 16,0 0 1-16,0 0-1 16,12 3-66-16,-12 1-246 15</inkml:trace>
  <inkml:trace contextRef="#ctx0" brushRef="#br0" timeOffset="-188922.12">9536 19441 569 0,'0'0'54'0,"0"0"-43"16,0 0-9-16,0 0 26 15,0 0 27-15,0 0-41 16,-23-4-14-16,23 4-1 16,0 0-5-16,0 0 5 15,12 0 1-15,5 0 4 16,-1 0-3-16,3 2 7 16,1-2-8-16,8 0-1 15,-8 0-3-15,6 0 0 16,-4 0-32-16,3 0-26 0,-4 0-35 15,-4 2-189-15</inkml:trace>
  <inkml:trace contextRef="#ctx0" brushRef="#br0" timeOffset="-188595.65">9888 19401 611 0,'0'0'19'0,"0"0"-14"0,0 0-4 16,0 0 33-16,0 0 17 16,0 0-30-16,-7-2-11 15,7 2-9-15,0 0 11 16,7 0 1-16,8 0 1 15,8 0-4-15,-4-2-6 16,3-3-4-16,5 0 4 16,-4 5-3-16,-6 0-1 15,7 0-23-15,-10 0-40 16,-3 0-4-16,6 0-25 16,-4 2-70-16,0-2-86 15</inkml:trace>
  <inkml:trace contextRef="#ctx0" brushRef="#br0" timeOffset="-187682.03">10185 19265 436 0,'0'0'93'0,"0"0"-73"16,0 0 0-16,0 0 27 15,0 0-4-15,0 0-25 16,23-15-10-16,-7 21-3 16,-1 21 5-16,-1 0 9 15,0 12-6-15,-7-7-13 16,4 2 2-16,-4-10 6 0,-5-8-6 15,3-8 4-15,-2-6-3 16,-3-2-3-16,0 0 19 16,0 0-8-16,0-12-8 15,5-19 0-15,-5-4-3 16,11 2 4-16,-8 2-3 16,1 7-1-16,6 4-1 15,-3 1 1-15,5 3 0 16,0 8-7-16,-5 0 7 15,3 4 2-15,-5 4-2 16,6 0-4-16,-4 0 1 16,3 0 2-16,3 9 2 15,3 10 2-15,6 5 6 0,-3-1 3 16,-2 4-1-16,2-7-3 16,4-4 3-16,-5-3-3 15,-1-7 0-15,-3-2-6 16,7-4 1-16,8 0-2 15,-5-13 1-15,3-13-1 16,0 1 0-16,-12 0-2 16,-9-2 1-16,-2 8 0 15,-4-3-9-15,0 2-22 16,-7 4 4-16,-11 8-5 16,4-2-18-16,0 8 32 15,1 2 11-15,5 0 6 0,-4 0 0 16,-1 0 1-16,-2 16 2 15,-1 9 2-15,10 6 12 16,-2 8 10-16,8 1 18 16,0-1-20-16,12-4-13 15,17-6 0-15,6-4-11 16,10-9 0-16,6 0 8 16,2-8-8-16,5-8 3 15,-10 0-3-15,-11 0-16 16,-11-4-105-16,-20-6-60 15</inkml:trace>
  <inkml:trace contextRef="#ctx0" brushRef="#br0" timeOffset="-134052.42">4254 19296 586 0,'0'0'67'16,"0"0"-21"-16,0 0 0 15,0 0 22-15,0 0 0 16,0 0-13-16,0 0-13 16,0 0-7-16,3-11-4 0,-3 11 4 15,0 0-5-15,0-2-9 16,0 2 1-16,7-3-11 15,3 2 3-15,19-4-10 16,14-4-1-16,14 0 6 16,6-3-8-16,-1 4 0 15,-6-4 0-15,2 7-1 16,-10-1 0-16,-12 1 0 16,-10 2 0-16,-17 3-13 15,-3 0-2-15,-6 0-4 16,-12 0-3-16,-31 19 17 15,-11 1 0-15,-9 5-10 0,-2-4-5 16,14-1 6-16,7-4 14 16,13-11 5-16,14-5-3 15,8 0 3-15,2 0 10 16,7 0 9-16,0 0-24 16,7 0 0-16,32-8-15 15,25-7-5-15,15-3-22 16,2 8-44-16,-10 6-208 15</inkml:trace>
  <inkml:trace contextRef="#ctx0" brushRef="#br0" timeOffset="-119936.73">13215 17398 211 0,'0'0'177'0,"0"0"-155"16,0 0-12-16,0 0 44 16,0 0 3-16,0 0-37 15,0 0 4-15,6-2-11 16,-6 2 6-16,0 0 1 16,0 0 1-16,0 0-2 15,0 0 6-15,0 0 5 16,0 0 8-16,0 0-7 0,0-2-20 15,-10 2 3-15,-6-6-13 16,-3 6 1-16,3-6-1 16,-4 2 0-16,1-2-1 15,6 2 1-15,2-1 1 16,-2 0 2-16,4 1-4 16,0 2 6-16,-5-4 2 15,10 2 18-15,2 4-1 16,-4-2 2-16,6 2-6 15,0 0 2-15,0 0-2 16,0 0-11-16,0 0-1 16,0 0-9-16,0 0-1 15,12-2 1-15,28 0 2 16,1-1 7-16,21 0-8 16,4 3-1-16,7-2 2 0,9 0-2 15,13-2 0 1,3 2 5-16,1 2-3 0,-11 0-2 15,-14 0-3-15,-19 0 3 16,-22 2-3-16,-17 9 1 16,-2-4-2-16,-11 2-14 15,-3-2-14-15,0 3 1 16,-3-2 8-16,-16 4-8 16,-12-2-28-16,-14 0-48 15,7-8 6-15,-8-2-28 16,3 0-182-16</inkml:trace>
  <inkml:trace contextRef="#ctx0" brushRef="#br0" timeOffset="-119516.98">13243 17288 525 0,'0'0'40'16,"0"0"-37"-16,0 0 19 15,0 0 51-15,0 0 12 16,0 0-31-16,-61-26-27 0,61 26-12 16,0 0-3-16,0 0-2 15,0 0-4-15,0 0-6 16,0 0 0-16,13 0 3 15,14 0 11-15,14 2 3 16,18 6 2-16,9-4-3 16,12 0-1-16,12-4-11 15,11 3 8-15,6 0-9 16,-4 1 4-16,-6 0-4 16,-24 4 5-16,-26-4-8 15,-21 2 0-15,-21-2 0 16,-7-4-4-16,0 0-22 0,0 0-26 15,0 6-5 1,-16 2 27-16,-17-2-53 0,-3-2-54 16,-12-4-118-16</inkml:trace>
  <inkml:trace contextRef="#ctx0" brushRef="#br0" timeOffset="-119068.15">13279 17292 567 0,'0'0'60'16,"0"0"-48"-16,0 0-12 16,0 0 73-16,0 0 9 0,0 0-45 15,-51-18-20-15,51 18-5 16,0 0 0-16,0 0-11 15,0 0 9-15,27 0-4 16,11 0 15-16,23 0 14 16,7 0-16-16,21 0-1 15,2 2-6-15,19 2-1 16,4-1-2-16,-1 0-8 16,-3-3 8-16,-35 0 2 15,-20 0-9-15,-23 0 1 16,-23 0-2-16,-9 0 0 15,0 0 3-15,0 0 4 0,0 0 14 16,0 0-11-16,0 0-3 16,0 0-5-16,0 0-2 15,0 0-1-15,0 0-1 16,0 2-9-16,0 0-31 16,0 0-12-16,-4 8-31 15,-13 4-101-15,1 0-259 16</inkml:trace>
  <inkml:trace contextRef="#ctx0" brushRef="#br0" timeOffset="-106495.8">21335 2161 648 0,'0'0'31'0,"0"0"11"15,0 0 14-15,0 0 12 16,0 0 2-16,0 0-10 15,0 0-31-15,0-45-13 16,0 45-5-16,0 21-7 0,-2 39 1 16,-11 34 21-16,-5 29 9 15,4 15-13-15,1 4-8 16,0-5-1-16,6-11-2 16,-6-13 4-16,5-8-8 15,-2-15-3-15,0-14-1 16,3-12-2-16,4-17-1 15,-5-13 2-15,6-14-2 16,2-8 0-16,0-8-3 16,0-4-2-16,0 0-42 15,0 0-45-15,0 0-62 16,0-18-226-16</inkml:trace>
  <inkml:trace contextRef="#ctx0" brushRef="#br0" timeOffset="-105616.34">21335 3420 299 0,'0'0'128'0,"0"0"-92"0,0 0-6 15,0 0 25-15,0 0-7 16,0 0-26-16,-93 25-6 16,91-22-6-16,2-2 6 15,0-1-5-15,0 0-4 16,-3 5 22-16,-10 3 3 16,-4 2 4-16,-4 2 1 15,-4-1-9-15,6 0-6 16,9-3 6-16,6-4 2 15,2-2 2-15,2-2-10 0,0 0-6 16,0 2 23-16,0-2-7 16,0 0-2-16,0 0-4 15,22 0 5-15,26 0-15 16,28 0-4-16,20-2 4 16,25-7-5-16,19-2-6 15,20 3-2-15,10 2-3 16,14-2 0-16,6 4 2 15,0 0-2-15,-6-1-2 16,-1 2 0-16,-17 3 4 16,-4 0-1-16,-26 0-1 15,-12 0 0-15,-28 0-1 16,-30 0 2-16,-33 0-1 16,-20 0 0-16,-11 0 1 15,-2 0-1-15,0 0 4 0,0 0-2 16,0 0-1-16,0 0-1 15,0 0 1-15,0 0-2 16,0 0 1-16,0 0-21 16,0 0-30-16,0 0-29 15,0 0-31-15,0 0-100 16,0 0-73-16</inkml:trace>
  <inkml:trace contextRef="#ctx0" brushRef="#br0" timeOffset="-105171.64">23553 3284 562 0,'0'0'72'15,"0"0"-62"-15,0 0 47 16,0 0 54-16,0 0-50 16,0 0-6-16,0 0-23 15,0-9-20-15,0 9-6 16,0 0-6-16,0 12 2 16,0 12-2-16,19 10 7 0,5 4 13 15,7-3-10-15,4-5 1 16,5-8 7-16,-7-6-13 15,-2-7-3-15,-8-2-2 16,-7-5 0-16,-5-2 5 16,-11 0-4-16,0 0 9 15,0 0-1-15,0 0-2 16,-14 5 1-16,-31 1-4 16,-10 10-4-16,-20 9-2 15,-4 5-4-15,6 4-36 0,-2 6-31 16,7-2-84-1,5-3-125-15</inkml:trace>
  <inkml:trace contextRef="#ctx0" brushRef="#br0" timeOffset="-104864.14">22025 4166 673 0,'0'0'115'16,"0"0"-99"-16,0 0 24 0,0 0 23 16,0 0-16-16,0 0-20 15,58-35-15-15,6 27 8 16,6 0-11-16,9 0-2 15,-1 0-3-15,-1 4-2 16,-9-1-4-16,-14 3-26 16,-19 2-41-16,-13 0-64 15,-22 0-43-15,0 0 41 16,-43 0-119-16</inkml:trace>
  <inkml:trace contextRef="#ctx0" brushRef="#br0" timeOffset="-104670.79">22360 4161 222 0,'0'0'329'0,"0"0"-276"15,0 0-21 1,0 0 40-16,-13 138 33 0,13-87-28 16,7 3-24-16,-3 5-18 15,-4-2-8-15,2-5-16 16,-2-2 0-16,0-11-7 16,0-3-1-16,0-10-3 15,4-6-5-15,6-9-33 16,5-8-48-16,10-3-58 15,8-10-62-15,8-19-97 16</inkml:trace>
  <inkml:trace contextRef="#ctx0" brushRef="#br0" timeOffset="-104512.57">22598 4565 459 0,'0'0'169'0,"0"0"-66"16,0 0-22-16,0 0-19 0,0 0-26 15,0 0-11-15,16-6-18 16,-13 14 1-16,-1 15-8 15,-1-2 3-15,9-1-3 16,-9-1-3-16,1-8-59 16,6-6-114-16,6-5-61 15</inkml:trace>
  <inkml:trace contextRef="#ctx0" brushRef="#br0" timeOffset="-104237.16">22598 4356 781 0,'0'0'96'0,"0"0"-91"0,0 0-1 15,0 0 3-15,0 0-1 16,0 0 12-16,19 60 7 16,11-46-19-16,2-4-6 15,4-6 5-15,-4-4-1 16,-3 0-4-16,-13-22 0 15,-7 0-5-15,-9 0 4 16,0-2-11-16,-16 10-22 16,-8 3 12-16,-9 11-26 15,0 0-60-15,4 5-17 16,12 17-86-16</inkml:trace>
  <inkml:trace contextRef="#ctx0" brushRef="#br0" timeOffset="-103500.09">22860 4477 644 0,'0'0'202'0,"0"0"-180"15,0 0 28-15,0 0 0 16,0 0-13-16,0 0-27 16,0 27-4-16,4 1 3 15,7 2 0-15,-4-6 2 16,3-6-2-16,-5-8-7 0,-1-6 2 15,1-4-3-15,-1 0 0 16,-4 0-1-16,6 0 0 16,5-14 7-16,4-14-7 15,3-3-6-15,-4 6-10 16,0 5 4-16,-11 10 2 16,-1 10 6-16,-2 0-4 15,2 0-2-15,-1 0 7 16,10 6-1-16,5 16 4 15,0 0 3-15,-4 0-2 16,-2-8 1-16,0 0 8 16,3-4 0-16,-10-8-4 15,-2-2 0-15,2 0 3 0,0 0 5 16,10 0-3 0,1-21-2-16,7-6-5 0,2-1-3 15,-13 8-1-15,0 4 0 16,-10 10-3-16,0 4-2 15,0 2 2-15,0 0-2 16,0 0-1-16,4 0-5 16,5 14 8-16,-2 5 2 15,6 2 2-15,2-1-1 16,3-4 3-16,-3-2 1 16,7-5-2-16,2-4 4 15,-4-5-1-15,12 0 4 16,-3-10-3-16,6-13-2 15,-5-2-1-15,-8-4-3 0,-5-4 2 16,-7 1-2-16,-4 2-16 16,-6 7 13-16,0 12-4 15,0 5-12-15,-16 6 14 16,-3 0 4-16,-1 14 1 16,-3 18 1-16,13 7-1 15,10-6 1-15,0 5 6 16,20-5 0-16,15-2 9 15,11-7-10-15,9-13-1 16,7-8-4-16,16-3-2 16,0-22-7-16,-5-22-66 15,-16-11-113-15,-25-4-415 16</inkml:trace>
  <inkml:trace contextRef="#ctx0" brushRef="#br0" timeOffset="-102153.14">19213 2938 629 0,'0'0'59'16,"0"0"-33"-16,0 0 21 16,0 0 16-16,0 0-10 15,0 0-41-15,-48 11-2 16,34 23-9-16,6 10 4 16,0 1-2-16,8 0-2 15,0-3-1-15,0-6 1 16,14-10 0-16,4-7-1 15,-1-9 2-15,6-10 1 16,-2 0 0-16,-1 0 9 16,6-15 5-16,-4-9-6 15,2-4-7-15,-12 4 2 16,-1-2-2-16,0 8-4 0,-9 6 2 16,2 8 0-1,-2 4-2-15,-2 0 0 0,0 0-8 16,8 0-2-16,-1 12 5 15,9 13 1-15,2 0 8 16,6-1-2-16,-3-2-2 16,7-8 1-16,-9 0-1 15,3-11 0-15,5-3 0 16,-10 0 0-16,-2 0 1 16,-7-17-1-16,0-9 0 15,-8 0-4-15,0-5 3 16,0 2-6-16,-13 1-3 15,-9 10 4-15,-9 6-2 16,-11 12-11-16,3 0 8 0,-6 2 3 16,10 20 6-16,4-2-1 15,14 2 1-15,12-1-2 16,5-4 3-16,0 5-3 16,7-4-4-16,22 0 1 15,8-6 5-15,5-8 2 16,-1-2 0-16,4-2 4 15,1 0 0-15,-11-10 9 16,0-7-13-16,-4-6 3 16,-5 3 5-16,-15-5-5 15,-2 0-1-15,-9 0 2 0,0 0-8 16,0 7 4 0,0 7-19-16,-19 3 16 0,5 8 1 15,-5 0-18-15,7 0 3 16,-3 5 6-16,13 9 3 15,2 0 5-15,0-1-6 16,0 3 1-16,22 1 4 16,7-3-1-16,5 2 4 15,-1-2 1-15,-5-2 7 16,-9 2-7-16,-6 1 1 16,-7 1-1-16,-6 5 2 15,0-1-2-15,-3 5 6 16,-25-3-2-16,-7 2 2 15,-2-4-6-15,-4-9-24 0,14-11-132 16,3 0-217-16</inkml:trace>
  <inkml:trace contextRef="#ctx0" brushRef="#br0" timeOffset="-101893.77">19923 2796 752 0,'0'0'100'0,"0"0"-97"16,0 0 7-16,0 0 3 15,0 0-11-15,0 0 0 16,23 72 10-16,-12-26-1 0,0 1-8 16,-3 3 14-1,5-2-13-15,-11-4 6 0,9-11-9 16,-10-8-1-16,3-7-1 15,-4-9-5-15,0-7 5 16,0-2-57-16,0 0-52 16,0-29-86-16</inkml:trace>
  <inkml:trace contextRef="#ctx0" brushRef="#br0" timeOffset="-101735.54">19817 2941 279 0,'0'0'540'0,"0"0"-512"0,0 0-19 16,0 0 25-16,0 0-3 16,140-53-13-16,-59 33-18 15,4 2-11-15,-7-6-141 16,-3 0-326-16</inkml:trace>
  <inkml:trace contextRef="#ctx0" brushRef="#br0" timeOffset="-100668.99">21335 2269 441 0,'0'0'78'0,"0"0"-73"15,0 0 19-15,0 0 42 16,0 0-17-16,0 0-9 16,41-81-9-16,-37 72-12 15,-4-2 13-15,0-3 2 16,0-5-17-16,0 0 1 0,0-9-10 16,0-2-1-1,0 1 6-15,0-2 1 0,0-2-5 16,0 2 16-16,0 3-13 15,0 2-1-15,0-2-4 16,0 4 3-16,0 5-5 16,0 2 1-16,0 7 5 15,0 2-7-15,0 6 6 16,0 0-7-16,0 2-2 16,0 0 2-16,0 0-3 15,0 0-9-15,0 0 6 16,0 0-6-16,0 8 3 0,-24 14 5 15,-8 6 2 1,-1 7 5-16,-3 4-6 0,2-1-2 16,-1 1 2-16,-5-2 5 15,1-3-5-15,6-3 2 16,4-5-2-16,10-11 4 16,9-7-8-16,10-6 9 15,0-2-10-15,0 0 5 16,0 0-3-16,10-11 3 15,22-22 0-15,3-3 7 16,1-2-3-16,7-4 5 16,-11 6-5-16,-7 4 9 15,2 0-2-15,0 0-7 16,-8 6 9-16,-3-2-7 16,-7 4 3-16,-1 2-5 0,0 6 0 15,0 8 0-15,-6 1 0 16,1 7-3-16,-3 0 5 15,0 0-3-15,0 0-3 16,0 0-2-16,0 0-8 16,0 0 5-16,0 0 4 15,12 17 1-15,0 5 0 16,9 0 4-16,2 0 0 16,5 0 1-16,2-8-1 15,3 2-3-15,2-10 0 16,-1-4-1-16,8-2-21 15,-11 0-118-15,-19-28-362 0</inkml:trace>
  <inkml:trace contextRef="#ctx0" brushRef="#br0" timeOffset="-99519.11">21925 3320 474 0,'0'0'127'16,"0"0"-117"-16,0 0-6 15,0 0 40-15,0 0 22 0,0 0-18 16,0 0-27 0,0 0 4-16,12-16-1 0,-11 14 17 15,-1 0 5-15,0-3-10 16,0 2-17-16,0 3 23 15,0 0-9-15,0 0-7 16,0 0-15-16,0 0 7 16,0 0 1-16,0 0-15 15,0 0 2-15,0 0-6 16,0 19-16-16,0 20 16 16,0 16 11-16,0 10 4 15,0 1-4-15,0 0-11 0,4-5 2 16,-4-8 3-16,0-3-7 15,0-9 2-15,2-13-38 16,5-12-101-16,7-16-114 16</inkml:trace>
  <inkml:trace contextRef="#ctx0" brushRef="#br0" timeOffset="-98701.56">22633 3308 340 0,'0'0'146'0,"0"0"-106"16,0 0 3-16,0 0 26 15,0 0 23-15,0 0-29 0,0-8-10 16,0 8-11-16,0 0-2 15,0 0-5-15,0 0-3 16,0 0-12-16,0 27-8 16,0 18-1-16,0 15 19 15,0 8-9-15,0 0-10 16,0-4-4-16,8-4-7 16,3-5-2-16,2-11-64 15,-4-14-101-15,2-20-246 16</inkml:trace>
  <inkml:trace contextRef="#ctx0" brushRef="#br0" timeOffset="-97853.16">23223 3279 548 0,'0'0'102'0,"0"0"-58"16,0 0 46-16,0 0-8 15,0 0-15-15,0 0-32 16,0-2-16-16,0 4-3 15,8 27-7-15,-2 21 23 16,8 16 20-16,1 10-22 16,-2 0-14-16,-10-2-14 0,-3-2-2 15,0-8-5 1,0-9-78-16,-14-19-110 0,-8-20-457 16</inkml:trace>
  <inkml:trace contextRef="#ctx0" brushRef="#br0" timeOffset="-97218.04">21824 3929 886 0,'0'0'64'0,"0"0"-56"0,0 0 31 16,0 0 22-16,0 0-20 15,0 0-20-15,0 54-10 16,0-22 1-16,0 2-4 16,0 1-7-16,0-2-1 15,0-3 0-15,0 0-2 16,0-7-33-16,0-3-73 16,13-8-56-16,10-12-120 15</inkml:trace>
  <inkml:trace contextRef="#ctx0" brushRef="#br0" timeOffset="-96688.16">22593 3920 210 0,'0'0'551'0,"0"0"-527"16,0 0-17-16,0 0 55 15,0 0 3-15,0 0-41 16,-8-43-17-16,31 36-5 16,2 2 0-16,4 3 6 15,-9 2-3-15,-2 0-5 16,-3 0 0-16,-2 10 0 16,-8 12 0-16,-2 8 0 15,-3-2 0-15,0 12 1 16,-29-2 0-16,-12 2 0 15,-8-2 2-15,1-5-3 16,7-9 0-16,18-10 8 16,19-5-8-16,-2-9-3 15,6 0 3-15,22 0-9 0,30 0 9 16,28-8 0-16,15-7 0 16,5-1-41-16,-6 3-56 15,-9 3-69-15,-17 0-27 16</inkml:trace>
  <inkml:trace contextRef="#ctx0" brushRef="#br0" timeOffset="-96237.46">23286 3999 857 0,'0'0'26'0,"0"0"-20"16,0 0 43-16,0 0-13 15,0 0-2-15,0 0-28 16,62-43-2-16,-30 40-3 16,-16 3 0-16,0 0-1 15,-13 0-1-15,-2 0-2 16,-1 0-4-16,0 10 7 15,0 8 1-15,-6 2 2 16,-10 4 0-16,4-2-2 16,7-2-1-16,-2-2 0 0,7-4-1 15,0 0 1-15,0 0-2 16,10-4 2-16,6 0-2 16,6 2 2-16,5-4 0 15,1 2 1-15,-8 2 1 16,-6-4-2-16,-5 1 0 15,-7-4 0-15,-2 1 1 16,-2 6 0-16,-39 0 3 16,-22 3-3-16,-17-5-2 15,-5-7-59-15,4-3-50 16,19-3-176-16</inkml:trace>
  <inkml:trace contextRef="#ctx0" brushRef="#br0" timeOffset="-95072.5">23789 4088 328 0,'0'0'294'16,"0"0"-244"-16,0 0 36 15,0 0 13-15,0 0-18 16,0 0-23-16,-20-4-15 15,20 4-11-15,0 0-20 16,11 0-5-16,30 0 5 16,34 0 12-16,25 0-5 15,14 0 1-15,-1 0-12 16,-12 0-3-16,-7 0-3 16,-21 0-2-16,-10 0 0 0,-22 0-2 15,-16 0-3 1,-15 0-10-16,-10 0 6 0,0-3 8 15,0-7-15-15,-15 2-21 16,-18-6-4-16,-6 3 0 16,-6-2-32-16,10-1 16 15,2-2-1-15,6 4 18 16,8-2 34-16,5 6 2 16,1 0 8-16,7 2-3 15,-1 4 37-15,5 0-1 16,-2-1 1-16,3 3 4 15,1 0-19-15,0 0 6 16,0 0-2-16,0 0-8 0,0 0-7 16,18 3 7-1,11 13 17-15,5 0-5 0,11 2-11 16,3 0-5-16,-4-2-5 16,5-5-1-16,-3 0-4 15,-5-6-4-15,-17-2-1 16,-6-1 1-16,-7-2 3 15,-8 0-2-15,0 0 4 16,-3 0 16-16,0 0-8 16,0 0-1-16,0 2-12 15,0 2 1-15,-12 12-2 16,-34 10 0-16,-22 12-2 16,-13 10-12-16,-10 0-96 15,7-1-92-15,5-13-344 0</inkml:trace>
  <inkml:trace contextRef="#ctx0" brushRef="#br0" timeOffset="-92938.64">20363 2674 657 0,'0'0'88'0,"0"0"-78"15,0 0 22-15,0 0 52 16,0 0-10-16,0 0-35 16,0-75-4-16,0 28-9 15,-11-12 17-15,3-7-16 16,-6-4 0-16,4-4-17 15,1-6 0-15,-4 4 1 16,10 4-6-16,-4 6-2 16,3 9-3-16,2 5 0 0,2 16 1 15,-2 3 3 1,-2 8-3-16,4 9 1 0,0 3-2 16,0 4-3-16,0 4 2 15,-4 5 2-15,4-3-1 16,-3 3 0-16,0 0-3 15,3 0-5-15,-2 0 4 16,-9 0-5-16,5 9 9 16,-12 10 2-16,-10 3-2 15,-5 8-2-15,-10 2 2 16,2 0 5-16,-1-1-5 16,7-6 0-16,4-3 2 15,12-9-2-15,5-9 0 16,12-4-2-16,2 0 4 0,0 0-4 15,0 0 1-15,0 0-1 16,13-23 2-16,7-6 0 16,13-8 2-16,-2-1-2 15,8 0 1-15,-10 2 2 16,1 3-3-16,0 4 1 16,-11 6 1-16,0 0 2 15,-4 9 1-15,-4 5-2 16,-8 5 1-16,0 4 0 15,-3 0-1-15,0 0-3 16,3 0-5-16,1 7-5 0,5 22 7 16,5 10 2-1,2 0 2-15,3-4-1 0,8-4 4 16,2-10-3-16,-1-2-2 16,12-7-1-16,6-10-74 15,-2-2-104-15,2-11-380 16</inkml:trace>
  <inkml:trace contextRef="#ctx0" brushRef="#br0" timeOffset="-92331.65">21139 3018 650 0,'0'0'176'15,"0"0"-157"-15,0 0 8 16,0 0 38-16,0 0-10 16,0 0-35-16,0 0-18 15,70-9 4-15,-9-3-5 16,9 0-1-16,5 4-6 16,-3 3-51-16,-9 4-66 15,-19 1-124-15</inkml:trace>
  <inkml:trace contextRef="#ctx0" brushRef="#br0" timeOffset="-91737.68">20629 3049 506 0,'0'0'117'16,"0"0"-105"-16,0 0 3 15,0 0 52-15,0 0 0 16,0 0-42-16,0-48-3 16,0 46 1-16,0 2-6 15,-12 0-15-15,-12 0-2 16,1 2-1-16,0 8 1 15,4 2 0-15,16-3-1 16,-7 4 0-16,10 3 0 16,0 0 0-16,0 4 1 0,13 0-2 15,16 1 2-15,4 0 3 16,-6-3-3-16,-4 0 0 16,-5-2 0-16,-5-2 1 15,-10-1-1-15,-3-1 0 16,0 1-1-16,-16 3 1 15,-17-3 2-15,-2-1 0 16,-10-5-1-16,9-7-1 16,6 0-41-16,9 0-74 15,4-24-14-15,5-9-120 16</inkml:trace>
  <inkml:trace contextRef="#ctx0" brushRef="#br0" timeOffset="-91345.07">20557 2933 306 0,'0'0'57'0,"0"0"-17"16,0 0 64-16,0 0-30 15,0 0-38-15,0 0-11 16,0-2 2-16,0 2 7 15,0 0-10-15,0 0 9 16,0 0-8-16,0 0-8 0,0 0-1 16,0 0 0-1,0 0 5-15,0 0-14 0,0 0-1 16,0 0-3-16,0 0 1 16,0 0-1-16,0 0-3 15,0 0 0-15,0 0 0 16,0 18 0-16,8 16 4 15,1 12 7-15,5 6 6 16,-8 10-8-16,6-1-3 16,-11-4 2-16,2-10-8 15,-3-8-1-15,3-12 1 16,-3-10-15-16,0-6-41 16,0-11-141-16,0 0-149 15</inkml:trace>
  <inkml:trace contextRef="#ctx0" brushRef="#br0" timeOffset="-90683.93">20282 3173 610 0,'0'0'59'16,"0"0"11"-16,0 0 37 0,0 0-36 16,0 0-37-1,0 0-24-15,0 2-7 0,0 20-1 16,0 12 2-16,0 0-2 16,0-2-1-16,2-7-1 15,9-4-5-15,-2-11-55 16,7-5-95-16,1-5-79 15</inkml:trace>
  <inkml:trace contextRef="#ctx0" brushRef="#br0" timeOffset="-90416.54">20282 3173 611 0,'169'-14'161'0,"-169"14"-150"0,-4 0-8 16,1 16 16-16,3 4 1 15,0 3-9-15,0-3-4 16,3 1 1-16,14-7 2 16,-1-6 3-16,1-2-6 15,-2-6-2-15,-2 0 8 16,0-3 3-16,-6-18-9 16,1-4-1-16,-8-2-6 15,0 1-8-15,-8 6-7 16,-15 6-21-16,-7 10-7 15,-11 4-46-15,1 0-47 16,5 12-295-16</inkml:trace>
  <inkml:trace contextRef="#ctx0" brushRef="#br0" timeOffset="-89932.79">21188 2588 588 0,'0'0'25'0,"0"0"-6"16,0 0 102-16,0 0-28 16,0 0-46-1,0 0-22-15,-27-22-6 0,27 22-19 16,0-4-1-16,27-3 1 16,19-2-1-16,9-5 1 15,13-2-27-15,4 2-80 16,-12 1-65-16,-6 1-100 15</inkml:trace>
  <inkml:trace contextRef="#ctx0" brushRef="#br0" timeOffset="-89575.19">20570 2414 566 0,'0'0'145'0,"0"0"-118"15,0 0-12-15,0 0 28 16,0 0-20-16,0 0-14 16,4 77 5-16,-4-25 5 0,0-2-7 15,0-5-8 1,0-11-2-16,0-4-2 0,0-12-1 16,3-8-22-16,10-10-63 15,3 0-69-15,1-10-224 16</inkml:trace>
  <inkml:trace contextRef="#ctx0" brushRef="#br0" timeOffset="-89067.42">20787 2466 428 0,'0'0'220'0,"0"0"-190"0,0 0-22 15,0 0 24-15,0 0 2 16,0 0-15-16,0 34-2 15,0-12-4-15,0 2-4 16,5-10-7-16,2-2 4 16,1-2-4-16,0-8-2 15,-5-2 1-15,1 0-1 16,5 0 9-16,-6-12 1 16,10-13-6-16,-10 2 0 15,0 3-1-15,-3-1-4 16,0 8 1-16,0 1-8 15,0 6-8-15,-3-2 10 16,-2 8 2-16,-2 0-24 0,7 0 3 16,0 0-12-16,0 0-4 15,0 0 12-15,12 0 2 16,5 3 11-16,-1 4 16 16,0 0 2-16,-2-1-2 15,-12 4 3-15,4-1 0 16,-6 7 5-16,0 2-1 15,0 3 3-15,0 0 4 16,0-1-4-16,0-4 4 16,0-1-6-16,0-2-8 15,0-5 0-15,0-4 0 16,0-4-2-16,0 0 0 16,4-4-20-16,5-16 4 15,4 4-27-15,-12-6-32 0,2 1-10 16,-3-1-111-16</inkml:trace>
  <inkml:trace contextRef="#ctx0" brushRef="#br0" timeOffset="-88637.77">21026 2375 428 0,'0'0'127'16,"0"0"-110"-16,0 0 15 0,0 0 8 16,0 0-10-16,0 0-8 15,0-10-12-15,0 10-4 16,0 0-6-16,0 0 0 15,-8 10 0-15,5 2 3 16,-2 2-3-16,-3 5 1 16,3 5-1-16,1 7 0 15,4 2 0-15,0 5-1 16,9-8 0-16,15-2 1 16,-3-6-4-16,4-6 4 15,-9-4 0-15,-9-2 0 16,-2-9-2-16,1 2-3 0,-6-1 5 15,0-2-2-15,0 8-7 16,-32-4-19-16,-8 0-22 16,-1 2-81-16,-5-4-186 15</inkml:trace>
  <inkml:trace contextRef="#ctx0" brushRef="#br0" timeOffset="-88397.43">20948 2329 566 0,'0'0'44'0,"0"0"-9"15,0 0 50-15,0 0-4 16,0 0-45-16,0 0-35 16,16 14 4-16,-5 24 1 15,-7 8-6-15,3 7 4 16,0 3-2-16,-7 1-2 15,0-3-1-15,0-3-3 16,0-11-110-16,0-13-36 16,-1-10-446-16</inkml:trace>
  <inkml:trace contextRef="#ctx0" brushRef="#br0" timeOffset="-87248.3">21291 3459 264 0,'0'0'82'15,"0"0"-46"-15,0 0 51 16,0 0-24-16,0 0-34 16,0 0-1-16,0 0-1 15,0 0-5-15,0 0 3 16,0 0-1-16,0 0 12 15,0 0-6-15,0 0-10 16,0 0-8-16,0 0-4 0,0 0 1 16,0 0 3-16,0 0-2 15,0 0 1-15,0 0-6 16,0 0 7-16,0 0-4 16,0 0-5-16,0 0-1 15,0 0-2-15,0 0 0 16,0 0 0-16,0 0 0 15,4 0-1-15,3 0-1 16,1 0 2-16,6-2-24 16,2-7-46-16,0-3-41 15,4-2-44-15,-5 2-159 16</inkml:trace>
  <inkml:trace contextRef="#ctx0" brushRef="#br0" timeOffset="-87042.01">21483 3336 89 0,'0'0'173'16,"0"0"-140"-16,0 0-33 15,0 0-1-15,0 0-55 0,0 0-28 16</inkml:trace>
  <inkml:trace contextRef="#ctx0" brushRef="#br0" timeOffset="-86814.68">21483 3336 51 0,'67'-86'394'0,"-66"81"-373"16,3 3-15-1,3-3-6-15,9-2-6 0,0 1-70 16,-7-1-139-16</inkml:trace>
  <inkml:trace contextRef="#ctx0" brushRef="#br0" timeOffset="-86612.38">21717 3173 403 0,'0'0'115'0,"0"0"-108"16,0 0 9-16,0 0 1 0,0 0-17 15,0 0-33-15,10-22-102 16,-5 21-76-16</inkml:trace>
  <inkml:trace contextRef="#ctx0" brushRef="#br0" timeOffset="-84638.53">21373 3445 22 0,'0'0'236'16,"0"0"-157"-16,0 0 3 16,0 0-5-16,0 0-34 15,0 0-20-15,-7 12-5 16,0-10-8-16,5 1-3 16,2-3-2-16,-1 0 2 15,-2 3 6-15,3-3 2 16,0 3 3-16,0-3 4 15,0 0-2-15,0 0 6 16,0 0 5-16,0 0-7 16,0 0-15-16,0 0-8 15,0 0 3-15,6-9-2 16,11-2 1-16,4-1-3 16,-10 0 0-16,5 1 0 15,1 0 0-15,3-5 1 0,-8 2 2 16,12 2-3-16,-11 2 0 15,-7 3 0-15,0 0-6 16,0 2-8-16,-5 1-21 16,-1 2-12-16,4-1 28 15,-2-2 2-15,8 4 12 16,-7-7 5-16,4 4 2 16,0-3-2-16,-5 1 10 15,12 2-6-15,-11-2 10 16,0 2 6-16,7 0-16 15,-7-2 10-15,8 0-2 16,-1-1 8-16,4-2-2 0,3-1-2 16,3 2 5-16,-1-1-4 15,-2 2-7-15,-1-2 2 16,1 2-3-16,-9 0 0 16,6 2-5-16,1 1 3 15,-8-2-4-15,3-2 1 16,4 2-1-16,3 2 0 15,-3-6 3-15,5 3-3 16,-5 0-1-16,3-1 3 16,1 0-4-16,1 2 3 15,-6-4 1-15,1 6 5 16,-6-2-7-16,3-4-1 16,-8 6 6-16,8-8-3 15,3 2-5-15,1 2 0 16,2-3-2-16,-1 1 2 0,0-1 0 15,1 2 4-15,0 0-3 16,-3-3 0-16,5 3 3 16,-1-2 0-16,-1 0-3 15,1 2 5-15,-2-3-4 16,3 3 2-16,-3 1-3 16,1-1 3-16,-2-1-2 15,-4 3-2-15,3-2 9 16,-4-4-5-16,11 1 5 15,-1-2-9-15,3 0 4 16,5 1-3-16,2 0-1 16,-1-3 3-16,-6 0 0 0,6 2-3 15,-9 4 1-15,6-4 3 16,-4 0-3-16,5 2 5 16,-5 0-2-16,7 2 0 15,-9-7-4-15,-1-1 4 16,5 3-2-16,-6-3 1 15,-4 3 2-15,5 2 3 16,-2-3-8-16,4-2 0 16,2-1 6-16,-1-1-5 15,1 2 2-15,0-2-2 16,-5 8-1-16,-1-1 1 16,1 4-1-16,-5-1 7 15,2-4-3-15,-6 6-1 0,5-6-1 16,5 0 0-16,5 1 0 15,-7-1-2-15,4-2 1 16,6 3-4-16,-8 1 6 16,1 1-6-16,3 2 5 15,-4-1-4-15,-4 2 4 16,3-2-2-16,-3 2 2 16,5-4-2-16,6 1-3 15,-6-1 3-15,10 1 0 16,-5-5 2-16,4 0-4 15,0 2 2-15,-6 3-1 16,0 0 1-16,-8 2 0 0,-4-3 2 16,5 3-2-16,-3-2 0 15,0 2-1-15,2-3 1 16,-3 1 3-16,0-1-2 16,11-1-2-16,-4-1 0 15,1 1 1-15,-5 1 3 16,-1 4-1-16,3-1-2 15,-4 4 0-15,-10-4 0 16,10 4 3-16,-5-1-3 16,5-4 1-16,1 2-2 15,5-4 1-15,-2 0-5 16,2 0 5-16,5 4 6 16,-6 0-6-16,-4-2 1 15,5 1-1-15,-4 0 0 16,-1 1 0-16,-4 0 8 0,6 2-8 15,0-2 1-15,-2 0 1 16,4-2-2-16,6 1 0 16,-8-3 0-16,3 1 0 15,-1 3 2-15,-3 0-1 16,-1 0-2-16,-1 0 3 16,-10 3-1-16,2 4 4 15,-3-2-1-15,6 1 1 16,-1-3-1-16,3-1 1 15,6-2-2-15,-10 4-1 0,5 2-2 16,-5 0 1-16,-4-2 6 16,3 2-4-16,-2 1 10 15,-3 1-3 1,0 0-5-16,0 0-2 0,0 0-2 16,0 0-1-16,0 0-1 15,0 0 1-15,0 0 5 16,0 0-5-16,0 0 0 15,0 0-6-15,0 0-28 16,0 0-57-16,-16-2-75 16,-30-8-357-16</inkml:trace>
  <inkml:trace contextRef="#ctx0" brushRef="#br0" timeOffset="-82471.4">21302 3524 391 0,'0'0'71'15,"0"0"-40"-15,0 0 34 16,0 0-19-16,0 0-26 15,0 0-2-15,0 0 2 16,0 0-2-16,0 0 12 16,0 0 12-16,0 0-14 15,0-2 0-15,3-2 2 16,2 0-12-16,3-6-9 0,1 1-5 16,4-2 5-1,4-1-3-15,2-1 7 0,-4-1-2 16,-1 1 0-16,2-1 1 15,1-2 6-15,6 0-3 16,-2-2-6-16,1 3-2 16,3 1-2-16,-6 2 4 15,1-2-8-15,3 3 10 16,-11 0-9-16,11 1 14 16,-13 2-9-16,5 0-4 15,-1 2 1-15,5-6-2 16,4 5 1-16,-5-4-1 15,1 3 0-15,2-2 1 16,-4-2 0-16,7 1 1 0,-9 2-3 16,-1-1 1-16,-6 4 6 15,5-2-8-15,-6 3 15 16,4-2-11-16,2-3 4 16,-1 0-5-16,-2-8-3 15,5 6 1-15,3-4-1 16,-3 0 0-16,-1 2 1 15,2 4-2-15,-3 2 3 16,2 2 0-16,-5-4-2 16,4 1 1-16,-1 2 0 15,6-3-2-15,-5 0 3 16,7 1-2-16,2-5 5 16,-5 5-3-16,0-3 0 15,1 4 1-15,5-3-1 0,-8 2 5 16,0-1-5-16,-6 1 2 15,3 2 1-15,2-4-1 16,-1 2 0-16,2 0-2 16,1-1-2-16,-1 1 3 15,3 0-1-15,2 2-2 16,4-2 1-16,-7-1 2 16,2 2-2-16,-3-1 1 15,2 2-1-15,4-2 1 16,-7 0 0-16,7-1-1 15,4 0-1-15,-5-2 0 0,4 1 4 16,-4 2-3 0,4-1-1-16,-6 4 0 0,-4-2 1 15,3-2 5-15,-3-2 0 16,3-2-5-16,2 4 4 16,-1-4-3-16,-5 5 4 15,7-7 2-15,3-1-5 16,-4 1-2-16,-1 2 0 15,-3 0 1-15,5-2-1 16,-2 0 0-16,-4-1 1 16,6 1 5-16,2 1-6 15,-5-3 0-15,1 1 1 16,-2 4 0-16,7-1-1 16,-8 3 0-16,-2 3 2 15,-6-4-3-15,3 2 2 0,-1 1-2 16,-2-2 5-16,3 1-4 15,3 2 1-15,1-3-1 16,-3 2-1-16,2-1-2 16,-6 2 2-16,5-2 1 15,5 0 2-15,-5 0 0 16,5-4-1-16,4 0-2 16,-3-2 0-16,3 1 0 15,2 4 0-15,-9-1 0 16,4 0 1-16,-6 4-1 15,-1 1 0-15,3-3 0 16,-10 2 4-16,7-1-4 0,3-1 1 16,-3 1-1-16,-4-2 2 15,8 2-1-15,6-4-1 16,0-1 0-16,3 0 1 16,-8 3-1-16,0 1 0 15,-2 2 0-15,0 0 1 16,2-3-1-16,2-3 3 15,3-1-4-15,-3-3 5 16,10 1-8-16,2 2 4 16,2-5 0-16,-10 8 5 15,-1-2-4-15,-4 0-1 16,-5 8 0-16,-1-4 2 16,-5 4-2-16,3 2 4 15,-4-6 0-15,6 3-4 0,2-4 1 16,-1 3 2-16,5-2-3 15,-5 1-1-15,-1 2 0 16,-3 0 2-16,1 5-1 16,-4-1 0-16,0-1 1 15,-4 2 0-15,2-3 1 16,3 0-2-16,-5 3 2 16,-1 0 0-16,-1 0-2 15,3 2 1-15,2-2-1 16,-6 2 0-16,0 0-1 15,0 0 1-15,0 0 0 0,0 0 1 16,0 0-1 0,0 0-3-16,0 0 2 0,0 0 0 15,0 0-9-15,0 0-19 16,0 0-26-16,9 0-108 16,1 0-165-16</inkml:trace>
  <inkml:trace contextRef="#ctx0" brushRef="#br0" timeOffset="-80304.23">23394 2209 694 0,'0'0'141'15,"0"0"-104"-15,0 0-21 0,0 0 23 16,0 0-5 0,0 0-24-16,0 0 0 0,67 100 7 15,-21-55 2 1,8-7-17-16,12-3 18 0,9-12-11 15,6-10 1-15,9-9-6 16,7-4 9-16,-5-4-6 16,-4-16 1-16,-15-3 2 15,-20-2-4-15,-9 1 8 16,-15 0-4-16,-10 2-2 16,-13 6-1-16,-3 0-1 15,-3 2-6-15,0 0-24 16,0 6-51-16,0 0-60 15,0 8-144-15</inkml:trace>
  <inkml:trace contextRef="#ctx0" brushRef="#br0" timeOffset="-79959.58">24665 2570 650 0,'0'0'150'15,"0"0"-117"-15,0 0 27 16,0 0 5-16,0 0-42 16,0 0-12-16,60-141-2 15,-39 107 4-15,-1 4-3 16,4 5-2-16,-9 12-5 0,-11 9 6 16,-1 0 5-1,-3 4-1-15,0 0-8 0,0 0-5 16,0 0-7-16,0 8-5 15,2 19 8-15,6 6 4 16,-2-3 1-16,7 0 3 16,1-10-3-16,1-4-1 15,-5-6-2-15,0-8-1 16,6-2-20-16,-2-2-15 16,4-28-26-16,-4-8-84 15,-11-10-111-15</inkml:trace>
  <inkml:trace contextRef="#ctx0" brushRef="#br0" timeOffset="-79789.29">24668 2061 673 0,'0'0'161'0,"0"0"-125"16,0 0 11-16,0 0-17 15,0 0-30-15,0 0-7 16,50-5-21-16,-9 5-103 15,-10 2-76-15,1 15-189 16</inkml:trace>
  <inkml:trace contextRef="#ctx0" brushRef="#br0" timeOffset="-78506.22">25050 2340 494 0,'0'0'79'16,"0"0"-59"-16,0 0 71 15,0 0 69-15,0 0-74 16,0 0-23-16,29 0-2 16,-20-9-31-16,3-7 0 15,-7-2-9-15,2 2 0 16,-7 4 6-16,0 0-23 16,0 2-4-16,-14 6-4 15,-12 4 4-15,-4 0 0 16,-6 0-12-16,-1 22 6 15,4 8 1-15,3 6 1 0,14 1 0 16,10 4 1-16,6-6 0 16,0-2 0-16,4-6-2 15,15-11 4-15,8-9-4 16,-6-7 2-16,10 0 3 16,2-27 2-16,0-10 4 15,0-12-4-15,-6-2 3 16,-8-1-3-16,-14-2-2 15,-1-6 2-15,-4 6-4 16,0 2-1-16,0 11-3 16,-6 16 5-16,3 12 0 15,-8 7-12-15,9 6-5 16,-2 0 4-16,2 0-22 0,-5 25 14 16,2 14 18-1,5 7 3-15,0 3-1 0,0 6 2 16,20-6 2-16,0 1-2 15,3-8 0-15,0-8 1 16,2-9 1-16,-8-8-2 16,2-10 2-16,-2-7 10 15,2 0 12-15,8-1-2 16,-2-27-12-16,-2-8-10 16,-7-8 1-16,-10 4-2 15,-6 2-10-15,0 3 2 16,0 10-5-16,0 10 6 15,-13 6-2-15,-4 9 7 16,-1 0-7-16,2 1 0 0,6 18 1 16,3 5 8-16,7 6-8 15,0 4 8-15,0 4-3 16,13-5 1-16,14 0 3 16,-5-12 0-16,10-7-1 15,1-9-1-15,4-5-1 16,7 0 3-16,-1-19 1 15,-5-6 0-15,-5-2 1 16,-7 0-1-16,-15-3 0 16,-11 8 2-16,0 4 1 15,0 1-4-15,-18 8-7 16,-4 7 7-16,-6 2 0 16,0 0-4-16,3 7-1 0,-3 14 5 15,7 5 0-15,11 6-2 16,6 0 2-16,4 0 3 15,0-7-2-15,0-6 10 16,7-8-4-16,6-6 0 16,0-5 11-16,7 0 17 15,6-10-3-15,-2-18-20 16,1-2-6-16,-6-3-6 16,-3 0 2-16,-2 7-2 15,-9 4-3-15,-3 5-6 16,-2 11 0-16,0 3 3 15,0 3-19-15,0 0 9 0,0 9 4 16,0 14 8 0,0 9 4-16,0-2 0 0,8-3 2 15,6-2-2-15,-3-10 2 16,6-3-2-16,-1-10 6 16,5-2 11-16,1 0 9 15,5-29-7-15,1-8-8 16,1-8-8-16,-2-5 2 15,-9-7-5-15,-6-9-5 16,-12-6 5-16,0 3 8 16,0 15-8-16,0 21 0 15,0 11-1-15,0 16-1 16,-5 3-8-16,3 3 10 16,-2 0-9-16,3 35-3 15,-1 10 12-15,2 18 0 0,0 8-3 16,3-1 2-16,24-4-1 15,-9-6-1-15,5-14-17 16,4-6-13-16,-2-12-59 16,3-15-83-16,0-13-37 15</inkml:trace>
  <inkml:trace contextRef="#ctx0" brushRef="#br0" timeOffset="-77423.4">26280 2371 567 0,'0'0'83'0,"0"0"-47"16,0 0 96-16,0 0-9 15,0 0-43-15,0 0-49 16,74-78-15-16,-34 32 12 16,-15-11-2-16,-1-6-3 15,-7-9-15-15,-13-7-3 16,-4 5-2-16,0 8 6 15,0 14-9-15,0 17 1 16,-2 12-2-16,-9 13-4 16,6 4 1-16,2 6 3 15,-4 0-11-15,0 19-3 16,-6 24 8-16,7 21 3 16,6 9 8-16,0 7-3 0,0-1 0 15,0-2 1-15,6-11 1 16,7-12-2-16,1-14-1 15,3-14 1-15,-9-10 2 16,2-11-3-16,7-5 0 16,2 0 9-16,12-25 5 15,3-11-7-15,0-2-6 16,-9 0-2-16,-6 10 0 16,-12 6-3-16,0 14 3 15,-7 5 1-15,0 3-1 16,0 0-4-16,0 0-4 15,0 0-6-15,0 19 6 0,0 9 9 16,0 2 3-16,2 2-3 16,4-4 2-16,2-6-2 15,-3-6 0-15,5-7 0 16,-7-7 1-16,-2-2 1 16,12 0 6-16,3-5 4 15,0-17-3-15,16-8-9 16,-10 6 0-16,-2 1-9 15,-3 4 8-15,-7 9-9 16,-4 0-2-16,0 8 11 16,-6 2-10-16,0 0-1 15,0 0 5-15,0 20-9 16,0 10 16-16,0-2 1 0,0-1 4 16,0-4-2-1,0-6 9-15,0-8-8 0,1-6 5 16,-1-3 3-16,0 0-5 15,6 0 11-15,7-9 0 16,1-15-1-16,5-7-15 16,1 0-2-16,-3 5-1 15,-3 10-4-15,0 8-1 16,-9 4-4-16,-3 4 6 16,-2 0-22-16,6 0 10 15,-6 22 10-15,10 6 6 16,-1 0 0-16,5-4 1 15,4-2 1-15,2-4-2 16,-4-6 2-16,3-8 18 0,4-4-9 16,-1 0 4-16,9-14 2 15,2-10-16-15,-2-6 1 16,1-2 0-16,-14-4-2 16,-6-5-4-16,-6 4-11 15,-6 11 0-15,0 9 3 16,0 12-7-16,-3 5-4 15,-16 0 14-15,3 14 3 16,0 14 1-16,2 1 0 16,14 0-2-16,0 1 7 15,0-2-2-15,17-6 2 16,3-8 0-16,5-2 0 16,0-12 5-16,0 0-5 0,-4 0 0 15,-1-10-23 1,-7-16-56-16,-13-4-113 0,0-8-66 15</inkml:trace>
  <inkml:trace contextRef="#ctx0" brushRef="#br0" timeOffset="-77193.02">26706 1970 714 0,'0'0'64'0,"0"0"-49"0,0 0 85 16,0 0-34-16,0 0-21 16,0 0-1-16,31 42-9 15,-21-42 0-15,11-3-20 16,-12-16-6-16,-2-1-9 16,-7 2-19-16,0 4-37 15,-33 10-30-15,-29 4-94 16,-21 0-350-16</inkml:trace>
  <inkml:trace contextRef="#ctx0" brushRef="#br0" timeOffset="-76494.86">24774 2027 469 0,'0'0'97'0,"0"0"-90"15,0 0 41-15,0 0 0 16,0 0-8-16,0 0-28 16,25 0 15-16,-18 11 13 15,1 1-9-15,3-1-14 16,3-4 1-16,-6-5 2 16,3-2-3-16,1 0 10 15,-5 0 1-15,4 0-8 16,-6-9-8-16,-3-10 0 15,-2 6 0-15,0 0-5 0,0 3-7 16,-7 4 0-16,-11 6-1 16,-7 0-20-16,5 0-58 15,1 18-91-15,8 5-60 16</inkml:trace>
  <inkml:trace contextRef="#ctx0" brushRef="#br0" timeOffset="-75753.74">25765 2730 95 0,'0'0'153'0,"0"0"-77"16,0 0 22-16,0 0 11 15,0 0-30-15,0 0-8 16,0-14 40-16,0 14-33 16,0 0 0-16,0 0-28 15,0 0 7-15,0 0-10 16,0 0-35-16,0 11 3 16,0 14-7-16,0 9 44 15,2 2-35-15,9-2-7 16,-7 1-6-16,1-10 0 15,2-6-4-15,-7 0 0 0,2-7-2 16,2-1-13-16,-2-5-62 16,-2-4-52-16,0-2-80 15,0 0-117-15</inkml:trace>
  <inkml:trace contextRef="#ctx0" brushRef="#br0" timeOffset="-75209.81">25914 2682 337 0,'0'0'184'16,"0"0"-112"-16,0 0 14 15,0 0 26-15,0 0-35 16,0 0-25-16,-6-12 2 16,6 12-13-16,0 0-16 15,0 12-6-15,0 19-4 16,0 10 39-16,6 7-8 15,9-5-23-15,-2-5-5 16,1-1-13-16,-6-10-3 16,2-3 0-16,-3-8-2 15,1-4 0-15,-3-2-2 16,-5-8 0-16,0-2-70 16,0 0-56-16,-5 0-66 0,-22 0-266 15</inkml:trace>
  <inkml:trace contextRef="#ctx0" brushRef="#br0" timeOffset="-74545.76">25640 2991 500 0,'0'0'132'15,"0"0"-69"-15,0 0 66 16,0 0-59-16,0 0-34 16,0 0-5-16,-3-6 11 15,3 6-18-15,0 0 9 16,0 0 10-16,0 0-15 0,0 0-11 15,3 0-5 1,23 6 1-16,7 12 16 0,13 5-12 16,-4 2-8-16,4-1-7 15,-1 6-2-15,-5-8 2 16,-7 0 0-16,-10-4-2 16,-8-10-2-16,-10-4 1 15,-5-4-5-15,0 0-22 16,0 0-15-16,0 0-49 15,0 0-42-15,0-20-233 16</inkml:trace>
  <inkml:trace contextRef="#ctx0" brushRef="#br0" timeOffset="-74222.28">26176 2925 535 0,'0'0'186'16,"0"0"-143"-16,0 0 58 16,0 0-28-16,0 0-22 15,0 0-16-15,7-5-4 16,-7 5-14-16,0 0-11 16,0 0 1-16,-13 13-7 15,-20 12 13-15,-2 8-5 16,-12 5 2-16,2 3-4 15,-1 0-2-15,6-2-2 0,1-6 1 16,15-1-3-16,0-9-4 16,15-10 4-16,9-8 0 15,0-2-6-15,0-3-27 16,0 0-38-16,7 0-73 16,16-16-337-16</inkml:trace>
  <inkml:trace contextRef="#ctx0" brushRef="#br0" timeOffset="-73586.25">25221 3492 596 0,'0'0'200'0,"0"0"-142"16,0 0 5-16,0 0-6 0,0 0-23 15,0 0-14 1,10 69 28-16,1-14 20 0,-6 3-38 15,-2 6 3-15,7-5-14 16,-9-5-6-16,2-8-8 16,0-9-3-16,-3-12 2 15,0-12-4-15,0-4-3 16,0-7-17-16,0-2-69 16,0 0-27-16,0-16-36 15,-13-20-157-15</inkml:trace>
  <inkml:trace contextRef="#ctx0" brushRef="#br0" timeOffset="-73321.88">25186 3511 534 0,'0'0'77'0,"0"0"-17"16,0 0 57-16,0 0-19 16,0 0-26-16,0 0-23 15,110-115-11-15,-81 110-11 16,2 0-10-16,-4 5 6 15,0 0-9-15,-9 7-13 16,-5 10 2-16,-6 9-3 16,-7 0 0-16,0 2-5 15,-2 2 5-15,-24-3 2 16,-3-4 4-16,-4-7-6 0,3-4-19 16,4-6-41-1,7-6-73-15,13 0-139 0,3-4-297 16</inkml:trace>
  <inkml:trace contextRef="#ctx0" brushRef="#br0" timeOffset="-73068.45">25501 3339 724 0,'0'0'174'0,"0"0"-113"15,0 0 48-15,0 0-17 16,0 0-53-16,0 0-19 0,6-12-7 15,-4 15-11 1,-1 25-2-16,6 13 7 0,-4 9 0 16,-2 5-3-16,-1-3-3 15,6 0-1-15,1-8-3 16,1-8 0-16,6-7-57 16,13-13-45-16,0-8 3 15,14-8-70-15,-1 0-91 16,1-19-107-16</inkml:trace>
  <inkml:trace contextRef="#ctx0" brushRef="#br0" timeOffset="-71432.56">25787 3602 516 0,'0'0'134'0,"0"0"-12"15,0 0-17-15,0 0-19 16,0 0-24-16,0 0-29 16,-79-48 4-16,62 48-18 0,-1 18 1 15,-2 4 2-15,7 4-7 16,6 0-4-16,-2 0-5 15,9 0-5-15,0-4 7 16,0-6-7-16,0-2-1 16,9-8 0-16,1-6 0 15,11 0 1-15,-2 0 12 16,12-18-4-16,0-8-3 16,-9 0-5-16,-2 0-1 15,-11 0 1-15,0-2 1 16,-9 8 0-16,0 4 0 15,0 9-4-15,0 7 2 0,0 0 0 16,0 0-3-16,0 0-5 16,0 17 7-16,-5 11-3 15,-1 4 2-15,6-2 2 16,0-2 0-16,0-6 2 16,8-6-2-16,7-5-2 15,1-8-2-15,-1-3-1 16,7 0-10-16,2-21-12 15,0-6-14-15,0-5-1 16,-10 2 16-16,-11-4-3 16,-3 8 9-16,0 9 17 15,0 8-5-15,0 7 5 16,0 2-3-16,0 0 0 0,0 0 0 16,0 20 6-16,0 8 7 15,0 1 8-15,0 2 9 16,0-3 3-16,0-4-13 15,0-5 20-15,5-5-15 16,-5-7-8-16,0-4 7 16,0-3-10-16,8 0 14 15,-3-3-10-15,10-23 2 16,0-5-14-16,2-4-1 16,-1 7-22-16,-10 4-12 15,3 10-1-15,-8 10 6 16,-1 4 2-16,6 0-3 15,-3 0 10-15,5 8 14 16,5 12 6-16,-7 5 1 0,10-3 1 16,3-3 1-16,-3-3-4 15,1-10 1-15,-1-6 1 16,-1 0-11-16,5 0 11 16,4-20 0-16,-8-6-3 15,0-2 1-15,-3 0 2 16,-9 4 0-16,-2 7 0 15,-2 8 1-15,0 5 1 16,0 4 4-16,0 0-6 16,0 0 0-16,-3 13 0 0,-10 12 1 15,8 3 11 1,-3 2-1-16,8-4 7 16,0 0 1-16,0-8-4 0,0-8 5 15,0-5-10-15,0-5 3 16,0 0-2-16,0 0 18 15,2-6-14-15,12-17-3 16,5-7-12-16,-5 1-13 16,-1 6-12-16,-2 7-3 15,-8 10 7-15,-1 2 1 16,-2 4 4-16,3 0-6 16,-1 0-3-16,6 0 16 15,-4 12 9-15,8 2 1 16,-3 4-1-16,5-2 2 15,5-5 1-15,4 0 1 0,-6-3 10 16,3-8 3-16,1 0 6 16,2 0-8-16,10-5 2 15,0-18-14-15,-3-1-2 16,-3-4-1-16,-3 0-5 16,-12-1-6-16,-10 6 2 15,-2 5 0-15,0 12 4 16,0 6-4-16,-17 0 1 15,-4 2 8-15,2 18-5 16,11 2 5-16,0 4 0 16,6 4-4-16,2-3 2 15,0 0 0-15,4-2 0 16,20-4-1-16,9-9-2 16,5-7 1-16,11-5-8 0,2 0 11 15,3-11-15-15,-16-16-5 16,-2-2 0-16,-9-1 0 15,-15 0 13-15,-9 8 6 16,-3 1 2-16,0 10 2 16,-15 9 2-16,-5 2-4 15,-10 0 0-15,3 16 3 16,5 10 0-16,-4 4 2 16,10 0 4-16,10 4-9 15,6-2 6-15,0-3 3 16,0-4 7-16,6-6-5 0,10-11-2 15,10-8 17 1,-4 0-10-16,11-2 9 0,2-24-1 16,3-7-20-16,-5-8-3 15,-9-6 3-15,0-7-3 16,-15-11-1-16,0-10-3 16,-9-2-1-16,0 6-6 15,0 14 9-15,-2 24 1 16,-14 19 7-16,3 9 0 15,-4 5-4-15,1 0-6 16,3 24 6-16,7 14-3 16,6 9 4-16,0 8 5 15,0 4 6-15,23 0-2 0,5-6-1 16,-5-8 2-16,4-14-14 16,-8-9 0-16,-6-11 0 15,1-9-34-15,-14-2-50 16,0 0-99-16,0 0-348 15</inkml:trace>
  <inkml:trace contextRef="#ctx0" brushRef="#br0" timeOffset="-71004.88">25618 4071 764 0,'0'0'97'0,"0"0"-72"16,0 0 79-16,0 0-16 15,0 0-34-15,0 0-26 16,0 0 14-16,58 58-7 15,-33-12-10-15,-2 1-16 16,0-1-2-16,-9-5-6 16,-3-15 5-16,-3-7-5 15,-5-12-1-15,3-7 0 16,-1 0 0-16,3-13 5 0,7-31-2 16,5-14-1-1,6-8-2-15,-4-7 0 0,1 7-2 16,-5 14-11-16,-5 16-6 15,-10 23-2-15,-3 9-9 16,0 4-56-16,0 0-22 16,0 20-1-16,0 15-27 15,4 3-92-15</inkml:trace>
  <inkml:trace contextRef="#ctx0" brushRef="#br0" timeOffset="-69788.94">26183 4172 597 0,'0'0'144'0,"0"0"-82"16,0 0 32-16,0 0-22 0,0 0-12 16,0 0-13-16,22-101 4 15,-22 84-27-15,0 6-6 16,-13 6-13-16,-5 2-5 16,-2 3-5-16,-13 0-2 15,0 19 7-15,0 6 1 16,2 5 4-16,12 1-5 15,3 1 0-15,11-1-6 16,5-2 6-16,0-9-1 16,5-4 2-16,13-10 1 15,2-6 3-15,8 0 1 0,5 0 18 16,0-25-12-16,4-4-6 16,-4-2-4-16,-8 1 0 15,-6 2-2 1,-6 4 1-16,-11 5 2 0,-2 10-3 15,0 5-6-15,0 4 2 16,0 0-3-16,0 2-8 16,-18 20 8-16,2 4 7 15,5-1 0-15,10 5-5 16,1-7 5-16,0 3-4 16,12-8 1-16,7-7 3 15,-3-6 1-15,13-5-1 16,-4 0 0-16,5-27 0 15,6-7 0-15,-4-7-4 0,-2-7-10 16,-1-4 2-16,-13-8 3 16,-2-2-7-16,-11 0 15 15,-3 12-1-15,0 18 2 16,0 15 9-16,-13 14-1 16,6 3-8-16,-6 0-7 15,0 6 6-15,3 21 0 16,4 12 1-16,6 9 11 15,0 6 9-15,3 2-6 16,12 0 3-16,0-8-6 16,3-6 5-16,-5-10 1 15,0-12-17-15,-4-6 4 0,2-9-3 16,2-5 1-16,3 0 0 16,4-2 4-1,7-21-2-15,0-2-2 0,-3 0-2 16,-5-2-5-16,-6 6 0 15,0 7 2-15,-10 8-3 16,-3 4 1-16,0 2-7 16,0 0 3-16,0 0 0 15,0 0 1-15,0 16 8 16,0 4 1-16,0 4 2 16,0 0 0-16,0-4-1 15,7-6 6-15,0-3-2 16,-1-9 2-16,4-2-2 15,-6 0 6-15,12 0-3 16,2-19-3-16,10-7-3 0,-6 0-2 16,-3-2-1-16,3 0 1 15,-13 8-2-15,0 6 0 16,-7 10 1-16,-2 4-4 16,0 0-2-16,0 0 6 15,0 0-11-15,0 6 8 16,0 12 3-16,0 8 2 15,0-4-2-15,3 3 0 16,8-6-2-16,5-6 2 16,2-4 2-16,-4-7 2 0,5-2 2 15,3 0 6 1,3-11-8-16,6-14 0 16,-8-2 0-16,2-3-4 0,-13-1-2 15,-1 5 1 1,-10 12-6-16,-1 4 2 0,0 10-3 15,-1 0 2-15,-20 0 2 16,-4 10 1-16,3 12 6 16,6 2-4-16,6 4 3 15,8 6 3-15,2-2-2 16,0-2-1-16,0-6 3 16,12-5-4-16,5-5-1 15,4-8 2-15,4-6-2 16,0 0 0-16,7-6-13 15,10-18-69-15,7-5-99 0,13 2-185 16</inkml:trace>
  <inkml:trace contextRef="#ctx0" brushRef="#br0" timeOffset="-69639.72">27628 4099 1050 0,'0'0'153'0,"0"0"-104"16,0 0 5-16,0 0-28 15,0 0-25-15,0 0-1 16,0-9-38-16,0 4-33 16,0 1-144-16,0 0-368 15</inkml:trace>
  <inkml:trace contextRef="#ctx0" brushRef="#br0" timeOffset="-54840.12">21922 3032 308 0,'0'0'254'0,"0"0"-254"16,0 0 4-16,0 0 2 16,0 0 21-16,0 0-12 15,0-21-14-15,0 19-1 16,0 2 3-16,0 0 9 16,0-2 3-16,0-1 0 15,0 0 0-15,2-1-4 16,-2 2 24-16,1 2-2 15,-1-2-6-15,0 2 17 0,7 0-16 16,-7 0-7-16,0 0-5 16,0 0-9-16,0 0-7 15,0 0-4-15,0 0 1 16,0 11-5-16,0 9 8 16,-13 7 0-16,-3 1 4 15,2 2 1-15,-1-3 6 16,1-4-10-16,8-3-2 15,-5-6 2-15,5 0-1 16,6-8 2-16,0-4-1 16,0-2-1-16,0 0 0 15,0 0 1-15,0 0 0 0,0 0 2 16,0 0 2-16,0 0-3 16,0 0-3-16,0-18 3 15,0-6-1-15,6-8-1 16,5-4-3-16,-9 6 3 15,-1 0 0-15,-1 5 0 16,0 4-5-16,0 5 8 16,0 4-3-16,0-1 0 15,0 7 1-15,0 3 1 16,0 1 1-16,0 2-2 16,0 0 2-16,0 0 5 15,0 0-8-15,0 0 0 16,0 0 3-16,0 0-6 0,0 0-3 15,0 11 5-15,0 11 1 16,0 7 0-16,0 2-1 16,0 1 3-16,0-5-2 15,0-3 5-15,0-9-4 16,0-6-1-16,0-1 0 16,0-8 0-16,0 0 0 15,0 0 2-15,0 0-2 16,6 0 2-16,1 0 2 15,7-17-4-15,-7-10 0 16,5-5-3-16,4-7 0 16,-11 6 1-16,6 3-4 0,-9 2 1 15,3 14 3 1,-5 8 2-16,0 2 0 0,0 4 0 16,0 0 0-16,0 0 0 15,0 0-5-15,0 0 1 16,0 0-5-16,0 6 1 15,0 17 6-15,0 8 2 16,-5 4 0-16,-8-4 2 16,8 4 0-16,-3-10 1 15,2-5-3-15,4-8-1 16,2-5 1-16,-1-2-47 16,1-5-111-16,-3 0-7 15</inkml:trace>
  <inkml:trace contextRef="#ctx0" brushRef="#br0" timeOffset="-54095.86">21938 2958 51 0,'0'0'478'0,"0"0"-447"16,0 0-29-16,0 0 6 15,0 0 5-15,0 0-10 16,0 25-1-16,0 5 11 15,0 4-6-15,0 0 5 16,0 0-2-16,11-6 6 16,-9-6-9-16,-2-6-7 15,3-9 2-15,-3-2-2 16,0-5-2-16,0 0-17 16,0 0-35-16,0 0-125 15</inkml:trace>
  <inkml:trace contextRef="#ctx0" brushRef="#br0" timeOffset="-53254.55">21775 3059 413 0,'0'0'127'16,"0"0"-51"-16,0 0-7 16,0 0 15-16,0 0-44 15,0 0-22-15,0-2-8 0,0 2-7 16,0 0-3 0,0 0-1-16,20 8 1 0,8 4 7 15,9 0 0-15,6-4 4 16,3-2-11-16,-8-6 2 15,0 2 1-15,-8 2-1 16,-4-4-3-16,-11 2 1 16,-14 0 0-16,3-2-1 15,-4 0 0-15,0 0 2 16,0 2-2-16,0-2 2 16,0 0 0-16,0 0-1 15,0 0-2-15,0 0 2 16,0 0-2-16,0 0 2 0,0 0-6 15,0 0 6-15,0 2 0 16,0-2 1-16,0 0-1 16,0 0-1-16,0 0 1 15,0 0 0-15,0 0-3 16,0 0 3-16,0 2-6 16,0-2-7-16,0 0 5 15,0 0-8-15,-18 0-2 16,-3 0 2-16,-8 0-4 15,-4 0 9-15,0 0 3 16,-10 0-2-16,6 0 4 16,1 0 2-16,8 4 4 15,7-2 1-15,8 0 1 16,12 0-4-16,-5-2 4 0,6 0-2 16,0 2 0-16,0 3-3 15,0 4 3-15,10 1 8 16,6-2 10-16,4-2 7 15,8-2-12-15,3-4 3 16,4 0-14-16,0 0-1 16,0 0-1-16,-5-12 1 15,-1 2-1-15,-15 4-4 16,-6 2 4-16,-8 4-6 16,0-3 6-16,0 3 7 0,0-2-7 15,0-1-8-15,-11 1 8 16,-5 2-22-1,-5 0 2-15,2 0 10 0,3 0 4 16,3 0-9-16,7 0 5 16,5 0-14-16,1 0-41 15,0 0-71-15</inkml:trace>
  <inkml:trace contextRef="#ctx0" brushRef="#br0" timeOffset="-44059.1">25083 1170 568 0,'0'0'33'0,"0"0"-12"16,0 0 73-16,0 0 20 16,0 0-51-16,0 0-6 15,0 0-16-15,0-41-10 16,0 41 2-16,0 0-4 16,0 0-19-16,0 7-8 0,-9 21-2 15,0 8 5-15,-6 5 5 16,4-10-1-16,5-12-9 15,6-9 2-15,0-7-4 16,0-3 2-16,0 0 0 16,0 0 10-16,4 0-9 15,18-7 2-15,17-10-3 16,-4-5-2-16,5 2-2 16,-2 9-6-16,-5 4-3 15,-8 5 8-15,-8 2-2 16,-4 0 3-16,-6 9-6 15,-3 13 6-15,-4 3-6 16,0-2-5-16,-4-5 9 16,-20 1 4-16,-10-8 2 15,-3 3 1-15,-11-6-1 0,-1 0-10 16,3-4-40-16,15-4-12 16,13 0-31-16,16 0-25 15,2-14-3-15,6 2-81 16,27-7-96-16</inkml:trace>
  <inkml:trace contextRef="#ctx0" brushRef="#br0" timeOffset="-42091.92">25610 1266 78 0,'0'0'505'0,"0"0"-468"16,0 0-8-16,0 0 44 15,0 0 2-15,0 0-28 16,-20-52-23-16,15 44-3 16,-8 4-4-16,1 2 8 15,2 2-9-15,-13 0-13 16,0 0-3-16,0 0 0 16,3 16-1-16,0 1 1 15,7 4 0-15,9 5-4 16,0-2-3-16,4-1 7 15,0-5 0-15,0-6-1 16,0-4 1-16,8-3-1 16,10-5 1-16,8 0 3 0,6-11 7 15,1-16-7-15,-3 2 2 16,-9-5-3-16,-4 7-2 16,-4 4 2-16,-10 0 0 15,-3 19 2 1,0 0-4-16,0 0-7 15,0 0 1-15,0 0-3 16,0 6 7-16,0 10 1 16,0 3 1-16,0-5 0 15,0-5 1-15,3-5-1 16,6-4 0-16,-9 0 0 16,10 0-3-16,5 0 6 0,7-10 1 15,3-12-3 1,2 1-1-16,-5-2-3 0,-9 1-9 15,-8 4 1-15,-5-2-5 16,0 6-12-16,-3 5-10 16,-18 6 16-16,5 3 4 15,-2 0-6-15,3 3 9 16,7 8 2-16,5 5-9 16,3-4 10-16,0 1 2 15,26 2 1-15,-2 4 6 16,16-1 3-16,-8 2 1 15,-5-1 1-15,0-3 9 16,-8-3-8-16,-6-1 2 16,-8-1-4-16,-5 1 5 15,0 1-5-15,0-1 10 0,-26 1 4 16,-3-4-1-16,-4 1-5 16,7-4 0-16,6-3-5 15,14-3-3-15,-1 0 0 16,7 0 5-16,0 0-6 15,0-3-7-15,11-13-7 16,11-2 0-16,8-5 12 16,4-2 2-16,9-4 1 15,-6 2 0-15,4-3-1 16,-14 3-2-16,-5 4 2 0,-3-2 1 16,-4 7 3-1,-10 4-2-15,-5 6 11 0,0 0 14 16,-5 4 4-16,-23 0-31 15,-7 4-3-15,2 0 3 16,3 0 5-16,9 8-4 16,7 8 0-16,5 3-1 15,9 1 0-15,0 4 1 16,6-1 3-16,17 2 8 16,6-2-12-16,2-6 11 15,5-6 2-15,-4-6-5 16,5-5 6-16,3 0 1 15,-5-10-2-15,-2-18-10 16,-4-5 1-16,3-4-1 16,-13-2-2-16,-6-1-1 0,-9-6-6 15,-4-2-1-15,0-2 6 16,0-4-13-16,-11 11 13 16,5 11-1-16,4 13 1 15,2 16 1-15,0 3 0 16,-6 0 0-16,4 0-11 15,0 13 9-15,-3 18-1 16,5 22 3-16,0 10 7 16,0 8-2-16,0 5 12 15,15-13-4-15,0-5-1 16,2-9-3-16,2-11 0 16,-10-15-5-16,4-7-2 15,-3-12 1-15,-4-4-3 0,13 0 2 16,4-16 5-16,1-13-7 15,2-7-13-15,-6-1-5 16,-8 3 10-16,-3 4 3 16,-4 13-2-16,-5 9 5 15,0 6-1-15,0 2-2 16,0 0-9-16,0 0 2 16,3 16 10-16,2 6 2 15,5 2 1-15,4-2-1 16,-5-6 5-16,8-4-5 15,0-6 1-15,-2-6 2 16,9 0-3-16,-3 0 1 16,11-20 4-16,1-5-5 15,-3-2-7-15,-8 2-6 0,-5 0-15 16,-8 9-4-16,-6 4 20 16,-3 6 10-16,0 6 1 15,0 0-6-15,0 0 3 16,0 0 4-16,-13 15 2 15,4 6 3-15,2 2 5 16,7-1 0-16,0 1 22 16,0-2-3-16,0-13-12 15,0-3-5-15,0-5-1 16,0 0 10-16,7 0 7 16,15-16-13-16,6-11-12 15,-4-3-3-15,2 1-2 0,-4 2-7 16,2 4-9-16,-15 5 13 15,2 11 1-15,-8 3 4 16,-3 4-6-16,3 0-4 16,6 0 2-16,0 20 6 15,5 4 1-15,3 1 1 16,6 1 3-16,0-11-2 16,5-1 2-16,2-9-3 15,3-5 4-15,0 0 0 16,-2-2-3-16,2-19 1 15,0-6-2-15,-12-5-4 16,-7-6-5-16,-10-6-16 16,-4 0-28-16,-5-5-15 0,-23 8 15 15,-5 16 39-15,3 12 13 16,7 13-5-16,-2 0 3 16,16 29 3-16,2 4-2 15,7 9 2-15,0 1 24 16,26-2 33-16,12-2-26 15,8-3-2-15,6-6-1 16,-4-8-13-16,-5-8-10 16,-5-4 1-16,-10-7-5 15,-9-3-2-15,-9 0-5 16,-10-6-50-16,-14-21-83 16,-34-8-150-16</inkml:trace>
  <inkml:trace contextRef="#ctx0" brushRef="#br0" timeOffset="-41839.56">26609 841 561 0,'0'0'125'0,"0"0"-88"15,0 0 17-15,0 0-12 16,0 0-16-16,0 0 6 15,-20 57-7-15,22-43-5 16,13-4 1-16,3-10-1 0,-4 0-3 16,2 0-4-1,-11-8-5-15,-4-16-4 0,-1 2-4 16,-3 1-30-16,-41 10-18 16,-13 8-65-16,-22 3-134 15</inkml:trace>
  <inkml:trace contextRef="#ctx0" brushRef="#br1" timeOffset="-29379.5">21288 3478 275 0,'0'0'52'0,"0"0"-9"16,0 0 39-16,0 0-25 15,0 0-34-15,0 0-13 0,-16-6 2 16,16 6-8-16,0 0 15 16,0 0-3-16,0 0 4 15,-2 0 3-15,2 0 8 16,0 0 14-16,0 0 5 15,0 0-3-15,0 0-6 16,0 0-8-16,0 0-6 16,0 0-1-16,0 0-2 15,0 0-3-15,0 0 2 16,0 0-3-16,0-2-3 16,0 2 0-16,0-2 3 15,0 2 1-15,0 0 0 0,0 0-8 16,0 0-3-16,0 0-2 15,0 0-3-15,0 0-4 16,0-3 2-16,0 0-2 16,0 0 0-16,0-2-1 15,2-1 2-15,1 3 0 16,5-2-1-16,-3 1-1 16,-2 4 1-16,8-4 0 15,-8-2 0-15,2 4 0 16,3-2 0-16,-6 0 0 15,5-2-1-15,1 2 1 16,0-3 1-16,0 1 0 16,-3 1-2-16,5-1 3 15,-6 1-3-15,6 2 2 16,-6 1-2-16,0-2 0 0,7-4 3 16,-5 4-2-16,4-2-1 15,-1-1 0-15,1 3 1 16,-6-4-1-16,6 7 0 15,-6-4 2-15,5-3 1 16,-3 4-2-16,-3-1 1 16,9-1-2-16,-11 4 2 15,10-3-2-15,-5 1 0 16,4 0 2-16,-5-2 0 16,-1 0 0-16,6 1 1 15,-6 0-2-15,6-1 0 16,-5 1-1-16,-2 1 1 0,7-1-1 15,-7 0 0-15,3 0 0 16,2 1 1-16,5-2-1 16,-8 2 1-16,0 1-1 15,-3-2 0-15,6 3 0 16,-6-2 0-16,9 1 1 16,-6-2-1-16,-2 1 0 15,7-1-5-15,-6 0 5 16,7 1 5-16,-7-2-5 15,4 0 1-15,-1 2-1 16,5 0 0-16,-2-2 0 16,2 1 0-16,-1-2 0 15,-5 0-3-15,5 2 3 0,-3-1 1 16,2-2-1-16,7 4 0 16,-8-4-1-16,1 2 2 15,4 2-1-15,-10-1 0 16,5 1 0-16,-5 2 3 15,1-3-9-15,4 1 10 16,-5 1-5-16,6-2 2 16,-5 1-1-16,-1 0 1 15,6-2-2-15,-4 4 1 16,7-4-1-16,-3 4 2 16,-6-3-2-16,4 4 2 15,0-2-1-15,-5 1 1 0,0-1-2 16,4 1 1-1,-4-1 0-15,-1 2 2 0,-1-2-2 16,5-2 0-16,1 3-1 16,1-2 2-16,0-4-1 15,-4 2 0-15,9-2 1 16,-7 1-1-16,4-1 0 16,-4 2 0-16,5-2 1 15,2 4-1-15,-8-3 0 16,-1 3 0-16,8 2 0 15,-11-6 0-15,9 4-1 16,-4 0 1-16,5 1 0 16,-9-1 0-16,2 2 0 15,7-3 0-15,-6-1 0 0,4 1 0 16,-3 0 0-16,-2-2 0 16,6 0 0-1,-7 3-1-15,7-5 1 0,-6 3 0 16,3 0 1-16,1 2-2 15,-5 0 2-15,3-2-2 16,1 4 2-16,-3 0-1 16,6-2 0-16,-7-1 0 15,3 1 0-15,3 1 1 16,-8-2-1-16,3 1 0 16,5 1-1-16,-5-3 2 15,0 6-1-15,8-4 0 16,-10 0 0-16,12-6 0 0,-9 3-1 15,8 0 1-15,-1 0 0 16,-4 1-1-16,5-1 2 16,0 3-2-16,1 0 1 15,-5 0 0-15,4 0 0 16,1-2 0-16,-1 3-2 16,-7-2 2-16,7 1 0 15,3-1 0-15,1 0 0 16,-1-4-1-16,3 2 1 15,2 1 0-15,1 2 0 16,-3 0-1-16,-3-4 1 16,3 2 0-16,-6-2 0 0,1 2 0 15,-6-2 1-15,3 4-1 16,-9 0 0-16,3 2 2 16,2-2-2-16,-1-2 1 15,6-2-1-15,4 1 1 16,-7-2-1-16,5-1-3 15,-2 1 2-15,0 2 1 16,-4 1 3-16,2 2-3 16,-7-1 0-16,0 0-2 15,5-4 2-15,-5 4 1 16,5 0-1-16,0 1 0 16,-3-3 2-16,5-2-2 15,-8 0 0-15,10 0-2 16,-6 0 3-16,7 0-1 0,-6 2 0 15,4-2-1-15,-4 4 1 16,1-1 2-16,-2 0-2 16,2 3-2-16,-6-1 2 15,2-2 3-15,1 2-3 16,3-3 0-16,-3 2-1 16,5 1 1-16,-9-3 0 15,5 3 0-15,5-1 0 16,-9 0-2-16,2 2 2 15,5 1 0-15,-6-8 0 16,11 0 1-16,-1 4 0 16,-7-4 0-16,7 4-1 15,-5 1-3-15,1-2 3 0,-5 3-1 16,4 2 3-16,-5 2-2 16,-3 0 0-16,0-2 1 15,1-2-1-15,1 4 0 16,12-6-1-16,2-2 0 15,1 3-1-15,-2-2 2 16,1 2 1-16,-1 3-1 16,-10-1-1-16,5 1-3 15,-8 0 4-15,0 0 0 16,0 2-1-16,1-2-2 16,0 0 1-16,5-2-3 15,-3 4 3-15,5-6-1 16,3 0 3-16,-3-2-1 0,2 2 1 15,1 2-3-15,-8-4 3 16,8 2 0-16,-7 1 0 16,4-2 0-16,2 3-2 15,-5-4 2-15,6 4 0 16,0-3 0-16,-4-1-1 16,8-1 1-16,-1-3 0 15,0 2 0-15,1 0 0 16,-4 1 0-16,0-1 0 15,0 1 1-15,-4 0-1 16,1 2 0-16,-6 1-2 16,8-4 2-16,-8 6 0 0,1-3 1 15,3 1-1-15,-2-3 0 16,4-1 0-16,2 1 0 16,-7 0 0-16,10-2 0 15,-2-1-1-15,-1 3 1 16,0-2-3-16,1 3 3 15,3 2-1-15,-11 1 3 16,5 2-2-16,-9-3 0 16,5 4 0-16,1 0 0 15,-3-2 0-15,0 2 0 16,7-4 0-16,-7 4-1 16,6 0 0-16,-2-2 1 15,3 1-2-15,-5-2 0 0,4 1 1 16,3-1 2-16,-3 0-1 15,6 1 0-15,-1 0-1 16,-1-2 1-16,-1 0 0 16,4 2-2-16,-5 2 1 15,-8-2 2-15,9 1-3 16,-5 1 5-16,0-1-5 16,-4 1 2-16,9-5-1 15,-8 0 1-15,8 1-1 16,1 0 1-16,-5-2 0 15,6 0 3-15,-3 0-3 16,0-3 0-16,5 2 0 16,-8-1 0-16,2 4 1 15,2 0-1-15,-9 0-1 0,1 2 1 16,2-1 0-16,1 1-1 16,1-3 0-16,-2 3 1 15,3-4 0-15,2 6-1 16,0-4 1-16,4 0 0 15,-1-2-1-15,-2 0-1 16,-1 5 0-16,1 1 2 16,-7-1 2-16,-2 3-2 15,4-3 0-15,-8 1 0 16,3 2 0-16,-3-1 2 16,4-2-2-16,4-2-1 15,-3 3 1-15,1-1 1 16,4-1-1-16,3 2 0 0,-9-1-3 15,6 1 2-15,-5 0-14 16,-2 2-41-16,7 0-14 16,-9 0-37-16,-1 0-121 15,0 0-198-15</inkml:trace>
  <inkml:trace contextRef="#ctx0" brushRef="#br1" timeOffset="-15841.77">22682 3333 491 0,'0'0'83'15,"0"0"-41"-15,0 0 19 16,0 0-2-16,0 0-34 16,0 0-9-16,0 0-8 15,0-22-8-15,0 11-10 16,0-2-19-16,-3-4-27 16,-10-3-40-16,2-1-98 15</inkml:trace>
  <inkml:trace contextRef="#ctx0" brushRef="#br1" timeOffset="-15642.46">22649 3024 279 0,'0'0'269'16,"0"0"-217"-16,0 0-6 15,0 0 12-15,0 0 10 16,0 0-43-16,0-86-25 15,5 70-1-15,3-1-35 16,-4 0-46-16,2-3-34 16,4 0-182-16</inkml:trace>
  <inkml:trace contextRef="#ctx0" brushRef="#br1" timeOffset="-15490.24">22698 2718 410 0,'0'0'119'0,"0"0"-73"16,0 0-10-16,0 0-3 16,0 0-28-16,0 0-5 15,0-36-45-15,0 18-59 16,2-4-120-16</inkml:trace>
  <inkml:trace contextRef="#ctx0" brushRef="#br1" timeOffset="-15325.97">22715 2502 424 0,'0'0'135'15,"0"0"-84"-15,0 0-43 16,0 0 8-16,0 0-16 16,0 0-14-16,2-61-74 15,3 45-112-15</inkml:trace>
  <inkml:trace contextRef="#ctx0" brushRef="#br1" timeOffset="-15146.67">22750 2295 426 0,'0'0'121'16,"0"0"-86"-16,0 0 7 15,0 0 0-15,0 0-12 16,0 0-30-16,0-42-3 15,0 32-18-15,11-2-19 16,-6-4-52-16,-3 0-84 16,6 1-124-16</inkml:trace>
  <inkml:trace contextRef="#ctx0" brushRef="#br1" timeOffset="-14994.46">22750 2295 307 0,'26'-161'180'15,"-26"159"-120"-15,0 2-7 0,0 0-19 16,0-2-25 0,0-1-9-16,0 3-22 0,0 0-67 15,0-5-191-15</inkml:trace>
  <inkml:trace contextRef="#ctx0" brushRef="#br1" timeOffset="-14875.29">22776 2079 343 0,'0'0'70'0,"0"0"-70"15,0 0-7-15,0 0-66 16</inkml:trace>
  <inkml:trace contextRef="#ctx0" brushRef="#br1" timeOffset="-14594.87">22776 2079 18 0</inkml:trace>
  <inkml:trace contextRef="#ctx0" brushRef="#br1" timeOffset="-14357.5">22776 2079 18 0,'-59'-145'432'0,"59"143"-355"0,0 2 4 0,0 0-20 15,0 0-5-15,0 0 11 16,0 0-39-16,0 0-10 16,0 0 3-16,0 0 0 15,0 0-4-15,0 0-2 16,0 0-1-16,11 4 2 16,5 8-4-16,1 2-6 0,0 5-3 15,1 2-3-15,0-1 6 16,-1 0-6-16,-2-1 0 15,-3-5 0-15,-6-1-1 16,-1-4-7-16,3-4-13 16,-8 0-10-16,0-5-11 15,0 0-28-15,0 0-36 16,0 0 30-16,0 0-115 16</inkml:trace>
  <inkml:trace contextRef="#ctx0" brushRef="#br1" timeOffset="-14050.04">22879 1938 163 0,'0'0'265'0,"0"0"-208"16,0 0 18-16,0 0-13 15,0 0-13-15,0 0-14 16,-19-4-16-16,3 16-7 15,-4 7 5-15,-3 5-10 16,0 1 4-16,0-1-2 16,2 2-5-16,4-5 0 15,1-2-4-15,3-5 0 16,7-5 2-16,3-2-2 16,3-7 0-16,0 0 0 0,0 0-14 15,0 0-54-15,0 0 1 16,0 0-13-16,6-16-45 15,7-5-200-15</inkml:trace>
  <inkml:trace contextRef="#ctx0" brushRef="#br1" timeOffset="-13778.65">22879 1938 307 0,'-157'82'154'0,"157"-82"-107"0,0 0 7 15,0-2 0 1,0 2-11-16,0 0-9 0,0-2 2 16,0 2 3-1,12-2-1-15,7 0 1 0,6-1-20 16,-5 3-8-16,7 0-6 16,-4 0-3-16,4 0-2 15,-5 0 0-15,-3 0 0 16,3 0-23-16,-5 0-17 15,-8 0-16-15,5 3-21 16,-1 1-37-16,-11-4-139 16</inkml:trace>
  <inkml:trace contextRef="#ctx0" brushRef="#br1" timeOffset="-13627.42">23046 1967 489 0,'0'0'90'0,"0"0"-90"16,0 0 0-16,0 0-13 15,0 0-168-15</inkml:trace>
  <inkml:trace contextRef="#ctx0" brushRef="#br1" timeOffset="-12962.39">22679 2052 487 0,'0'0'65'0,"0"0"-32"16,0 0 14-16,0 0-6 16,0 0-14-16,0 0-12 15,0-2-8-15,0 2-4 16,0 0-3-16,-7 0-23 16,-13 0-36-16,-1 0-64 0,-9 0-268 15</inkml:trace>
  <inkml:trace contextRef="#ctx0" brushRef="#br1" timeOffset="-12759.08">22387 2116 498 0,'0'0'77'0,"0"0"-71"16,0 0 0-16,0 0 11 15,0 0-7-15,0 0-10 16,-54 0-3-16,46 0-11 16,-3 0-29-16,3 0-85 0,-6 0-200 15</inkml:trace>
  <inkml:trace contextRef="#ctx0" brushRef="#br1" timeOffset="-12602.85">22164 2187 326 0,'0'0'134'16,"0"0"-98"-16,0 0-25 15,0 0 3-15,0 0-14 16,0 0-9-16,-45 0-73 16,42 0-125-16</inkml:trace>
  <inkml:trace contextRef="#ctx0" brushRef="#br1" timeOffset="-12441.62">21919 2209 173 0,'0'0'0'16,"0"0"-25"-16</inkml:trace>
  <inkml:trace contextRef="#ctx0" brushRef="#br1" timeOffset="-12257.34">21732 2174 261 0,'-7'0'1'0,"-1"0"-1"16,5 0-30-16,0 0 2 15,3-4-96-15</inkml:trace>
  <inkml:trace contextRef="#ctx0" brushRef="#br1" timeOffset="-12077.08">21575 2173 395 0,'0'0'18'0,"0"0"-18"16,0 0-3-16,0 0-5 15,0 0-64-15,0 0-203 16</inkml:trace>
  <inkml:trace contextRef="#ctx0" brushRef="#br1" timeOffset="-11897.8">21575 2173 309 0,'-173'34'38'0,"157"-30"-22"15,3-2 29-15,8-2-21 16,5 0-24-16,0 0-4 16,0 0-147-16</inkml:trace>
  <inkml:trace contextRef="#ctx0" brushRef="#br1" timeOffset="-11740.57">21368 2182 394 0,'0'0'0'15,"0"0"-42"-15,0 0-30 16,0 0-28-16</inkml:trace>
  <inkml:trace contextRef="#ctx0" brushRef="#br1" timeOffset="-11491.16">21368 2182 559 0,'102'-61'56'15,"-102"61"-49"-15,10 0 3 16,-8 0 39-16,13 0-18 15,1 0-21-15,0 0-8 16,3 0-2-16,-5 0-8 16,8-3-12-16,5 1-31 15,-6-3-27-15,8 1-37 16,2-4-98-16</inkml:trace>
  <inkml:trace contextRef="#ctx0" brushRef="#br1" timeOffset="-11326.92">21789 2102 502 0,'0'0'38'0,"0"0"-30"15,0 0 37-15,0 0-8 16,0 0-36-16,0 0-1 16,30 0-41-16,-12 0-3 15,15-3-111-15,-1-5-95 16</inkml:trace>
  <inkml:trace contextRef="#ctx0" brushRef="#br1" timeOffset="-11146.63">22071 2070 466 0,'0'0'69'0,"0"0"-48"16,0 0 24-16,0 0-10 15,0 0-9-15,0 0-24 16,16-6-2-16,0-2-5 15,1 4-1-15,10-1-23 16,-9 0-53-16,12 4-57 16,-14-2-29-16</inkml:trace>
  <inkml:trace contextRef="#ctx0" brushRef="#br1" timeOffset="-10990.41">22331 2036 276 0,'0'0'186'0,"0"0"-129"15,0 0-1-15,0 0-6 16,0 0-30-16,0 0-17 16,13 0-3-16,1 0-30 15,2 0-25-15,6 0-33 16,4 0-150-16</inkml:trace>
  <inkml:trace contextRef="#ctx0" brushRef="#br1" timeOffset="-10827.12">22601 2036 513 0,'0'0'34'0,"0"0"-25"15,0 0 11-15,0 0-9 16,0 0-11-16,0 0-20 16,40-18-53-16,-19 16-142 15</inkml:trace>
  <inkml:trace contextRef="#ctx0" brushRef="#br1" timeOffset="-10704.94">22601 2036 384 0,'129'-7'39'0,"-131"7"-39"16,-6 0-192-16</inkml:trace>
  <inkml:trace contextRef="#ctx0" brushRef="#br1" timeOffset="-3669.08">21452 2518 119 0,'0'0'70'16,"0"0"-62"-16,0 0 0 15,0 0 22-15,0 0-11 16,0 0-19-16,0 0-10 15,0-5-6-15,0 5-36 16</inkml:trace>
  <inkml:trace contextRef="#ctx0" brushRef="#br1" timeOffset="-1077.71">21452 2518 166 0,'-23'-32'75'16,"23"32"-5"-16,0 0 36 16,0 0-25-16,0 0-32 15,-5 0-13-15,5 0 1 16,0 0 5-16,0 0 0 16,0 0-8-16,0 0-8 15,0 0 4-15,0 0-3 16,0 0-6-16,0 0-8 15,0 0 2-15,0 0-3 16,0 0-2-16,10 0-4 0,4 0-2 16,3-3 3-16,-2 0-3 15,2 0 0-15,1-2-3 16,-4 5 0-16,7-2 0 16,-1-1 0-16,1 3 0 15,-1-1 2-15,-2 1-3 16,-1-3 5-16,1 3-5 15,2-2 1-15,6-1 0 16,-7 3 0-16,8 0-1 16,5 0 0-16,-10 0 0 15,5 0-1-15,-1 0 1 16,-2-2-1-16,-6 0 2 0,9 0-2 16,-8 0 2-16,3-1-1 15,5 0 0-15,-8 2-1 16,1-1 1-16,3 0 2 15,-4 2-2-15,-4 0 3 16,3 0-4-16,-2 0 1 16,3 0 0-16,3 0 0 15,2 0 0-15,0 0 1 16,1 0 0-16,4 0 1 16,-10-2-1-16,1-1-1 15,1 0 0-15,0 1 0 16,-4 2 0-16,1 0 1 15,-1 0 1-15,-1 0-2 16,1 0 0-16,4 0 2 16,-1 0-2-16,3 0 1 0,-1-4 1 15,5-1-2-15,-6 0 0 16,4 4 0-16,-4-2 2 16,-1 3-1-16,-4-2-1 15,8 2 0-15,-5 0 1 16,-2-3-1-16,-2 3 4 15,2-2-2-15,-1-1-2 16,-1 2 0-16,3-2 1 16,-5 1-1-16,-4 2 2 15,4 0-2-15,0 0 0 16,-7 0 1-16,8-3 0 16,-1 3-1-16,-7-2 0 0,4 0 1 15,-2 2-1-15,1 0 2 16,-7 0-1-16,9 0 2 15,-9-1-3-15,0 1-1 16,3 0 1-16,-5 0 3 16,6 0-2-16,-6 0 1 15,0 0 1-15,0 0 2 16,0 0-1-16,0 0 2 16,0 0-2-16,0 0 0 15,0 0-2-15,0 0 0 16,0 0 2-16,0-2 1 15,0 2-3-15,0 0-1 16,0 0 1-16,0 0 3 0,0 0-4 16,0 0-1-16,0 0 2 15,0 0-1-15,0 0-1 16,0 0 2-16,0 0-1 16,0 0 0-16,0 0-2 15,0 0 2-15,0 0 1 16,0 0-2-16,0 0 1 15,0 0 1-15,0 0-4 16,0 0-2-16,0 0-6 16,0 0 5-16,0 0-27 15,0 0 11-15,0 0-2 16,0 0 7-16,0 0 7 0,0 0 6 16,0 0 2-16,0 0 1 15,0 0 0-15,0 0 0 16,0 0 2-16,0 0-2 15,0 0-1-15,-13 0-4 16,2 0-50-16,3 0-48 16,-1 3 13-16,4 1 16 15,5 4-30-15,-2-8-50 16,2 4 60-16,-7-4 77 16,7 0 17-16,0 0 12 15,0 0 55-15,0 0 38 16,0 0-20-16,0 0-23 15,0 0-19-15,0 0-3 0,0 0-5 16,0 0 3-16,0 0 8 16,0 0-4-16,0 0 0 15,0 0-14-15,0 0-11 16,0 0-3-16,-1 0-8 16,1 0 1-16,0 0-6 15,0 0 5-15,0 0-6 16,0 0 1-16,0 0-6 15,0 0 5-15,0 0-2 16,-5 0 1-16,5 0-6 16,-8 0-5-16,-1 0 0 15,-3 0-1-15,6 0-24 0,-7 0-24 16,2 0 0 0,7 0 19-16,1 2-10 0,3 1 12 15,0-1 11-15,0 1 9 16,0-3 12-16,0 0-8 15,0 0-4-15,0 0 3 16,0 0-25-16,-2 0 3 16,2 0 7-16,0 0 23 15,0 0 9-15,0 0 13 16,0 0 33-16,0-3-4 16,0 3 8-16,0-2 5 15,0 2-17-15,0 0-9 16,0 0-9-16,0 0-4 0,0 0 6 15,0 0-5 1,0 0 16-16,0 0 6 0,-7 0-6 16,7 0-3-16,0 0 1 15,0 0 2-15,0 0-13 16,0 0 5-16,0 0-4 16,0 0-7-16,0 0 3 15,0 0-10-15,0 0-3 16,0 0 6-16,0 0-8 15,0 0-1-15,0 8 4 16,0 4-4-16,0 6 3 16,0 1 0-16,0-2-1 15,9 8 1-15,-5 0-3 16,5 2 4-16,-4-1-2 0,-3-3-5 16,3-4 5-16,1 3-4 15,-4-2 2-15,-2 0 1 16,2-4 2-16,0-2-4 15,-2 2 0-15,0-4 1 16,0 3-1-16,0-4-1 16,0 3 1-16,0 0 1 15,0 1-1-15,0 2 1 16,0 3-1-16,0-2 0 16,0 1 0-16,0 1 0 15,0-4 0-15,0 0 1 16,0-1 0-16,0-5-1 15,0 2 0-15,0-1 0 0,0-5 0 16,0 4 0 0,0 3 0-16,0-1 0 0,0 3 0 15,0 3 0-15,0 1 0 16,0 2 0-16,-2 1 0 16,0-4 1-16,2 0-1 15,-2-2-1-15,-4 0 1 16,6-2 5-16,-3-2-4 15,1 2-1-15,0-4-6 16,2 4 6-16,-4-3 1 16,3 0 4-16,-5 3-5 15,3 2-4-15,2-2 4 16,1 2 0-16,-3-1-2 16,3-3 2-16,0-3 0 0,-2 0 1 15,-5-2-1-15,6 2 0 16,-2 2-1-16,1 0 2 15,-2 3-2-15,0 0 1 16,1-4 0-16,3 2 0 16,0 0 0-16,0-6 0 15,0 2 0-15,0-6 1 16,0 0 4-16,0-2-5 16,0 2-5-16,0-2 5 15,-2 0-1-15,2 0 1 16,0 0 0-16,0 0 6 0,0 0-6 15,0 0-6 1,0 0 6-16,0 0-1 0,0 3 0 16,0-3-11-1,0 2-21-15,0-2-7 0,0 0 7 16,0 0-6-16,0-7-21 16,-5-15-123-16,3-8-37 15</inkml:trace>
  <inkml:trace contextRef="#ctx0" brushRef="#br1" timeOffset="373.65">23006 1992 241 0,'0'0'128'16,"0"0"-80"-16,0 0 17 0,0 0-11 15,0 0-15-15,0 0-15 16,0 0-3-16,0 0 1 15,0 0 7-15,0 0 3 16,0 0-2-16,0 0 0 16,3 17 16-16,8 7-13 15,-2 9-9-15,3 3-15 16,3 5 0-16,-8 0-2 16,1-3-1-16,-4-1-5 15,-2-8 4-15,5 2-3 16,-7-12-2-16,0-3 0 15,0-9-2-15,0-3 4 16,0-4-4-16,3 0 1 0,-3 0-26 16,0 0-21-16,0-20-94 15,0-12-88-15</inkml:trace>
  <inkml:trace contextRef="#ctx0" brushRef="#br1" timeOffset="979.72">23039 1954 355 0,'0'0'121'16,"0"0"-78"-16,0 0 6 15,0 0-9-15,0 0-28 16,0 0-12-16,0 0 0 16,-13 16 1-16,-6 4 3 15,5 4 6-15,-5 0 6 16,5-1-8-16,-1-3 2 16,2-2 1-16,6-4-3 15,-2-5-6-15,9-7 2 16,0 1-4-16,0-3 3 15,0 0 7-15,0 0 7 0,0-5 16 16,9-15-26-16,8-3 4 16,-1-1-5-16,0 0 8 15,1 2-6-15,-5 3-1 16,-2 1 3-16,3 2 7 16,0 6 0-16,-6-7-12 15,3 8-1-15,-5-1 3 16,-3 6 0-16,4 2-1 15,-6 2 7-15,0 0-10 16,0 0 3-16,0 0-4 16,0 0 0-16,2 0-2 15,1 0-3-15,10 18 3 0,-4 3 2 16,12 0-1 0,-1 1 1-16,-1-2 3 0,0-1-4 15,4-6 0-15,-14-4-1 16,2-4 1-16,2-2 0 15,-11-3-1-15,2 0-4 16,5 0-38-16,-9 0-94 16,0 0-36-16</inkml:trace>
  <inkml:trace contextRef="#ctx0" brushRef="#br1" timeOffset="29031.99">23838 1832 458 0,'0'0'73'16,"0"0"-60"-16,0 0 3 0,0 0 24 16,0 0 5-16,0 0-4 15,0 0-31-15,0 0-2 16,0 0 2-16,0 0 13 16,0 0 5-16,0 0 2 15,0 0 8-15,0 0-8 16,0 0 1-16,-4-9-16 15,-9-10 2-15,1-3-11 16,2-6 7-16,-6-2-13 16,6-3 4-16,6-4 1 15,-6-1-1-15,10-1 4 16,0 2-7-16,0 6 2 16,0 3-2-16,0 4-1 0,0 0 0 15,11 6-3 1,5 2 1-16,0 3-4 0,-2 4 4 15,-4-1 2-15,1 6 0 16,-1 2-1-16,-10 2-3 16,0 0 4-16,0 0-8 15,0 0-8-15,0 0-22 16,0 0-60-16,0 0-42 16,0 0 26-16,0 0-382 15</inkml:trace>
  <inkml:trace contextRef="#ctx0" brushRef="#br1" timeOffset="29739.23">23280 1461 414 0,'0'0'139'16,"0"0"-92"-16,0 0 9 16,0 0 27-16,0 0-20 15,0 0-34-15,0-18-20 16,0 6 3-16,0 0-9 15,0-2-3-15,8-2 4 16,3-1-4-16,2 2 0 16,-4-1 0-16,2 7-5 15,-6 0 5-15,2 4 3 16,-4 5-3-16,-3 0 0 16,0 0-1-16,0 0-3 15,0 0-9-15,1 9 0 0,5 9 9 16,4 0-15-16,-5 3 18 15,6-2-9-15,-8-3-29 16,10-6-12-16,3-6-6 16,0-4-48-16,-1 0-294 15</inkml:trace>
  <inkml:trace contextRef="#ctx0" brushRef="#br1" timeOffset="30014.67">23402 1148 489 0,'0'0'173'0,"0"0"-168"16,0 0-2-16,0 0-3 16,0 0 12-16,0 0-10 15,-2 0-2-15,2 0-2 16,0 0 2-16,10 0 0 15,-5 0 4-15,5 0-3 16,-7 0-1-16,-2 0 0 16,2 0-1-16,-3 0 1 15,0 0-23-15,0 0-31 16,0 0-34-16,0 0-162 16</inkml:trace>
  <inkml:trace contextRef="#ctx0" brushRef="#br1" timeOffset="30764.97">23402 1148 585 0,'48'113'85'0,"-48"-111"-61"15,0 3-24-15,0 1 0 16,0 7 7-16,0 4-1 15,0-1 2-15,0 1 0 16,0-9-4-16,1 0 0 0,-1-8-2 16,0 0 3-16,7 0 1 15,-4 0 7-15,0 0 3 16,8-4 11-16,5-16-22 16,-1-5-5-16,-3 8 3 15,-2 1-3-15,1 8 2 16,-11 6 1-16,0 2 3 15,0 0-6-15,0 0-2 16,0 0-5-16,0 0-1 16,0 7 1-16,0 9 7 15,2-1 1-15,0-1-1 16,1-4 1-16,4-6 4 16,-5-2-3-16,2-2-2 0,-2 0 0 15,9 0 2-15,-8 0 0 16,14-11 1-16,-2-8-3 15,-1 7 0-15,-6 2 1 16,0 5 1-16,-5 5 1 16,-3 0-3-16,0 0 0 15,0 0-3-15,0 0-8 16,0 0-8-16,13 5 16 16,-4 5 2-16,4-4 1 15,1-2-7-15,-1-4 2 16,6 0-14-16,-5 0-19 15,2-6 28-15,-1-17 1 0,-1-2 4 16,-3-2 0 0,0 2 3-16,-11 4 2 0,0 5 1 15,0 2 5-15,0 10 14 16,0 4 13-16,0 0-9 16,0 0-16-16,0 4-8 15,0 24-3-15,-3 9 3 16,3 12 6-16,0 10-5 15,0 3 3-15,0-1 0 16,0-7-4-16,3-9 0 16,-3-15-1-16,0-8-9 15,0-12-54-15,0-7 17 16,0-3-15-16,0 0-51 16</inkml:trace>
  <inkml:trace contextRef="#ctx0" brushRef="#br1" timeOffset="30997.34">23851 1139 434 0,'0'0'25'15,"0"0"-23"-15,0 0 38 16,0 0 18-16,0 0-17 16,0 0-21-16,111-49-11 15,-111 49-9-15,0 12-7 16,-10 12 7-16,-23 12 5 15,-4-6-2-15,2 0-3 16,-3-5-10-16,12-9 1 0,9-2-40 16,5-4-12-16,9-10-87 15,3 0-119-15</inkml:trace>
  <inkml:trace contextRef="#ctx0" brushRef="#br1" timeOffset="31238.8">24092 986 162 0,'0'0'489'0,"0"0"-478"15,0 0 2-15,0 0 41 16,0 0-7-16,0 0-43 16,-3-4-1-16,-4 26-3 15,1 8 1-15,6 1-1 16,-1 4 1-16,-5-1-1 0,6-2 0 15,0-7-1-15,0-8-20 16,0-3-48-16,9-7-5 16,5-7-53-16,4 0-250 15</inkml:trace>
  <inkml:trace contextRef="#ctx0" brushRef="#br1" timeOffset="32888.49">24157 1136 513 0,'0'0'94'0,"0"0"-87"0,0 0 0 16,0 0 8-16,0 0-3 16,0 0 0-16,-12 20-8 15,12-14-2-15,11-4-1 16,-4-2 4-16,5 0 5 16,2 0-2-16,3 0-6 15,-9-8 10-15,1-6-7 16,-7-2-5-16,1 2 0 15,-3-2-6-15,0 4-2 16,0 2-10-16,0 4 8 16,0 6 1-16,0 0-6 15,0 0 9-15,-3 0 4 16,-1 5 2-16,-6 8 1 0,7 5-1 16,3 0 0-1,0 2 0-15,0 2 0 0,0-5 1 16,0-3 1-16,15-3 1 15,-3-3-3-15,-4-6 0 16,5-2 13-16,-6 0 12 16,13 0-15-16,-1-11-5 15,-1-8-5-15,-1-1-1 16,-3-4-9-16,-4-1-10 16,1 6 1-16,0 3 13 15,-10 4 1-15,-1 7 5 16,0 5 0-16,0 0-2 15,0 0 0-15,0 0 1 16,0 0-3-16,0 14 1 0,0 7 6 16,0-4 3-16,0 2-2 15,0-7-1-15,0-6 0 16,0-1 4-16,0-5-6 16,0 0 6-16,0 0-6 15,0 0-1-15,0 0 3 16,8-3-3-16,9-13-4 15,4 1-4-15,-11 0-5 16,2 3 13-16,-6 4 2 16,-1 4-2-16,-3 4-1 15,-2 0 0-15,0 0 1 16,0 0-1-16,0 2 1 16,6 12 1-16,4 0 5 15,-5 4 11-15,6-10-10 16,-10 0 7-16,2-4-9 0,0-4 1 15,-3 0 1-15,2 0 7 16,6 0-3-16,0-4 0 16,17-17-11-16,-7 2-1 15,-1-3-8-15,1 7-3 16,-7 5 11-16,-7 7 2 16,-2-3-5-16,-2 6 4 15,0 0-5-15,0 0-3 16,7 0 7-16,-3 0-5 15,11 6 6-15,-8 2 1 0,6-3-1 16,2-4 0-16,-1-1 0 16,3 0-1-16,-2 0 1 15,3 0 0-15,-10-11 1 16,6-6 0-16,-4-2-1 16,-3 0 0-16,-5 1-4 15,-2 6-3-15,0 2-8 16,0 6 3-16,0 1 7 15,0 3-7-15,-4 0 7 16,-1 0 4-16,-5 0-3 16,3 9 4-16,-3 9 4 15,9 2-4-15,1-4-1 16,0 4 1-16,0-8 1 16,11 2 1-16,3-2 0 15,-4-4-2-15,2 2 9 0,1-8-4 16,3-2 13-16,-10 0 6 15,5 0-9-15,2 0 3 16,-5-2-15-16,5-10 0 16,-2-3 0-16,-5 2 3 15,5 3-6-15,-9 4-6 16,2 0 2-16,-4 2 4 16,0 4-2-16,0 0 0 15,0 0-13-15,0 0 3 16,0 0 7-16,2 0-3 15,2 12 8-15,3 2 2 16,-1 0 0-16,4-4-2 16,-8-1 3-16,2-6 0 0,-1-1 4 15,-3-2-2-15,6 0 7 16,-5 0 21-16,5 0-13 16,7-12-16-16,0-11-4 15,4-2-24-15,-1 5-4 16,-1 0 4-16,-10 6 1 15,5 8-6-15,-7 0 15 16,-3 6 8-16,4 0-1 16,1 0 4-16,4 6 3 15,6 10 1-15,0 3 13 16,-1 0-6-16,2-5 0 16,-8-6 3-16,7-2-4 15,-3-6 1-15,-2 0 0 16,3-4 1-16,2-18-2 0,-2-10-2 15,1-11-5-15,-11-2-30 16,-3-10 4-16,0-2 9 16,-5-11-9-16,-19 5 10 15,8 13 16-15,-1 8 8 16,11 26 27-16,-2 10-23 16,6 6 7-16,2 0-13 15,0 12-6-15,0 21 0 16,0 5 0-16,8 6 0 15,11 11 1-15,12-1 3 0,-6-1-4 16,6-11 0-16,-2-10-1 16,0-10 1-16,-12-3-1 15,-3-10-37-15,-12-7-46 16,-2-2-343-16</inkml:trace>
  <inkml:trace contextRef="#ctx0" brushRef="#br1" timeOffset="33620.84">25019 890 19 0,'0'0'639'16,"0"0"-622"-16,0 0-15 16,0 0 0-16,144-16 7 0,-79 4-4 15,1 4-4-15,-2 1 0 16,-7-4-1-16,-11 4 0 15,-11-2-11-15,-10-3-7 16,-9 4-5-16,-11 1 21 16,-5-5 2-16,0-6 8 15,-5 2-1-15,-22 0 0 16,9 8 5-16,-2 8 8 16,-6 0 8-16,8 0 6 15,5 16-19-15,4 11-4 16,-2 3-7-16,9-2 2 15,2-9-3-15,0-3-3 16,0-3 0-16,7-3 0 0,13-2 0 16,-1-5 7-1,3-3 0-15,5 0 20 0,6-11-16 16,2-12-8-16,0-3-3 16,-8-2-8-16,-10-11-14 15,-12 2 4-15,-5 0 4 16,0 10-15-16,0 16 26 15,0 6-2-15,0 5 1 16,0 0 3-16,0 0 1 16,0 19-2-16,0 10 2 15,0 5 1-15,0 1 1 16,0-8 0-16,11-10-2 16,4-7-1-16,-8-6-1 0,6-4 2 15,2 0 3 1,-1-11 4-16,3-16-7 0,-2-14-9 15,-6-7-23-15,-4-4 1 16,-5-2 10-16,0 4-2 16,-13 2 23-16,-1 9 0 15,-1 12 7-15,4 13 22 16,11 12-2-16,0 2-27 16,0 0-3-16,0 27-4 15,0 22 7-15,16 7 0 16,11 8 3-16,9 0-1 15,5-1-1-15,-1-11 0 16,-5-6-1-16,-7-8-1 0,-13-18-25 16,-12-3-32-16,-3-17-132 15</inkml:trace>
  <inkml:trace contextRef="#ctx0" brushRef="#br1" timeOffset="34045.61">25588 615 682 0,'0'0'40'15,"0"0"-35"-15,0 0 37 16,0 0 3-16,0 0-7 0,0 0-33 16,126-100 4-1,-93 94-6-15,2 0-2 0,-4 0-1 16,-9 6-1-16,-7 0 1 15,-4 0 0-15,-11 0 2 16,2 0-4-16,-2 0-10 16,0 2 12-16,0 2 0 15,0 4 0-15,0-4 0 16,0 4 4-16,0-6-2 16,0-2 0-16,0 0-2 15,0 0 3-15,0 0-8 16,7-16-5-16,17-9 0 15,-8-5-37-15,5 5 34 16,-1 12 8-16,-9 4 2 16,1 9 3-16,-5 0-2 0,1 0-6 15,2 6 5-15,-2 13-5 16,-2-2-20-16,2 7 16 16,-5 2-17-16,-3-2-50 15,0-2-135-15</inkml:trace>
  <inkml:trace contextRef="#ctx0" brushRef="#br1" timeOffset="34197.83">25984 640 515 0,'0'0'120'0,"0"0"-96"16,0 0 41-16,0 0 3 16,0 0-42-16,0 0-26 0,54 0-18 15,10-5-82-15,23-9 24 16,7 0-62-16,-9-2-168 15</inkml:trace>
  <inkml:trace contextRef="#ctx0" brushRef="#br1" timeOffset="34314.01">26410 559 173 0,'0'0'0'16</inkml:trace>
  <inkml:trace contextRef="#ctx0" brushRef="#br1" timeOffset="46640.93">2490 19472 454 0,'0'0'1'16,"0"0"-1"-16,0 0-5 15,0 0 5-15,0 0 0 16,0 0-9-16,0 0-35 16,-65 9 26-16,65-7 11 0,0-2 4 15,0 0-64 1,0 0-18-16,0 0-29 0</inkml:trace>
  <inkml:trace contextRef="#ctx0" brushRef="#br1" timeOffset="47001.68">2490 19472 88 0,'-65'-7'92'0,"65"7"-1"15,0 0 81-15,0-2-84 16,-2 2-11-16,2 0 3 16,0 0 0-16,0 0-12 15,-1 0-23-15,1 0 9 16,0-3-17-16,0 3 3 16,0-2 4-16,0-1-15 15,0 3 15-15,0 0-23 16,0 0 0-16,0 0 0 15,0 5-10-15,3 20 14 0,14 7-10 16,4 2-3-16,-9-7-6 16,3-2-1-16,-2-9-5 15,-3-7 4-15,-3-2-4 16,0-7 0-16,10 0 0 16,7 0 1-16,12-12 0 15,13-33 0-15,15-7-1 16,9-9 0-16,1-3 0 15,2 9-11-15,-13 11-15 16,-17 11-15-16,-16 22-29 16,-18 11-53-16,-12 0-122 15,0 18-261-15</inkml:trace>
  <inkml:trace contextRef="#ctx0" brushRef="#br1" timeOffset="50101.75">1137 10938 440 0,'0'0'195'16,"0"0"-187"-16,0 0-5 15,0 0 43-15,0 0 40 16,0 0-40-16,0 0-11 16,-24-25-1-16,24 25 12 15,0 0-3-15,0 0-1 16,0 0-4-16,0 0-2 15,0-2-1-15,0 2-16 16,0 0-8-16,0 0-9 0,0 0 10 16,14 10-5-16,8 12 7 15,-2-2 3-15,2-2-6 16,-5-7-6-16,2-4-2 16,-7 0 2-16,8-4-5 15,6-3 0-15,10-3 0 16,20-30 0-16,13-25-14 15,17-18-50-15,22-12-107 16,16-3-63-16,2 7-310 16</inkml:trace>
  <inkml:trace contextRef="#ctx0" brushRef="#br1" timeOffset="78484.03">14529 19140 625 0,'0'0'37'16,"0"0"2"-16,0 0 32 15,0 0-5-15,0 0-11 0,0 0-22 16,0 0-11-16,0-6-6 15,0 6-9-15,0 0 24 16,0 0-16-16,0 0 3 16,0 0-6-16,13 0 9 15,15 8 18-15,-6 1-10 16,4 2-11-16,-4-1-6 16,1-4-8-16,-3 0 6 15,-1-4-5-15,2-2 1 16,2 0-2-16,0 0-1 15,7 0 1-15,-3-14-2 16,5-5 1-16,-10 8-1 16,1 1 0-16,-9 2-1 0,-1 6 1 15,-10 2 3-15,-3 0 0 16,2 0 0-16,7 0-1 16,-2 0 2-16,4 4-3 15,8 10 8-15,-2 4-10 16,1-2 4-16,3-2-5 15,-1-2 2-15,-4-7-1 16,-1 3 2-16,2-7-3 16,0 2 1-16,2-3-1 15,-3 0 0-15,11 0 3 16,-5 0-2-16,-3-3-1 16,10-3-2-16,-3 1 2 0,-6 2 2 15,0 3 2-15,-5 0-3 16,1 0-2-16,1 0 1 15,-1 0 0-15,3 0-2 16,-3 3 8-16,9 4-5 16,-7 0 1-16,2 0-1 15,-5-3 0-15,2-2 0 16,0-2-1-16,4 0-3 16,2 0 3-16,-3 0 5 15,7 0-3-15,-6-6-2 16,6 1 0-16,-7 3-1 15,-1-1 2-15,-3 3-1 16,1 0 0-16,-2 0 0 0,3 0-2 16,0 0 3-1,5 5-2-15,-1 4-4 0,-2 1 5 16,6-4 2-16,-7 2-2 16,7-4 0-16,-6-2 0 15,-6-2-1-15,7 0 1 16,-1 0-1-16,7-4 1 15,5-10-1-15,1-7-4 16,-4 10 0-16,-3 3 0 16,2-2 5-16,-8 6-1 15,6-4 3-15,-9 8-2 16,1 0 0-16,-3 0 0 16,0 0 0-16,-1 0 0 15,3 0 2-15,1 0-2 0,4 0 0 16,1 0 1-16,-3 0-1 15,0 0-1-15,-1 0 1 16,8-4 0-16,-9-12 0 16,12 0-4-16,-10-2-2 15,5 0 2-15,-5-2-4 16,3 0-4-16,2 3 7 16,-8 8 0-16,4 2 3 15,-9 2 1-15,0 5 1 16,-6 0 0-16,5 0 0 15,-7 0 0-15,8 0 0 16,-4 5 1-16,5 4-1 16,1 2 0-16,5-3 3 0,7-3-2 15,-4 1 1-15,3-4 0 16,-3 0 1-16,0-2-3 16,5 0 0-16,1 0 1 15,-4 0-1-15,7-14 0 16,5-6-5-16,5-2-3 15,-6-6-31-15,2 0-40 16,-10 4-9-16,-13 4-134 16,-14 6-473-16</inkml:trace>
  <inkml:trace contextRef="#ctx0" brushRef="#br1" timeOffset="92748.14">15492 19096 845 0,'0'0'16'0,"0"0"-5"15,0 0-1-15,0 0 13 16,0 0 29-16,0 0-12 16,0 0-22-16,-7-14-14 15,7 14 7-15,0 0-4 16,-1 0-3-16,1 0 1 0,0 0-4 16,0 0 3-16,0 0-1 15,0 0 0-15,13 0-3 16,17 0 9-16,8 0-3 15,9 0 3-15,2 0 1 16,1 0-2-16,-3 0-1 16,-1 0-1-16,0 0-5 15,-11 0 3-15,-4 0-2 16,-17 0-4-16,-8 0 3 16,-6 0-1-16,0 0 2 0,0 0-2 15,-6 0 2 1,-29 0 7-16,-17 0-8 0,-14 0 1 15,0 0-2-15,2 0 3 16,12 0-3-16,1 0 0 16,5 0 1-16,11 0 0 15,8 0 6-15,17 0-2 16,1 0 5-16,9 0-3 16,0 0-3-16,0 0-2 15,0 0-2-15,0 0-3 16,17 0 3-16,12 0-2 15,6 0 3-15,14 0-1 16,-1 0 5-16,-15 0-5 16,0 0 0-16,-20 0 2 15,-11 0-2-15,0 0-2 0,-2 4 2 16,0-4 0-16,0 0-2 16,-17 0 0-16,-5 2 2 15,-9-2 0-15,2 4 0 16,15 0-1-16,11-4-1 15,3 0-1-15,0 3-14 16,48 2-41-16,38-1-10 16,43 1-73-16,34 0-80 15,13-1-283-15</inkml:trace>
  <inkml:trace contextRef="#ctx0" brushRef="#br1" timeOffset="-208178.53">18715 10679 194 0,'0'0'203'0,"0"0"-99"16,0 0-36-16,0 0-28 15,0 0-21-15,0 0-3 16,0 0 20-16,-67-25-2 16,61 23 0-16,-8 2-14 15,11 0 12-15,-10 0-14 16,-2 0-8-16,-3 0 17 15,-1 0-4-15,1 0 6 16,-6 0 12-16,7 0-2 16,4 0 7-16,5 2-3 15,6-2-5-15,2 0-5 16,0 0-10-16,0 0-2 16,0 2-12-16,0 2 1 0,20 2 2 15,24-1 11-15,7 1-5 16,21-2-10-16,5-2 3 15,10-2-7-15,4 0 3 16,2 0-1-16,-2 0-6 16,2 0 3-16,2 0-1 15,-10 0-2-15,-5 0 1 16,0 0-1-16,-17 0-2 16,3 0 2-16,-14 0 3 15,5 0 0-15,-11 0-6 16,-7 0 3-16,-6 0 0 0,-5 0 0 15,-14 0-1 1,-8 0 0-16,-4 0 1 0,-2 0 1 16,0 0-1-16,0 0-10 15,0 0-1-15,0 0-27 16,-15 0-13-16,-13 0-2 16,-10 0-57-16,3 0-42 15,-8 0-147-15</inkml:trace>
  <inkml:trace contextRef="#ctx0" brushRef="#br1" timeOffset="-207630.44">18826 10706 548 0,'0'0'146'16,"0"0"-100"-16,0 0 26 16,0 0 26-16,0 0-28 15,0 0-25-15,-18-9-3 16,18 9-2-16,0 0-10 16,0 0 1-16,0 0-8 15,29 0-2-15,10 0 2 0,19 0-7 16,7 0-2-1,5-3 1-15,9 2-10 0,12-2-1 16,-1 1 1-16,5 2-2 16,2 0 7-16,-3 0-10 15,-6-3 4-15,6 3-4 16,4-4 1-16,9 2-1 16,1-3 2-16,1 0-2 15,-8 2 1-15,-7-3-5 16,-9 2 2-16,-12 0 2 15,-9-4 0-15,-15 2 2 16,-3-1-1-16,-11-2 1 16,-9 4-1-16,-3 1-1 15,-16 4 2-15,2 0-5 16,-7 0 6-16,-2 0-6 0,0 0 1 16,0 0 0-1,0 0-9-15,0 0-16 0,-9 0 1 16,-14 0-8-16,-8 0-29 15,-13 0-36-15,2 0-8 16,-14 0-136-16,2 0-187 16</inkml:trace>
  <inkml:trace contextRef="#ctx0" brushRef="#br1" timeOffset="-207064.47">19019 10710 422 0,'0'0'120'16,"0"0"-99"-16,0 0 31 16,-153-20 18-16,129 20 3 15,8 0-23-15,11 0-27 16,5 0-6-16,0 0 10 15,0 0 1-15,0 0 10 16,18 0 2-16,26 0 26 16,7 3 5-16,17-2-11 15,13-1-14-15,6 0-16 16,17 0-7-16,7 0-3 16,7 0-1-16,-1 0-7 0,-1 0 1 15,-6 0-7 1,1 0-1-16,0 0 2 0,-13-4-1 15,-9-7-6-15,3 0 4 16,-10-1-4-16,1 3 0 16,1-2-4-16,4 2 4 15,-6-1 0-15,-3-1 2 16,-6 3-2-16,1-4 0 16,-6 2-1-16,-4-1 1 15,-9 2 0-15,-5 5-2 16,-9 0-2-16,-16 2 1 15,-12 2 0-15,-11 0 3 0,-2 0-3 16,0 0-1-16,0 0-13 16,0 0-21-16,-21 0 17 15,-6 0-13-15,-11 0-22 16,2 0-47-16,-4 0-22 16,-1 0-57-16,-5 0-139 15</inkml:trace>
  <inkml:trace contextRef="#ctx0" brushRef="#br1" timeOffset="-206494.35">19218 10647 267 0,'0'0'209'16,"0"0"-141"-16,0 0 1 16,-137 0 30-16,137 0 18 15,0 0-46-15,0 0-14 16,0 0-22-16,13 0 2 16,28 0 16-16,24 0 0 15,23 0-11-15,17 0-11 16,15 3-9-16,13 1-6 0,-3 0-5 15,2 6-1 1,-15-4 0-16,-4 1-4 0,-12-3-1 16,-8-1-5-16,4-3 3 15,-1 0-3-15,2 0 1 16,3 0-1-16,-1 0 2 16,1 0-2-16,-11-3 2 15,-8-5-2-15,-5 0 0 16,-8-1 0-16,-2 3 2 15,-1-4-2-15,6 4 0 16,-1 1 0-16,6 3 1 16,-4-1-1-16,0 3 0 15,-9 0 0-15,-10 0 0 16,-11 0 1-16,-14 0-1 0,-23 0-1 16,-6 0 1-16,0 0 0 15,0 0-3-15,0 0-21 16,0 0-13-16,-16 0 7 15,-7 0-15-15,-6 0-47 16,-6 0 6-16,-5 0-27 16,0 0-110-16,-5 0-130 15</inkml:trace>
  <inkml:trace contextRef="#ctx0" brushRef="#br1" timeOffset="-205929.29">20038 10606 368 0,'0'0'124'0,"0"0"-91"15,-149 0 0-15,122 0 18 16,11 5-10-16,14-3-9 15,2 0 1-15,0 0 17 16,0 3-3-16,10 0 19 16,25 1 4-16,22-1-14 15,25-3 2-15,26-2-7 16,8 0-21-16,10 0 2 16,2 0-19-16,-11 2 3 0,-3 3-5 15,-4 0 0-15,-6-3-9 16,3 0 5-16,-6-2-6 15,7 2 4-15,-7 0 0 16,1-2-5-16,-4 0-1 16,-7 0 1-16,-10 0 3 15,-9 0-3-15,5-6 0 16,1-8 4-16,3 5-4 16,-2 0-1-16,-9 4 1 15,-4 5-1-15,-17 0 1 16,-5 0-2-16,-13 0 2 0,-15 0 0 15,-10 0 0 1,-3 0-1-16,-3 0 0 0,0 0 1 16,0 0-9-16,0 0-37 15,0 2-42-15,-20 1 28 16,-12-1 1-16,-4-2-26 16,-12 0-64-16,0 0-11 15,-16 0-202-15</inkml:trace>
  <inkml:trace contextRef="#ctx0" brushRef="#br1" timeOffset="-203723.76">20071 10650 371 0,'0'0'75'0,"0"0"-51"16,0 0 61-16,0 0-5 16,0 0-4-16,0 0-4 15,-97-6-18-15,97 6 2 16,0 0-24-16,33 0 10 16,17 0-8-16,31-2-5 15,17 0 8-15,13 0-1 16,2 0 4-16,11-1-12 15,-2 3-9-15,5 0-1 0,-9 0-4 16,5 0-6-16,5 0 2 16,-3 0-9-16,9 0 8 15,-11 0-4-15,3 0-5 16,-13 0 0-16,1 0 3 16,-5 0 2-16,-4 0 0 15,1 0-2-15,-9-2 0 16,-12 2 1-16,1 0 6 15,3 0 0-15,-5 0-1 16,-4 0 9-16,-12 5 0 16,-13-1-12-16,-14-2 2 15,-10 3-1-15,-13-2-6 16,-3-3 4-16,-12 2 6 16,1 0-5-16,-2-2 2 15,-2 2-7-15,5-2 1 0,-5 0-1 16,0 0-1-16,0 0-4 15,3 0 4-15,-3 0 0 16,0 0-1-16,0 0 1 16,0 0-3-16,0 0 2 15,0 0 1-15,0 0 0 16,0 0 0-16,0 0-3 16,0 0 3-16,0 0 0 15,0 0-4-15,0 0 2 16,-10 0 2-16,-21 0 1 0,-9 0-1 15,-10 0 0 1,-13 0 0-16,-19 0-3 0,-10 0-1 16,-12-6-2-16,-20-4-5 15,-7 1 3-15,-3 5 1 16,2 1 5-16,11 3 1 16,20 0-9-16,18 0-4 15,1 0 7-15,9 0-5 16,0 0 9-16,-9 0-1 15,-6 0 4-15,1 0-3 16,-7-5 2-16,8-1-4 16,5 1 1-16,17 3 5 15,22 2-2-15,14 0 1 16,5 0-2-16,2 0 2 16,5 0 0-16,-13 0 0 0,-1 0 4 15,-5-4-3-15,-11 0-2 16,-5-2 2-16,2 2-1 15,1 4 0-15,9 0 0 16,6 0-2-16,4 0 1 16,-2 0 2-16,3 0-2 15,1 0 1-15,-11 0-2 16,-4 0 2-16,-4 0 0 16,-5 0 2-16,-11 0-2 15,13 0 1-15,-3 0 1 16,5 0-4-16,6 0-1 15,5 0 3-15,4 0 0 0,2 0 2 16,5 0-2-16,-4-4 0 16,-4-1 0-16,-3 0 0 15,-12 1 0-15,-6-1 0 16,1 1 0-16,3-3 0 16,4 5 0-16,6-2 0 15,7 4 7-15,1 0-7 16,2 0 1-16,-3-2-1 15,4 2 3-15,-4 0-1 16,1 0-2-16,-12 0 4 16,1 0-1-16,-3 0-3 15,-2 0 0-15,2 2 0 16,1 6 0-16,8-3 0 0,2-1 0 16,5 1 1-16,-2-3-1 15,11 0 0-15,-6 0 0 16,7 1 1-16,-7-1 4 15,6 1-5-15,-4 1 0 16,3-2 0-16,3 0 0 16,3 0 0-16,3 2 0 15,3-2 1-15,4-2-1 16,3 0 0-16,3 2-1 16,-1-2 1-16,-8 2 0 15,5 0-1-15,0 0 2 16,-7 3-5-16,8-3 6 0,-5-2-2 15,3 2 0 1,3 0 0-16,2-2 0 0,-2 3-3 16,-6-3 3-16,6 2 0 15,-1 1-1-15,3-3 1 16,-2 0 0-16,2 0-6 16,0 1 6-16,0-1 1 15,0 0-1-15,0 0-8 16,0 0-5-16,2 0 6 15,28 0 2-15,15 3 5 16,13-3 0-16,14 2 1 16,-1 1 1-16,10-1 1 15,4 0-3-15,11 0 1 0,5 0-1 16,4-2 0 0,-7 0 0-16,-2 0 0 0,-11 0 0 15,-6 3 1 1,-4-3 0-16,-5 0-1 0,8 0 0 15,1 0 1-15,8 0 0 16,7 0 0-16,-4 0-2 16,1 0 1-16,-10 0 0 15,-13 0-2-15,-4-3 5 16,-13-1-7-16,7-3 8 16,-8 1-7-16,0-2 4 15,5 0-1-15,2-1 0 16,-8-1 2-16,2 2-4 15,-2 0 2-15,-1 2 0 0,-3-2-1 16,-8 2 4-16,6 2 0 16,-2 0-3-16,5 2 2 15,2-2-2-15,0 2-3 16,-4 2 2-16,-3 0 1 16,-5 0 0-16,1 0 1 15,-2 0-1-15,-1 0 0 16,-1 0 5-16,0 0-5 15,0 0-5-15,2 0 5 16,6 0 1-16,0 0-1 16,5 0 0-16,5 0 2 15,8 0-2-15,-8 0 3 16,9 0-3-16,-8-2 0 0,-4 0 0 16,3-2 1-1,-2 4 0-15,-3-4 2 0,0 3-2 16,-5 1-1-16,2 0 3 15,-3 0 0-15,1 0 4 16,-3 0-3-16,-3 0 2 16,3 0-1-16,-11 0 2 15,4 0 0-15,-2 5-3 16,0-5 1-16,-4 6 0 16,-1-4-1-16,-7 4-3 15,-10-4 0-15,1-2 1 16,-8 0-1-16,0 4 1 15,0-4-1-15,0 2 0 16,0-2-1-16,0 0-5 0,0 2-7 16,0-2-6-16,-32 0-24 15,-14 0-53-15,-8-8-145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02:45.1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25163 4372 255 0,'0'0'57'15,"0"0"-57"-15,0 0 0 16,0 0 6-16,0 0 3 15,0 0-5-15,0 0-1 16,-113-43 0-16,110 40 56 16,-2 3 20-16,2 0-20 15,1 0-3-15,2 0-2 0,0 0 25 16,-4 0 3 0,4 0-19-16,0 0-5 0,0 0 5 15,-7 0-15-15,-2 0 2 16,-7 3-14-16,-8 6 4 15,2 1-7-15,1 1-9 16,-6-5-2-16,4 3 0 16,0-2-3-16,3-2-4 15,4-1 1-15,3-2-2 16,7-2 0-16,6 3-2 16,0-3 4-16,0 0 3 15,0 0-7-15,0 0 0 16,19 0-7-16,30 0 11 0,19 0 9 15,9 0-13 1,5-9-2-16,-3 1-4 0,1 4-2 16,-11-2-3-1,-5 2 0-15,-16 1-2 0,-15 3 1 16,-19-2-2-16,-10 2-3 16,-4 0-14-16,0 0-12 15,0 0-11-15,0 0-24 16,-4 0-17-16,-21 0-92 15,-12 0-294-15</inkml:trace>
  <inkml:trace contextRef="#ctx0" brushRef="#br0" timeOffset="2584.21">12799 5356 117 0,'0'0'505'16,"0"0"-445"-16,0 0 8 15,0 0 22-15,0 0-39 16,0 0-16-16,-26 0 6 15,26 0-4-15,-2 0-10 16,-2 0 2-16,4 0-2 16,0 0-9-16,0 0-1 15,0 0 4-15,0 0-1 0,0 0-6 16,-1 0 1 0,1 0 2-16,-6 0 2 0,3 0-6 15,3 0-2-15,0 0-1 16,0 0-4-16,0 0 1 15,0 0 1-15,0 0 2 16,0 0 1-16,0 0 2 16,0 0-4-16,0 0 2 15,0 0-1-15,0 0 1 16,0 0 2-16,0 0-4 16,0 0 8-16,16 0 0 15,-1 0-2-15,3 0-6 16,-3 0 2-16,3 0 1 15,0 0-2-15,6 0-6 0,-5 0-2 16,-3 0 8-16,0 0-7 16,-10 0 0-16,8 0 0 15,-7 0-2-15,-1 0-1 16,-1 0-1-16,6 0 1 16,-8 0 1-16,11 0 0 15,-5 0 0-15,1 0-1 16,6 0 0-16,-3 0 0 15,2 0 2-15,-3 0-1 16,0 0 4-16,1 0 0 16,3 0 7-16,-1 0-6 0,-3 0 0 15,1 0-3 1,-1 0 0-16,4 0-2 0,-1 0-1 16,-1 0 1-16,5 0-1 15,-5 0 0-15,10 0 0 16,-2 0 0-16,-1 0 1 15,4 0 0-15,-4 0-1 16,-1 0 0-16,-4 0 0 16,5 0 0-16,-4 0 0 15,1 0 0-15,1 3-3 16,-4-3 3-16,1 1 5 16,-9-1-4-16,4 0 0 15,-5 0-1-15,7 0 0 16,-5 0 0-16,-1 0 0 15,-2 0 3-15,8 0-3 0,-6 0 0 16,1 0-2-16,6 0 2 16,3 0-4-16,-1 0 4 15,0 0 1-15,-3 3-1 16,-8-3-1-16,0 0 1 16,4 2 0-16,-3-2 0 15,4 3 5-15,-4-3-5 16,8 0 0-16,2 0-3 15,4 0 3-15,3 0 0 16,-4 0 1-16,-3 0-1 16,-3 2 0-16,-6 0 1 15,4 0-1-15,-7-2 0 0,4 0-1 16,-3 0 0 0,-4 0 1-16,11 0 0 0,-5 0 0 15,9 0 0-15,3 0 0 16,5 0 1-16,-4 0-1 15,-5 0 1-15,-12 0-1 16,7 0 2-16,-9 0-2 16,2 0 0-16,0 0 3 15,7 0-3-15,0 0 0 16,13 0 1-16,-4-2-2 16,13-2 0-16,-13 1 1 15,1 1 0-15,-7-1-4 16,3 3 4-16,-6-4 0 0,-3 4 1 15,6-2 3 1,-2 2-6-16,-6 0 2 0,12 0-3 16,-2 0 3-16,1 0 2 15,6 0 0-15,0 0-3 16,-6 0 1-16,-8 0-1 16,6 0 1-16,-4 0 0 15,-2 0 2-15,0 0-3 16,-4 0 3-16,-2-2-1 15,2 2-1-15,3-2 4 16,-4 2-4-16,0 0 0 16,1 0 0-16,2 0 0 15,-1 0 0-15,-4 0 0 16,12 0-1-16,1-4-2 0,3 4 6 16,-7 0-3-16,0 0 0 15,-7 0 0-15,-3-4 0 16,0 4 2-16,0-2-1 15,0 2 0-15,0 0 0 16,0 0 1-16,0 0-1 16,0 0 1-16,0 0-1 15,0 0 3-15,0 0-2 16,0 0-1-16,0 0 0 16,0 0 0-16,0 0 3 15,0 0-1-15,0 0-1 16,0 0 0-16,0 0-1 15,0-2-1-15,0 2-2 0,0 0 1 16,0 0-2 0,0 0-4-16,0 0-21 0,0 0-27 15,0 0-18-15,-8 0-27 16,-18 0-3-16,-7 12-178 16,-3 1-471-16</inkml:trace>
  <inkml:trace contextRef="#ctx0" brushRef="#br0" timeOffset="20133.95">14994 7475 413 0,'0'0'152'0,"0"0"-96"16,0 0-10-16,0 0 20 16,0 0-13-16,0 0-10 15,0 0-18-15,0 0-7 16,-54 0 1-16,49 0-1 16,3 0-3-16,-1 0 4 0,-1 0 4 15,-9 0-4 1,-2 0 10-16,0 0-6 0,-1 0 4 15,7 0-4-15,-4 0 1 16,0 0-9-16,13 0 1 16,-2 0-6-16,2 0 2 15,0 0-2-15,0 0 7 16,0 0-5-16,0 0 5 16,0 0-4-16,0 0-1 15,0 2 3-15,15 2-3 16,16 0-2-16,6-1-7 15,6-1 4-15,6-2-2 16,-5 0-4-16,10 0-1 16,-1 0 0-16,-3 0-3 15,-4 0 1-15,0 0-2 0,-11 0-4 16,-11 0-2-16,0 0 2 16,-11 0 8-16,-6 0-3 15,-3 0-1-15,2 0 4 16,-3 0-6-16,-1 0 4 15,-2 0-1-15,0 0 0 16,0 0-5-16,0 0 6 16,0 0-2-16,0 0-4 15,0 0-3-15,0 0 2 16,-2 5 0-16,-18-1 0 16,-8 1-4-16,-5 0-16 15,-2-3-35-15,-9 0-6 0,7-2-30 16,-7 2-3-1,-1 4-56-15,6-6 28 0,4 4-134 16</inkml:trace>
  <inkml:trace contextRef="#ctx0" brushRef="#br0" timeOffset="20665.89">14915 7517 188 0,'0'0'207'16,"0"0"-90"-16,0 0-36 15,0 0-14-15,0 0 14 16,0 0-26-16,-53-13-14 15,50 13-12-15,3-2-2 16,0 2-2-16,0 0 8 16,0 0 0-16,0 0-3 0,-1 0 6 15,-6 0 2-15,5 0-4 16,2 0-12-16,-1 0-1 16,1 0-3-16,-3 0-7 15,1 0 4-15,2 0 5 16,0 0-6-16,0 0-1 15,0 0-4-15,0 0 5 16,0 5-5-16,5 1 0 16,9 2-1-16,4-4-2 15,5 4 1-15,4-4 1 16,15 1-3-16,-2 0-5 16,8-5 6-16,2 0-5 15,0 0 2-15,-2 0-3 16,1 0 0-16,-4 0-1 0,-12 0 3 15,0 0-7-15,-6 0 6 16,-8-2-3-16,-7 2-1 16,-4 0 0-16,-8 0 1 15,2 0-3-15,-2 0-1 16,0 0 1-16,0 0-6 16,0 0-3-16,0 0-5 15,0 0-5-15,0 0-3 16,-10 0 0-16,-15 0-11 15,5 0-25-15,-10 0-7 16,-1 0-36-16,-2 0-49 16,3 0-35-16,-2 0-147 15</inkml:trace>
  <inkml:trace contextRef="#ctx0" brushRef="#br0" timeOffset="21115.64">14891 7517 413 0,'0'0'174'15,"0"0"-111"-15,0 0-16 16,0 0 17-16,0 0-16 16,0 0-11-16,-11 0-3 15,11 0 1-15,0 0 7 0,18 4-7 16,8 4 5-16,9-4 4 15,11-4 0-15,6 0-3 16,1 0-9-16,8 0-1 16,-8 0-14-16,4 0-3 15,-3 0-8-15,-6 0 1 16,-5 0 0-16,-4 0-7 16,-6 0 8-16,-1 0-7 15,-4-2-1-15,-11 2 0 16,-3 0 0-16,-5 0 0 15,-1 0 1-15,-4 0 0 16,-4 0 0-16,0 0 2 16,0 0 7-16,0 0-10 0,0 0 0 15,0 0-1 1,0 0-2-16,0 0-3 0,0 0-1 16,0 0-33-16,-15 0-11 15,-15 0-66-15,-5-2-43 16,2-2-210-16</inkml:trace>
  <inkml:trace contextRef="#ctx0" brushRef="#br0" timeOffset="32147.92">16975 8892 224 0,'0'0'228'16,"0"0"-192"-16,0 0-16 15,0 0 28-15,0 0-10 0,0 0-24 16,0 0-2-16,0 0-1 15,1-4 21-15,-1 4 11 16,0 0 0-16,0 0 0 16,0 0-2-16,0 0-9 15,0-2-11-15,0 2 1 16,-4 0-3-16,-9 0-4 16,6 0 0-16,-5 0-3 15,-1 0-1-15,0 0 1 16,-5 0-2-16,1 0-2 15,-3 0 4-15,0 0-1 16,-6 0 1-16,7 0 1 16,3 0 8-16,5 0-9 0,5 0 2 15,3 0 0-15,-4 0-3 16,4 0 2-16,3 0-2 16,0 0 5-16,0 0-2 15,0 0 0-15,0 0 2 16,0 0-2-16,0 0-2 15,0 0-4-15,0 0 2 16,0 0-6-16,0 0 1 16,0 0-1-16,0 0-2 15,12 0-1-15,8 0 7 16,7 0-6-16,-6 0 1 16,4 0-1-16,-4 0-1 0,-4 0 0 15,2 0-1 1,8 0 0-16,-5 0 2 0,4 0-2 15,-6 0 0-15,-1 0 0 16,6 0 1-16,-4 0-1 16,8 0 0-16,-4 0 0 15,3 0 0-15,-6-2 2 16,6-6-2-16,-1 4 0 16,-5-3 0-16,8 3 0 15,-11-1 1-15,0 3-1 16,5 0 0-16,-4 0 2 15,-2 0-3-15,2 2 2 16,4 0-2-16,-6 0 2 0,4 0-2 16,1 0 2-1,-3 0-1-15,0 0 0 0,3 0 0 16,-4 0 1-16,0 0-1 16,-2 0 0-16,1 0 0 15,0 0 0-15,-1 0 1 16,1 0-2-16,-5 0-1 15,-1 0 2-15,-4 0 2 16,-1 0 7-16,-4 0-9 16,-1 0 2-16,1 0 3 15,1 0-4-15,-4 0 0 16,4 0-1-16,-4 0 0 16,0 0-1-16,0 0 0 15,0 0-3-15,0 0 4 0,0 0-21 16,0 0 5-16,-4 0-22 15,-23 0-47-15,-4 0-82 16,-16 0-121-16,-1 0-241 16</inkml:trace>
  <inkml:trace contextRef="#ctx0" brushRef="#br0" timeOffset="32765.92">16681 8944 374 0,'0'0'164'0,"0"0"-93"15,0 0 21-15,0 0 32 16,0 0-53-16,0 0-18 16,0-6-11-16,0 4-2 15,0-1-4-15,10 1-13 16,24-1 5-16,2 3-2 0,9 0 0 15,-3 0-13-15,6 0-3 16,3 0-4-16,5 0 7 16,-6 0-1-16,-1 0-6 15,3 0-5-15,-3 3 7 16,3-3-3-16,1 2 1 16,-4-2-2-16,-9 0-2 15,-4 0 0-15,1 0 1 16,-5 0-3-16,-4 0 2 15,-1 0 0-15,2 0 0 0,-9 0-2 16,-1 0 0-16,5 0 0 16,-3 0 1-1,-4 0-1-15,-2 0 1 0,0 0 0 16,-7 0 1-16,2 0-2 16,-7 0 0-16,-2 0 0 15,-1 0-1-15,0 0-2 16,0 0-5-16,0 0-40 15,0 0-30-15,-19 0-16 16,-17 0-81-16,-10 5-268 16</inkml:trace>
  <inkml:trace contextRef="#ctx0" brushRef="#br0" timeOffset="34258.58">15335 9736 381 0,'0'0'161'0,"0"0"-104"15,0 0 23-15,0 0 47 16,0 0-47-16,0 0-26 15,-10-25-15-15,0 25-8 16,-5-3-1-16,0 3 9 0,-1 0-18 16,1 0 12-1,5 0-14-15,4 0 0 0,6 0-9 16,0 0-8-16,0-2 11 16,0 0-13-16,0 2 2 15,29 0-2-15,19 0 13 16,15 0 1-16,5-2-2 15,0-4-5-15,-9-2 2 16,-11 4-5-16,-12 4-1 16,-13-2-2-16,-10 2-1 15,-3 0 2-15,-10 0-2 16,0 0-1-16,0 0 1 16,0 0-5-16,0 0 5 15,-25 0 3-15,-10 4 1 0,-13 8-1 16,-7-6-3-16,0 2 0 15,14-3 0-15,-2 0-6 16,10-5 6-16,2 0 6 16,14 0-4-16,3 0 0 15,10 0 1-15,4 0 0 16,0 0-2-16,0 0 16 16,0 0-5-16,0 0-12 15,0 0 2-15,0 0 0 16,18 0-1-16,17 0-1 15,15 0 2-15,7 0-1 0,-8 0-1 16,-2 0 0 0,-10 2 0-16,-7 0 0 0,-8 1-1 15,-6-1 0-15,-1 1-5 16,-6-3 3-16,-7 0 0 16,-2 0-6-16,0 0-2 15,0 2 1-15,0-2-14 16,0 2-4-16,0-2-28 15,0 0-67-15,0 0-20 16,0-23-266-16</inkml:trace>
  <inkml:trace contextRef="#ctx0" brushRef="#br0" timeOffset="65996.47">11667 11672 465 0,'0'0'120'0,"0"0"-61"16,0 0 50-16,0 0-24 15,0 0-40-15,0 0-4 16,0 0-3-16,0-7 12 15,0 7-11-15,0 0-6 16,0 0 10-16,0 0-14 16,0 0-2-16,0 0-2 15,0 0-5-15,0 0-6 16,0-2-3-16,0 0-6 16,0 0-2-16,17-4-1 0,18-2-1 15,12-4 9 1,20 1-6-16,-6-2-3 0,-7 3-1 15,2 4-1-15,-17-2 1 16,-7 4 0-16,-5 4-1 16,-22 0 1-16,5 0-5 15,-9 0 5-15,-1 0-9 16,0 0-8-16,0 0 5 16,0 0-9-16,-11 4 4 15,-11 8 4-15,-15-3-14 16,-1-2-2-16,-8-2-8 15,-3-1 20-15,8-2 9 0,-5 0-4 16,3-2 6-16,10 0 4 16,9 0 2-16,-2 0 3 15,9 0 0-15,1 0-2 16,0 0 20-16,14 0 6 16,-2 0 8-16,4 0-7 15,0 0-3-15,-7 0-5 16,7 0-2-16,0 0-6 15,0 0-5-15,0 0-1 16,0 0-6-16,0 0 0 16,0 0 1-16,7 0-1 15,17 0 1-15,20 0 4 16,7 0 3-16,11 0-3 0,-6 0-3 16,2 0-2-16,-10-6 0 15,-9-1 0-15,-8 0 0 16,-8 2 2-16,-13 3-5 15,-10 2 2-15,0 0-3 16,0 0-4-16,0 0-15 16,0 0-1-16,0 0 0 15,0 0-11-15,-15 0-3 16,-5 0-19-16,-2 0 0 16,-4 0-25-16,-3 0 2 15,7 0-53-15,-5 0 22 16,7 0-2-16,-3 0-64 0,8 0-64 15</inkml:trace>
  <inkml:trace contextRef="#ctx0" brushRef="#br0" timeOffset="66263">11685 11606 176 0,'0'0'133'0,"0"0"-41"16,0 0-20-16,0 0-3 15,0 0-23-15,0 0-20 16,-82 7-6-16,82-7 1 16,0 0-7-16,0 0 1 15,0 2 16-15,13 5 7 0,7 2 15 16,11-1-11-16,6 0-16 16,11-2-6-16,10 0-8 15,-2-4-1 1,4-2-9-16,-9 2-2 0,-16-2-36 15,-18 4-144-15,-17 5-178 16</inkml:trace>
  <inkml:trace contextRef="#ctx0" brushRef="#br0" timeOffset="70914.73">972 13162 852 0,'0'0'17'0,"0"0"-7"0,0 0-9 16,0 0 9-16,0 0 45 15,0 0-6-15,0 0-3 16,3 142 7-16,-16-17 4 16,-10 38-15-16,-6 33-5 15,-5 14-16-15,-1 14-8 16,-4 5 1-16,4-8-5 16,5-12-3-16,-2-18-6 15,18-32 2-15,-5-27-1 16,18-28 1-16,1-24-3 15,0-21 1-15,0-19-1 16,0-14-11-16,0-12-17 16,1-14-48-16,23-8-80 15,7-34-121-15</inkml:trace>
  <inkml:trace contextRef="#ctx0" brushRef="#br0" timeOffset="71745.34">910 15712 288 0,'0'0'0'0,"0"0"-15"15,0 0-20-15,-146 46 35 16,119-41 5-16,2-4-3 0,-4-1 3 16,4 0 81-1,-2 0-45-15,-3 3 22 16,2-3-17-16,-1 5-12 0,11-5 18 15,4 0 4-15,2 0 1 16,3 0 21-16,5 0-6 16,2 0-9-16,2 0 7 15,0 0-17-15,0 0-18 16,0 0 5-16,0 0-1 16,4 0-14-16,36 0-7 15,34 0 13-15,28 0 1 16,39 0-11-16,18 6-13 15,12 8-4-15,20 2 3 16,20 5-4-16,1-4 0 16,-2 0-2-16,-12-9-1 0,-24-6-6 15,-31 1-12-15,-30-3-11 16,-32 0-22-16,-32 3-19 16,-26-3-9-16,-21 0-20 15,-2 2 20-15,-25-2-9 16,-31 0-70-16,-12 0-178 15</inkml:trace>
  <inkml:trace contextRef="#ctx0" brushRef="#br0" timeOffset="72412.5">623 15663 269 0,'0'0'132'0,"0"0"-97"15,0 0-19-15,0 0 38 16,0 0 16-16,0 0-1 16,-73 0 23-16,73 0-15 15,-6 0-8-15,6 0-11 16,0 0-9-16,0 0-1 16,0 0-1-16,0 0-7 15,0 0-4-15,0 0-10 0,0 0-7 16,41-23-6-16,22-20 13 15,34-26-13-15,22-30 1 16,27-31-1-16,17-22-6 16,18-15-3-16,30 5-3 15,7 8 2-15,-1 21-2 16,-9 17 1-16,-34 18-2 16,-33 16 1-16,-33 19-2 15,-37 15 1-15,-29 18-2 16,-22 13-2-16,-13 7-7 15,-7 3-8-15,0 3-3 16,0-2-33-16,-4 0-68 16,-19 6 6-16,-4 0-106 0,-5 8-149 15</inkml:trace>
  <inkml:trace contextRef="#ctx0" brushRef="#br0" timeOffset="72876.28">1917 14040 752 0,'0'0'46'16,"0"0"-30"-16,0 0 10 15,0 0 39-15,0 0-29 0,0 0-19 16,28 23-6-16,-21 24 26 16,-5 13-11-16,-2 1-20 15,0-5-6-15,0-7-14 16,-15-15-46-16,10-16-29 15,1-16-97-15,-4-2-29 16</inkml:trace>
  <inkml:trace contextRef="#ctx0" brushRef="#br0" timeOffset="73145.73">1818 13894 809 0,'0'0'28'0,"0"0"-18"16,0 0 24-16,0 0 3 15,0 0-15-15,0 0-13 16,40-57-8-16,2 56-1 16,-3 1 2-16,-6 0 2 15,-5 11-1-15,-14 16 4 16,-8 9-6-16,-6 8 7 16,0 0-2-16,-25-2 7 15,-16-1-6-15,-2-5-4 16,0-9-3-16,7-5-32 15,18-12-14-15,10-10-66 16,8 0-88-16,8-33-61 16</inkml:trace>
  <inkml:trace contextRef="#ctx0" brushRef="#br0" timeOffset="73462.3">2190 13738 452 0,'0'0'285'15,"0"0"-276"-15,0 0 7 16,0 0 42-16,0 0-35 16,0 0 7-16,-41 99-11 15,41-50-6-15,6-3-6 16,16-4 0-16,-1-10-1 16,8-10-3-16,-9-8 2 0,4-14 11 15,-4 0 1-15,1-20 25 16,10-30-4-16,0-19 1 15,2-12 1-15,-7-1-15 16,-9 7-10-16,-4 13-4 16,-11 20-5-16,-2 18-6 15,0 20-2-15,0 4-26 16,-2 24-118-16,-19 25 9 16,2 17-114-16,5 10-367 15</inkml:trace>
  <inkml:trace contextRef="#ctx0" brushRef="#br0" timeOffset="74482.27">2783 14163 154 0,'0'0'440'0,"0"0"-388"15,0 0 17-15,0 0 28 0,0 0-47 16,0 0-38-16,0 10-3 16,15 18 30-16,10 2-2 15,8 1-4-15,2-2-13 16,3-9-1-16,8-7-3 15,2-9-1-15,0-4-2 16,5 0 6-16,-5-25-1 16,0-8-9-16,-9-4 5 15,-15-1-11-15,-8 9 11 16,-15 3-13-16,-1 7-1 16,0 6-8-16,0 2-15 15,0 6-49-15,0 3-50 0,-4 2-112 16,4 0-231-16</inkml:trace>
  <inkml:trace contextRef="#ctx0" brushRef="#br0" timeOffset="75429.85">3501 13954 699 0,'0'0'129'0,"0"0"-86"15,0 0 52-15,0 0-14 16,0 0-23-16,0 0-20 16,-21-22-21-16,6 53-7 0,-3 9 4 15,3 11-12-15,4 3 2 16,0-2-4-16,9 1 0 16,2-8 0-16,0-6 0 15,0-9-2-15,5-10 1 16,14-10-2-16,8-10-1 15,5 0 1-15,4-10 3 16,13-20 3-16,-6-6-1 16,-5 0 2-16,-10 1-4 15,-10 8 1-15,-7 10 2 16,-9 5-1-16,-2 5-1 16,0 7 2-16,0 0-1 15,0 0-2-15,0 0-6 0,0 23-1 16,0 8 4-16,0 7 2 15,0-1-4-15,0-8-9 16,2-3 1-16,16-10 1 16,1-6 1-16,7-6 0 15,-7-4 1-15,2 0 7 16,0-10 2-16,-9-13-1 16,-1-4 4-16,-8-2 0 15,-3-6 2-15,0 4 2 16,-3 1-2-16,-27 6 7 15,5 5 0-15,-7 5-4 16,-6 11-1-16,6 3 7 16,5 0-11-16,-3 0-1 15,14 17 6-15,8 2-7 16,5 2-4-16,3 2 1 0,0 3-7 16,27-6 4-16,12-4-9 15,3-7-1-15,-1-9 11 16,3 0-12-16,-7-6 13 15,-1-18-4-15,-10-4 8 16,1-8 0-16,-7 3 3 16,-7-1-2-16,-8 2 12 15,-5 6-2-15,0 4 5 16,0 8 9-16,0 10-7 16,-8 2-10-16,-2 2-8 15,-4 0-5-15,0 20 3 0,3 10-1 16,3 0 0-16,8 0-1 15,0-6-11-15,17-1 4 16,8-3 1-16,-1-4 10 16,10-5-2-16,-4 3-5 15,-4-5 10-15,-4 3-4 16,-4-6 2-16,-7 4 2 16,-4-4 3-16,-2 2 0 15,-5 0 6-15,0 6-4 16,0 0 2-16,-8 2 4 15,-16 2-9-15,-7-2-5 16,3-3-1-16,0-4-19 16,10-7-53-16,2-2-25 0,16-14-24 15,0-26-152-15,0-15-227 16</inkml:trace>
  <inkml:trace contextRef="#ctx0" brushRef="#br0" timeOffset="75675.25">4222 13862 586 0,'0'0'117'0,"0"0"16"16,0 0-20-16,0 0-12 16,0 0-56-16,0 0-11 15,4 12-5-15,3 32 3 16,-1 6-1-16,-4 4-2 16,0 1-25-16,-2-6 6 0,8-2-6 15,-4-5-3-15,5-10-1 16,-2-9 0-16,4-10-2 15,-3-5-15-15,5-4-21 16,7-4-16-16,3-10-40 16,2-22-39-16,15-8-82 15,-14-3 10-15,-10 6-54 16</inkml:trace>
  <inkml:trace contextRef="#ctx0" brushRef="#br0" timeOffset="75862.57">4216 14044 600 0,'0'0'160'16,"0"0"-82"-16,0 0 11 16,0 0-10-16,0 0-47 15,0 0-14-15,5 0 0 0,41 0 11 16,10-8-25-16,8-11-4 16,-5 0-27-16,-13-3-38 15,-22 6-24-15,-24 7 27 16,-4 4-129-16,-55 5-459 15</inkml:trace>
  <inkml:trace contextRef="#ctx0" brushRef="#br0" timeOffset="77245.38">2082 13708 268 0,'0'0'130'0,"0"0"-87"16,0 0 30-16,0 0-24 0,0 0-20 15,0 0 9-15,0-3 17 16,0 3-6-16,0 0 1 16,0 0 10-16,0-1-24 15,0 1 0-15,0 0 4 16,0-3-24-16,0 1 7 16,-9-3-14-16,2 2 8 15,-6-7-1-15,8 1-10 16,-2-2 2-16,1 2 3 15,2-1 9-15,0 3-7 16,2 1 7-16,-3 2 3 16,5 4 5-16,0 0-6 15,0 0-5-15,0 0-5 0,0 0-1 16,0 0 1-16,0 0-12 16,0 0 0-16,0 0 4 15,26 17 3-15,7 16 4 16,-3 2 1-16,-1 9-5 15,-1 6 4-15,-2 0-2 16,1-1 3-16,-2 2-10 16,4-7 0-16,-7-2-2 15,4-8 1-15,-6-4 0 16,-6-10 0-16,-3-6 0 16,-3-5 1-16,-6-2-2 15,-2-5 2-15,0-2 1 0,0 0-2 16,0 0 0-16,0 0 4 15,0 0-3-15,0 0-2 16,0 0 2-16,0 0-1 16,0 0 0-16,0 0 5 15,0 0-6-15,0 0 1 16,0 0-1-16,0 0 1 16,0 0 2-16,0 0-1 15,0 0-2-15,0 0 0 16,0 0 2-16,0 0 0 15,0 0-2-15,0 0 0 16,0 0 3-16,0 0-3 16,0-4 0-16,0-8 1 0,0 1-1 15,-4 1 0-15,-7-1 0 16,8 0 0-16,-1 0 0 16,-5-3 0-16,7 0-1 15,0 0 1-15,0 1 0 16,2-1-1-16,0-1 1 15,0-5-2-15,0-6 1 16,0-10 0-16,15-4 1 16,7-9-1-16,3 2 2 15,-1 1-1-15,1 4 0 16,-6 9 0-16,2-1 2 16,-7 4-2-16,2 4 0 0,0-4 0 15,-3 4 0-15,-6 2 2 16,3 3-2-16,-5 4 0 15,-4 11-3-15,4 2 3 16,-5 4 1-16,0 0-1 16,0 0 0-16,0 0 0 15,0 0-2-15,0 0 2 16,0 0-1-16,0 0-12 16,0 0-1-16,0 2-30 15,0 9-25-15,-6 10-42 16,-5 3-58-16,0 4-166 15</inkml:trace>
  <inkml:trace contextRef="#ctx0" brushRef="#br0" timeOffset="78211.47">2018 13938 351 0,'0'0'132'16,"0"0"-83"-16,0 0 14 0,0 0-8 16,0 0 12-16,0 0-17 15,-4-32-9-15,-6 29-21 16,8 2 2-16,-2 1-3 15,1 0 1-15,3 0-7 16,0-3 14-16,-3 3-15 16,-2 0-5-16,-1 0 1 15,-3 0-7-15,5 0-1 16,3 0 0-16,-3 0 0 16,-2 0-3-16,-1 0 1 15,-4 0-2-15,6 0-8 16,1 0-15-16,1 0 2 0,3 0-17 15,-4 0-2-15,3 0 21 16,-8 0-3-16,0 3 2 16,-5-2 0-16,2 2 16 15,2-1 8-15,0 0 7 16,7-2 0-16,2 0 30 16,1 0-4-16,-3 0-2 15,3 0-4-15,0 0 1 16,-2 0 12-16,2 0-1 15,-4 0-11-15,4 0 6 16,0 0-7-16,-2 0 1 16,2 0 9-16,0 0-11 15,0 0 0-15,0 0-10 0,0 18 6 16,15 24 9-16,0 12 0 16,-2 12-17-16,1 10-4 15,-3 0 6-15,-3 1-15 16,0-8 2-16,-3-8-2 15,-3-13 1-15,0-10 1 16,-2-13-2-16,3-11 0 16,-3-7-1-16,0-7-14 15,0 0-9-15,0 0-25 16,0-18-28-16,0-16-99 16,0-3-143-16,-3 10-189 0</inkml:trace>
  <inkml:trace contextRef="#ctx0" brushRef="#br0" timeOffset="80028.93">2966 13172 708 0,'0'0'61'15,"0"0"-9"-15,0 0 44 16,0 0-18-16,0 0-16 16,0 0-16-16,-76-8-22 0,71 58-9 15,5 24 10-15,0 14-3 16,0 5-19-16,6-9 8 16,15-10-5-16,2-16-4 15,-3-12-2-15,3-12 0 16,3-11-30-16,6-14-29 15,3-9-48-15,-1-13-35 16,6-36-118-16,-13-17-277 16</inkml:trace>
  <inkml:trace contextRef="#ctx0" brushRef="#br0" timeOffset="80445.69">3067 12978 723 0,'0'0'24'16,"0"0"-14"-16,0 0 64 15,0 0-17-15,0 0-37 16,0 0 1-16,-33 64 10 16,39 0 7-16,12 8-3 15,3 6-11-15,-1-5-5 16,-2-13-8-16,-4-13-4 16,0-18-1-16,-6-13-2 15,-1-9-1-15,0-7-1 16,-2 0-2-16,9-23-3 15,15-20-6-15,-2-9 10 16,-2 2-2-16,-2 9-2 16,-6 18-3-16,-8 11-3 15,2 12-19-15,-4 0 7 0,8 27 21 16,-6 15 0-16,0 8 1 16,-4 9-2-16,-5-4 3 15,0-6 3-15,0-10-1 16,-16-9 3-16,-6-10 5 15,-2-8-4-15,0-8 9 16,-9-4-17-16,0-4-7 16,9-28-18-16,-2-14-19 15,13-8-56-15,13 0-82 16,0 8-16-16,15 14-114 0</inkml:trace>
  <inkml:trace contextRef="#ctx0" brushRef="#br0" timeOffset="82328.7">3527 13268 535 0,'0'0'115'15,"0"0"-42"-15,0 0 33 16,0 0-43-16,0 0-19 16,-19-128-12-16,5 106-7 15,0 3-2-15,6 8-12 16,-1 9 0-16,2 2-11 15,-4 0-1-15,-2 13 1 16,2 24 3-16,-2 11-1 16,4 4 0-16,9 0-2 0,0-7-1 15,0-2 1 1,13-10-1-16,-1-13 1 0,1-8 0 16,-3-12-5-16,2 0 1 15,1-8 4-15,6-28 4 16,-5-7-4-16,-6-2 0 15,3 5 0-15,-9 15 4 16,-2 11-4-16,0 8 0 16,0 6-2-16,0 0-2 15,0 0 0-15,0 4-1 16,0 24 3-16,0 9 2 16,0 1 0-16,0-4 3 15,8-7-3-15,2-10-3 16,-8-11 3-16,8-4-2 0,-5-2 5 15,6-5-1-15,-7-28 6 16,12-15-5-16,-1-4 1 16,-3 0-3-16,-4 6 0 15,-8 9-1-15,0 13 2 16,0 10-1-16,0 9-1 16,0 5 0-16,0 0-6 15,0 5-20-15,0 23 14 16,0 5 11-16,0 6-5 15,0-5-3-15,4-5-1 16,19-1-1-16,4-5 6 16,-3-8 3-16,0-5-1 15,-8-1 3-15,-6-4 0 0,-1-3-3 16,-9 2 3-16,0-4 3 16,0 2-3-16,-9 3-3 15,-14-1-12-15,-4 3 12 16,-3-5 1-16,12 0-14 15,9-2 6-15,1 0-4 16,3 0-18-16,5 0-13 16,0-8-50-16,6-8 44 15,23-2 32-15,4-1 14 16,-4-3 5-16,5-2 2 0,-1-2-2 16,-5-1 1-1,-6 0 5-15,-3-3 4 0,-2 2 2 16,-10 4 1-16,-4-2 24 15,-3 8-4-15,0 7-2 16,-10 6-12-16,-7 5 8 16,3 0-24-16,-5 0-1 15,11 16 11-15,-2 6 7 16,4 4-7-16,6 0-12 16,0-2 0-16,2 4 1 15,19-4 2-15,-1-1 2 16,1-7 1-16,-1-10 8 15,-5-6 7-15,2 0-1 16,2-9-1-16,-2-23-9 16,1-10-6-16,-5-8-3 15,-9-4 2-15,2-12 0 0,-6-10-4 16,0-10 0-16,0-1 0 16,-9 10-3-16,3 20 3 15,-2 23 3-15,0 18-3 16,3 12 13-16,5 2-2 15,0 2-11-15,0 0-7 16,0 14 7-16,0 24 4 16,0 9-3-16,0 10 1 15,10 7-1-15,10 4-1 16,4 3 1-16,-5-5 3 16,-1-8-3-16,-4-10 6 0,3-12-1 15,-4-13 4 1,-4-12-2-16,-3-8 4 0,3-3-4 15,5-11 2-15,7-28 1 16,10-10-10-16,8-7-1 16,-14 2-1-16,0 10-8 15,-10 15 1-15,-9 14 7 16,-2 10 1-16,-4 5 0 16,0 0-8-16,0 6-2 15,0 21 5-15,0 11 5 16,0 2 0-16,0-6-2 15,5-2-1-15,5-12 6 16,0-8-6-16,-6-8 2 16,-1-4 0-16,3 0 1 15,1 0-2-15,6-10 8 0,4-20-3 16,4-9-3-16,-4 4-1 16,-2 7-4-16,-6 9 4 15,-5 8-3-15,-2 9 2 16,-2 2 0-16,0 0 1 15,0 0-4-15,0 0 1 16,0 18 4-16,0 4 0 16,0 4 0-16,0-6 5 15,0-4 5-15,0-6-1 16,0-2 1-16,0-6-1 16,0-2 1-16,3 0 4 15,3 0-3-15,1-24-4 0,3-6-6 16,-1-6-2-16,7 6-5 15,-5 5 5-15,-5 11 0 16,1 7-7-16,-5 5 5 16,-2 2 1-16,1 0-8 15,5 0 1-15,1 13 7 16,2 6 2-16,4 1 1 16,0-4-1-16,6-5 0 15,-5-2 0-15,5-9-1 16,1 0 1-16,5 0 1 15,-2-18-1-15,2-12-3 16,-5-10 3-16,-6-3-2 16,-8-3-6-16,-6 2-14 0,0 8 10 15,0 12 4-15,0 10 8 16,-9 10-5-16,-7 4 0 16,1 0 0-16,-2 26 5 15,0 10 0-15,7 8 2 16,10 2 0-16,0-1-2 15,3-4 0-15,21-4 1 16,-5-9 0-16,2-6-1 16,-7-11 0-16,0-6-1 15,-1-5-6-15,-4-5-18 16,6-25-39-16,-4-11-102 16,-9-4-1-16,-2-1-191 15</inkml:trace>
  <inkml:trace contextRef="#ctx0" brushRef="#br0" timeOffset="82491">4219 12742 824 0,'0'0'24'16,"0"0"-12"-16,0 0 21 15,0 0-33-15,0 0-5 16,0 0-62-16,88-36-131 15,-43 6-284-15</inkml:trace>
  <inkml:trace contextRef="#ctx0" brushRef="#br0" timeOffset="82745.64">4619 12240 828 0,'0'0'46'16,"0"0"-28"-16,0 0 40 16,142 16-13-16,-68 26 6 15,6 23 1-15,0 19-17 16,-13 20 3-16,-20 21-11 16,-28 12-19-16,-19 8-8 0,-46 5-19 15,-30-11-125-15,-7-19-68 16,2-22-255-16</inkml:trace>
  <inkml:trace contextRef="#ctx0" brushRef="#br0" timeOffset="126691.82">1202 9984 696 0,'0'0'156'0,"0"0"-78"16,0 0 9-16,0 0-5 16,0 0-25-16,0 0-24 15,0 0-16-15,0 0 1 16,134-21-2-16,-97 47-5 15,-6 9-2-15,-2 6-3 16,-8 7 0-16,-7 4-4 16,-3-4 4-16,0-5-6 15,-10-8 0-15,3-14 4 16,-4-9-4-16,0-7 3 0,2-5-6 16,1 0 4-1,2-30-3-15,4-23-1 0,0-12-3 16,0-3 4-16,-4 0-1 15,-1 9-11-15,0 8-5 16,0 11 2-16,5 15-11 16,-4 7-24-16,-5 10-35 15,0 8-2-15,0 0-64 16,0 19-55-16,0 11-143 16</inkml:trace>
  <inkml:trace contextRef="#ctx0" brushRef="#br0" timeOffset="127725.59">1732 10083 608 0,'0'0'81'0,"0"0"-20"15,0 0 32-15,0 0-45 16,0 0-10-16,0 0-7 15,38-92-22-15,-32 71-8 16,-6 2 6-16,0 7-4 16,0 2 0-16,0 5 5 15,0 5 4-15,-12 0-5 16,-12 0-4-16,-10 27 3 16,0 8-6-16,-1 8-3 0,2 2 3 15,9 2 3-15,9-3-3 16,9-6-9-16,6-5 9 15,0-9 3-15,0-5-3 16,4-7-1-16,13-8-2 16,1-4-4-16,10 0-8 15,3-27-2-15,-4-12 9 16,1-2 5-16,-2 2 3 16,-10 3 0-16,-2 11 3 15,-12 8 10-15,-2 9 2 16,0 2 3-16,0 6-5 15,0 0-6-15,0 0-7 16,0 4 3-16,0 20-1 16,-6 12-1-16,4-3-2 0,0-4-2 15,2-1 2-15,0-8 1 16,0-7 0-16,0-3 0 16,2-10 0-16,12 0-2 15,7-8-1-15,7-21-5 16,2-9 0-16,-3-4-2 15,-19 4-9-15,1 4 13 16,-9 7 4-16,0 8 2 16,-9 5 2-16,1 8 6 15,-9 4-6-15,3 2-2 16,-5 0 0-16,1 2-1 0,4 12-3 16,1 0-2-1,9 0 5-15,4-6-14 0,0 0 12 16,0-4-1-1,0-2 2-15,14-2 1 0,9 0 0 16,6 0-1-16,-7 0-1 16,-3 2 3-16,-3 0-1 15,0 2 1-15,-6 6 0 16,-3-1 4-16,4 8 0 16,-4 3 2-16,-1-2 1 15,-4 4-3-15,1-2-2 16,7-8-1-16,-7 0 1 15,3-8-2-15,-1 0 2 16,1-4-1-16,0 0 2 0,10-6-3 16,-1-20 0-16,3-12-4 15,-5 4 1-15,0 2-3 16,-8 6 6-16,-5 10 4 16,7 4-1-16,-7 7 6 15,0 5-6-15,0 0 3 16,0 0-6-16,0 7 3 15,0 19-1-15,0 5-1 16,0 2 0-16,0-3 2 16,4-4-3-16,10-4 0 15,-6-6-1-15,3-9-4 16,8-7-18-16,0 0-17 16,5-11-45-16,1-13-101 0,-4-7-1 15,-10 6-261-15</inkml:trace>
  <inkml:trace contextRef="#ctx0" brushRef="#br0" timeOffset="127912.86">2084 9910 592 0,'0'0'73'0,"0"0"-28"15,0 0 22-15,0 0-44 0,0 0-23 16,0 0-19-16,30-67-80 16,-16 67-23-16,-1 0-222 15</inkml:trace>
  <inkml:trace contextRef="#ctx0" brushRef="#br0" timeOffset="128808.46">2382 10065 768 0,'0'0'93'0,"0"0"-84"0,0 0 24 16,0 0 28-16,0 0-32 15,0 0-24-15,22-64-1 16,-19 54 1-16,-1 3-4 16,-2-1-2-16,0 4-1 15,0 2-2-15,0-1 4 16,0 3 1-16,-9 0-1 16,-15 0 6-16,3 17-5 15,2 4 2-15,2 3 3 16,6-2-6-16,7 1 1 0,4 0-4 15,0-5 2 1,0 0-2-16,0-4-5 0,8-5 2 16,13-6-6-16,-2-3 12 15,1 0-8-15,-2-8 5 16,6-14-4-16,-3-8 1 16,-4 2-2-16,-4-1 8 15,-7 6 0-15,-2 5 4 16,-4 8 9-16,0 3-9 15,0 4 6-15,0 3-10 16,0 0-3-16,0 3 2 16,0 18 1-16,0 5 1 15,0 4-1-15,0 2 2 16,0-2-2-16,0-6 2 16,0-6-2-16,0-4 5 0,6-6-5 15,1-8 1-15,1 0-1 16,4-6 3-16,7-19-6 15,7-10-3-15,0-5-19 16,-1 1 15-16,-8 6-5 16,3 8 3-16,-8 8 3 15,-5 9 1-15,-4 5 8 16,-3 3-2-16,0 0 5 16,0 19-3-16,0 11 7 15,0 1 0-15,0-2-4 16,0-4-2-16,0-8 1 15,0-9 1-15,0-2-2 0,0-6 14 16,6 0 1 0,10-10-12-16,1-18 1 0,9-4-2 15,-4 3-3-15,-5 6-4 16,-3 13-7-16,-7 2 9 16,-5 8 1-16,4 0-9 15,-6 0 10-15,0 24 3 16,0 2 3-16,0 4-3 15,0-3-3-15,0-4-2 16,2-3-7-16,4-9-7 16,0-4-25-16,7-7-78 15,3 0-68-15,6-20-361 16</inkml:trace>
  <inkml:trace contextRef="#ctx0" brushRef="#br0" timeOffset="129261.33">3043 9831 679 0,'0'0'114'16,"0"0"-72"-16,0 0 31 16,0 0-23-16,0 0-36 15,0 0-8-15,-17 18-2 16,8 14 11-16,2 7-4 15,5 4-2-15,-3-1-2 16,5 0-3-16,0-6-4 0,0-6 1 16,0-3 0-16,12-8-2 15,4-11 5-15,2-8-8 16,4 0 1-16,6-13-13 16,-3-20-21-16,4-5-21 15,-5 0 21-15,-15 2 16 16,-2 3 20-16,-7 8 1 15,0 5 22-15,0 9 19 16,-8 6 7-16,-5 5 6 16,-6 0-15-16,1 8 14 15,-5 18-4-15,2 9-25 0,9 3-16 16,5 1 0 0,7-3 4-16,0 0-10 0,19-4-2 15,21-3-14-15,9-6 6 16,2-9-11-16,1-14-75 15,-4 0-12-15,-12-16-86 16,-4-18-212-16</inkml:trace>
  <inkml:trace contextRef="#ctx0" brushRef="#br0" timeOffset="129984.62">2109 9824 482 0,'0'0'65'0,"0"0"-24"0,0 0 35 16,0 0 4-16,0 0-32 15,0 0-10-15,-8-4-17 16,8 4 1-16,0 18 18 16,0 0 6-16,0-2-16 15,0-1-13-15,0-7-8 16,0-4-7-16,0-2-1 15,0-2 1-15,10 0-2 16,7-11-5-16,2-11-6 16,-4-3 3-16,-11 2 8 15,-4 5 0-15,0 4 11 16,0 7-2-16,0 7 1 16,-17 0 6-16,-10 0-16 0,-4 23-17 15,-7 16-24-15,10 5-79 16,7 2-258-16</inkml:trace>
  <inkml:trace contextRef="#ctx0" brushRef="#br0" timeOffset="132170.57">1725 10826 653 0,'0'0'133'15,"0"0"-81"-15,0 0 1 16,0 0-18-16,0 0-15 15,0 0-16-15,0 0-1 16,111-1-3-16,-89 1 0 16,9 0-7-16,-14 0-33 15,0 0-132-15,-1 0-141 16</inkml:trace>
  <inkml:trace contextRef="#ctx0" brushRef="#br0" timeOffset="132360.84">1708 11033 838 0,'0'0'108'0,"0"0"-67"15,0 0 19-15,0 0 5 16,0 0-40-16,0 0-16 16,75 19-5-16,-15-15-4 15,3-2-13-15,3-2-51 16,-5 0-57-16,-12 0-214 15</inkml:trace>
  <inkml:trace contextRef="#ctx0" brushRef="#br0" timeOffset="132621.37">2223 10965 961 0,'0'0'100'16,"0"0"-66"-16,0 0 37 15,0 0-16-15,0 0-41 16,0 0-8-16,41-27-3 16,-5 24-1-16,3 3-2 15,-2 0-3-15,4-4-12 0,-3-1-51 16,-3-4-50-16,-2-3-18 15,-7-1-149-15</inkml:trace>
  <inkml:trace contextRef="#ctx0" brushRef="#br0" timeOffset="133393.57">2550 10779 846 0,'0'0'113'16,"0"0"-60"-16,0 0 44 0,0 0-19 16,0 0-53-16,0 0-16 15,18-14-2-15,8 42-7 16,-2 8 1-16,-6 7 0 16,-1 6 0-16,-8-5-1 15,-4 0 0-15,-5-15 0 16,2-9-1-16,-2-9 1 15,0-8 0-15,0-3 1 16,0 0 4-16,0-7 2 16,5-25 1-16,3-6-3 15,5-8-2-15,1 2 1 16,3 4-4-16,-2 4 0 16,-1 6 0-16,-2 7 0 0,2 7-9 15,-5 5 2-15,-3 7 3 16,-4 2-3-16,4 2 5 15,-1 0 1-15,-2 0 1 16,1 13 0-16,6 12 1 16,-5 3-1-16,6-3 4 15,-4 0-2-15,2-3-2 16,5 2 0-16,-1-8 0 16,-4-2 0-16,4-4 1 15,-2-8-1-15,0-2 2 16,11 0-7-16,9-7 4 15,13-22 1-15,2-8 6 16,4-6-5-16,-12 5 2 16,-15 4-2-16,-13 4 1 0,-10 5 3 15,0 6 5-15,-7 5 4 16,-12 7 3-16,-3 7-1 16,-1 0-15-16,-3 0 5 15,1 19-5-15,4 11-2 16,5 8-9-16,8 4 10 15,8 1-4-15,0 0 1 16,0-7 5-16,23-2-4 16,-1-10-1-16,9-5-10 15,-4-12 8-15,7-7-9 16,-1 0-3-16,-1-7-7 16,3-12-5-16,-4-5 14 15,-6 1 15-15,0 4 2 0,-18 4-2 16,0 4-3-16,-7 2-38 15,0 2-31-15,0 3-27 16,0 2-51-16,-24 2-111 16</inkml:trace>
  <inkml:trace contextRef="#ctx0" brushRef="#br0" timeOffset="135410.41">1705 10783 64 0,'0'0'445'15,"0"0"-373"-15,0 0-19 16,0 0 9-16,0 0 25 16,0 0-35-16,-3 0-25 15,3 0-16-15,0 0-3 16,-7 0 4-16,7 0 0 15,0 0-4-15,0 0 14 16,0 0 7-16,0 0 12 16,0 0 5-16,0 0-3 15,0 0-4-15,0 0-7 16,0 0-5-16,0 0-4 16,0 0-5-16,7 0-7 0,18 0-5 15,12 0-3-15,7 2 4 16,3 0-6-16,2 0 4 15,-3 2-5-15,-1-4-1 16,-5 2-4-16,-9-2 2 16,-13 0-1-16,-1 2 3 15,-12-2 0-15,-2 0 0 16,-3 0-2-16,0 0 3 16,0 0 1-16,0 0-1 15,0 0 0-15,0 0 0 16,0 0-6-16,0 0-2 15,0 0 2-15,0 0-12 0,0 0-11 16,0 0-45 0,0 0-13-16,0 4-63 0,0 4-148 15</inkml:trace>
  <inkml:trace contextRef="#ctx0" brushRef="#br0" timeOffset="145506.79">9496 15471 494 0,'0'0'98'0,"0"0"-47"15,0 0 66-15,0 0-7 16,0 0-29-16,0 0-11 15,0 0 5-15,-30-4-23 16,9 4-24-16,-9 0-7 16,-15 0 11-16,-8 0-15 15,-12 0-13-15,-3 0 13 16,4 7-10-16,2 3 2 16,23-1-9-16,10-3 1 0,16 1-2 15,9-7-1-15,4 0-2 16,0 0 4-16,0 0 0 15,23 0-3-15,25 0 3 16,17 0 1-16,14 0-1 16,4 0 0-16,-4 0-3 15,-1 0-2-15,-10 0-4 16,-2 0-13-16,-11 0-5 16,-16 0-1-16,-12 0 7 15,-17 0 4-15,-2-2 16 16,-8 2-2-16,0-5 3 0,-16 1 6 15,-13-1 1 1,-7 3 13-16,-7 2-7 0,-5 0-5 16,2 0-4-16,-5 0-2 15,-1 0-1-15,-8 0-1 16,9 0 10-16,-2 0 8 16,5 0 1-16,5 0-1 15,7 0 6-15,8 2 3 16,12 1-6-16,15-3-3 15,1 0-3-15,0 2 5 16,10 0-20-16,27 5 0 16,25-3 0-16,15-2 2 15,5 2-2-15,-3-1-5 16,-9 2-2-16,-18-1-5 0,-7 1 0 16,-12-3-11-16,-14 1-7 15,-4-3-3-15,-14 0-13 16,-1 0-49-16,0 0-44 15,-22 0-93-15,-18 0-259 16</inkml:trace>
  <inkml:trace contextRef="#ctx0" brushRef="#br0" timeOffset="-209776.53">1648 18510 349 0,'0'0'117'0,"0"0"-78"16,0 0-2-16,0 0 10 0,0 0-19 15,0 0-7-15,0 0-9 16,0 0-7-16,0 0 0 16,-17 0-1-16,17 0 3 15,0 0 7-15,0 0 8 16,0 0 15-16,-4 0-6 16,3 0-5-16,-1 0 0 15,0 0 2-15,2 0-10 16,-4 0 7-16,4 0-2 15,0 0-2-15,0 0-6 16,0 0-1-16,0 0 1 16,0 0-8-16,0-4-4 15,0-1 3-15,0-1 0 0,8-4-6 16,3 4 0-16,3-2 0 16,-2 6 0-16,4 2-1 15,0 0 0-15,1 0-2 16,-2 0 1-16,-2 10-7 15,-3 10 7-15,-8 6-6 16,-2 5 8-16,0 8 3 16,-11 2 6-16,-12 4 1 15,-9 0-4-15,5-4-3 16,-5-9 1-16,16-4-4 16,0-15 0-16,12-9 2 15,4-4-2-15,0 0 0 16,0 0 0-16,0 0-1 15,0-11-12-15,0-3 13 16,0-2 1-16,13 5-1 0,5 4 2 16,-2 7-2-16,9 0-1 15,1 0 0-15,4 26 1 16,-4 3 2-16,-7 0-1 16,-7 3 0-16,-12-2 2 15,0-1 1-15,0 1 13 16,-6-8-1-16,-24 4 1 15,2-8 3-15,0-8-17 16,-2-2 5-16,2-8-6 16,0 0-2-16,2-12-5 0,3-8-22 15,9-2-16 1,3-1 15-16,10 9-7 0,1 3-10 16,0-1-69-16,7 0-103 15,19 4-139-15</inkml:trace>
  <inkml:trace contextRef="#ctx0" brushRef="#br0" timeOffset="-208961.17">2002 18722 547 0,'0'0'134'0,"0"0"-42"15,0 0-3-15,0 0-6 16,0 0-22-16,0 0-21 16,0 0-4-16,-4-13-11 15,4 13-11-15,-3 19-5 16,3 18-2-16,0 4 4 15,0 2-11-15,0-7 2 16,9-4-2-16,12-9-11 16,0-7-13-16,3-8-8 15,-1-8 15-15,1 0 3 0,3-16 13 16,-5-22-11-16,-6 2-3 16,-8-9 8-16,-8 1 6 15,0 10 1-15,-4 6-2 16,-16 8 2-16,-2 12 1 15,-5 1 9-15,3 7-8 16,-1 0-2-16,3 0 1 16,3 5-3-16,5 9-2 15,3-2 1-15,9 2-6 16,2-5-4-16,0 2-18 16,11-3-15-16,14-2 22 15,12 0 9-15,1-6-12 0,1 0-9 16,1 0 30-1,-5 0-5-15,-2-10 3 16,0-2-7-16,-3-2-2 0,-2-1 2 16,-5 0 9-16,-6 1 6 15,-6 4 0-15,-7 8 1 16,-4 2 10-16,0 0 23 16,0 0 0-16,0 2-26 15,0 28 8-15,0 6 12 16,0 3-16-16,0-2-5 15,0-7-4-15,0-2 1 16,0-5-4-16,18-3-6 16,0-9-20-16,0-3-11 15,9-8-21-15,-8 0-17 16,4-10 18-16,-11-19 26 0,-2-6 25 16,-10 2 6-16,0-6 0 15,-5 7 21-15,-24 2 13 16,-4 10-26-16,1 6 22 15,-1 8-11-15,3 6-19 16,4 0-21-16,6 10-38 16,7 9-64-16,13 2-264 15</inkml:trace>
  <inkml:trace contextRef="#ctx0" brushRef="#br0" timeOffset="-208461.25">3072 18591 636 0,'0'0'34'0,"0"0"-16"16,0 0 40-16,0 0 21 0,0 0-41 16,0 0-27-1,-86-19 3-15,69 19-3 0,3 19 1 16,-5-2 8 0,7 3-14-16,6 3-2 0,0 2 5 15,6-2-7-15,0 6-1 16,0-4-1-16,14-3-6 15,11 2 0-15,2-8-4 16,-1 2 9-16,6-7 0 16,-10 3-15-16,5-7 15 15,-8 7-3-15,-8-2 4 16,-4-2-1-16,-7-1 1 16,0 5 0-16,0 2 1 15,-18 0 16-15,-17 0-7 16,-11-2-4-16,-5-3 2 15,3-11-8-15,2 0-4 16,13 0-13-16,11-14-19 0,8-21-122 16,3-9-82-16</inkml:trace>
  <inkml:trace contextRef="#ctx0" brushRef="#br0" timeOffset="-208109.72">2999 18430 532 0,'0'0'83'16,"0"0"-26"-16,0 0 38 15,0 0-26-15,0 0-37 16,0 0-9-16,0 0-4 15,0 24 18-15,9 12 1 16,0 13 4-16,0 17-12 16,1 12 0-16,-6 14 6 15,-4 7-15-15,0-6-9 16,0-7 3-16,0-5-13 16,0-15-3-16,0-6 1 15,0-16-7-15,0-13-7 16,0-12-31-16,0-17-9 0,0-2-32 15,0-2-103-15,0-29-426 16</inkml:trace>
  <inkml:trace contextRef="#ctx0" brushRef="#br0" timeOffset="-206828.4">3186 18587 342 0,'0'0'112'0,"0"0"-48"0,0 0 13 15,0 0 0-15,0 0 12 16,0 0-29-16,-9 0-21 16,9 0-9-16,-5 0-1 15,5 0-3-15,-2 0-8 16,-5 0-7-16,-6-2-3 15,-13-7-8-15,1 5-8 16,-11-1-2-16,-4 5-16 16,-8 0-7-16,-3 24-60 15,1 21-139-15</inkml:trace>
  <inkml:trace contextRef="#ctx0" brushRef="#br0" timeOffset="-200257.43">3968 19294 642 0,'0'0'137'0,"0"0"-70"15,0 0-17-15,0 0 6 16,0 0 22-16,0 0-5 16,0 0-29-16,-19 0-17 15,19 0-9-15,0 0-17 16,24 0 11-16,8-4 3 16,25-1 3-16,8 0-16 15,7 1-1-15,3 2 4 16,-10 2-5-16,0 0 1 15,-10 0-4-15,-15 0-9 16,-14 0 9-16,-17 0-19 16,-2 0 3-16,-7 0-18 0,0 0 1 15,0 0-3 1,0 0-16-16,-7 0 15 0,-13-5 5 16,-12 1-19-16,0-5-16 15,2-3-41-15,8 4 49 16,6-4 17-16,3 1 13 15,1 1 16-15,10 5 14 16,-4-3 2-16,2 8 8 16,-2-4 17-16,6 4 1 15,0-2 7-15,0 2 8 16,0 0 5-16,0 0 5 16,0-6-22-16,0 6-12 15,0 0 1-15,0 0-12 16,0 0 0-16,0 0 3 0,7-4-9 15,4 4 6-15,1-2 2 16,-1-3-3-16,-4 3 1 16,-4-5-1-16,-3 7 9 15,0 0 5-15,0-5-4 16,0 3-3-16,0-1-10 16,0-1-1-16,0 4 6 15,0 0 10-15,0 0 4 16,0 0-3-16,0 0 0 15,0 0 3-15,0 0-9 16,0 0-2-16,0 0-10 0,0 3 3 16,13 15 2-1,10 3-4-15,4-2 1 0,-1 0-2 16,1-5 3-16,-3-8-3 16,3 2 2-16,-4-4-2 15,-5 0-5-15,-1-1 2 16,-7-1 3-16,-7-2 0 15,-3 0 1-15,0 4-1 16,0-4-2-16,0 5-5 16,0-3 7-16,-9 5 11 15,-12 4-1-15,-3 10 1 16,-10 6-11-16,-5 1 1 16,4 3-1-16,-4 1-2 15,2 0-24-15,4 0-26 16,15-8-56-16,11-7-67 15,7-12-180-15</inkml:trace>
  <inkml:trace contextRef="#ctx0" brushRef="#br0" timeOffset="-199545.1">5279 19224 630 0,'0'0'124'16,"0"0"-81"-16,0 0 22 16,0 0-6-16,0 0-17 15,0 0-21-15,0-84-12 16,-15 57-1-16,-1-4 3 16,-1 7-8-16,-3 4-1 15,-1 4-2-15,-2 10 0 0,6 2 3 16,-3 4-1-16,-2 0-2 15,-1 10 0-15,0 15 2 16,2 0 3-16,7 4-4 16,5-4 0-16,8 0 0 15,1-2-2-15,0-5 0 16,12 0-3-16,12-9 4 16,8-9-1-16,9 0 1 15,-1 0-6-15,3-14 2 16,-4-7 1-16,-8-1-3 15,0 4 6-15,-15 2 2 16,-5 6 6-16,-8 10 2 16,-3-5 18-16,0 5 6 15,0 0 10-15,0 0-22 0,0 0-9 16,0 0-3-16,0 11 0 16,-3 18-8-16,2 23 17 15,-5 8-6-15,6 10-5 16,0 1-4-16,-4-5-1 15,4-5 0-15,0-11-3 16,-1-8-1-16,1-9-1 16,0-12-8-16,0-10-13 15,0-11-16-15,0 0-51 16,0 0-12-16,15-37-28 16,3-19-203-16</inkml:trace>
  <inkml:trace contextRef="#ctx0" brushRef="#br0" timeOffset="-198661.59">5699 19283 646 0,'0'0'133'15,"0"0"-76"-15,0 0 0 16,0 0 10-16,0 0-12 16,0 0-15-16,-33-18-20 15,31 18-14-15,-9 14-3 16,11 13 0-16,-2 7 3 0,2 1-3 16,0 2-2-16,0-8 1 15,10 2-2-15,7-12 0 16,2-7-3-16,-4-8-14 15,2-4-2-15,0 0 14 16,4-10 5-16,2-24-11 16,-3-12-6-16,-7-1 11 15,-13-8-3-15,0 9 9 16,0 7 0-16,-19 9 2 16,-4 8 21-16,1 16 15 0,-3-1-26 15,-7 7-6 1,11 0-5-16,4 0-1 0,1 0 0 15,11 0-1-15,0 5-1 16,5-3-1-16,0 4-2 16,0 4-11-16,26 2 6 15,1 2-4-15,5-4-8 16,7 4-2-16,-4-8 5 16,0 2 3-16,5-8-22 15,-4 0 11-15,2 0 2 16,-9 0 9-16,1-8 11 15,-14 2 5-15,-2-2 4 16,-9 2 12-16,-4 6 10 16,-1 0-3-16,0 0 9 15,0 0-10-15,0 0-6 0,0 0 6 16,0 0-8-16,0 0-7 16,0 0-1-16,0 9-1 15,0 16 10-15,0 7 5 16,0-1-17-16,9 4 2 15,-1-6 4-15,1 1-8 16,5-8-1-16,4-4 0 16,4-6-4-16,8-2 0 15,3-10 4-15,5 0 5 16,-6-5-5-16,1-20-4 16,-6-5 1-16,-8-6 3 15,-9 1 2-15,-10-1 7 0,0 2 0 16,-23 2 11-16,-12 7 3 15,-5 9 0-15,-8 7-14 16,-4 9-3-16,0 0-6 16,19 6-5-16,5 22-29 15,14 2-40-15,4 2-20 16,10-3-14-16,0-6-103 16,32-9-327-16</inkml:trace>
  <inkml:trace contextRef="#ctx0" brushRef="#br0" timeOffset="-198093.59">6952 19082 172 0,'0'0'465'0,"0"0"-392"16,0 0-28-16,0 0 34 16,0 0-14-16,0 0-19 15,-18-108 4-15,2 94-2 16,-1 4-10-16,-7 5-5 0,-4 5-5 15,-1 0-20-15,-3 2-5 16,-1 18 1-16,2 8-3 16,7-3-1-16,5-3-5 15,10 2 0-15,9-2-4 16,0-2-8-16,2 6 1 16,24-2 9-16,4 6-1 15,8-4-7-15,-2-2-4 16,6-2 1-16,-7 1 0 15,-4-2 12-15,-9-4-2 16,-4 2 4-16,-7-3 2 16,-5 1-1-16,-1-3 2 15,-5 0-3-15,0 2 4 0,0-7 13 16,-14 6 2 0,-12-5-3-16,0-3 7 0,-11-2-14 15,-1-5-4-15,-7 0-2 16,-3-8-4-16,-2-14-16 15,16 0-1-15,4-8-28 16,21 5-56-16,9-2-102 16,0 0-15-16</inkml:trace>
  <inkml:trace contextRef="#ctx0" brushRef="#br0" timeOffset="-197759.07">6844 18917 388 0,'0'0'184'0,"0"0"-103"16,0 0-4-16,0 0 35 15,0 0-48-15,0 0-13 16,-6-36-15-16,6 36-8 16,0 0-11-16,0 0-8 15,0 0 3-15,0 10-4 16,0 25 8-16,0 15 32 15,0 16-19-15,0 5-17 16,0 6-2-16,0 2-2 16,0-2-2-16,0-1 0 0,0-11-4 15,0-9-1 1,0-9-1-16,0-9-1 0,0-13-5 16,6-9-14-16,-4-8-1 15,-2-8-46-15,0 0-25 16,0-12-46-16,0-18-175 15</inkml:trace>
  <inkml:trace contextRef="#ctx0" brushRef="#br0" timeOffset="-197556.72">7242 19472 852 0,'0'0'34'0,"0"0"-34"15,0 0 0-15,0 0 0 16,0 0-113-16,0 0-74 16</inkml:trace>
  <inkml:trace contextRef="#ctx0" brushRef="#br0" timeOffset="-196629.07">5762 20015 186 0,'0'0'171'15,"0"0"-56"-15,0 0-27 16,0 0 5-16,0 0 19 0,0 0-27 16,-27 2-34-16,27-2 2 15,0 0 3-15,0 0-9 16,0 0-26-16,38 0-3 15,19-5-2-15,18-9-1 16,20-2-4-16,5-3-7 16,-3-2 1-16,-7 5-4 15,-9 2-1-15,-19 5-10 16,-13 3 0-16,-23 1-23 16,-19 5-8-16,-7 0 19 0,0 0 3 15,-17 5-5 1,-31 10 24-16,-18 10-8 0,-21 10-9 15,-10-6-17-15,-7-6 16 16,5-5-2-16,13-7 16 16,15-6 4-16,14-5 3 15,12 0 28-15,22 0 24 16,10 0-11-16,8 0 5 16,5 0-5-16,0 0-7 15,0 0-20-15,0 0-17 16,29 0 6-16,28 0 0 15,22 2-2-15,19-2-4 16,12 0 0-16,-3-10-6 16,0-6-20-16,-15 4 4 15,-25 2-5-15,-25 6-7 0,-27 4 0 16,-15 0 8-16,0 0 15 16,-27 0-6-16,-21 14 11 15,-8 4-30-15,3 2-38 16,8-6-116-16,22 2-146 15</inkml:trace>
  <inkml:trace contextRef="#ctx0" brushRef="#br0" timeOffset="-194111.61">8748 19351 561 0,'0'0'53'0,"0"0"-3"16,0 0 28-16,0 0 8 15,0 0-23-15,0 0-18 16,-96-66-17-16,74 66-13 15,-1 11-2-15,3 22-8 16,-10 10 3-16,14 7 0 16,-3 6 0-16,18-1-1 15,1 2-3-15,0-5-4 16,18-6-1-16,14-7 1 16,0-10-5-16,13-14-8 15,-9-7 4-15,11-8 3 0,-10 0-7 16,-4-23 6-1,-4-4 2-15,-10-8 1 0,-14 8 2 16,-5-1 2-16,0 8 4 16,-24 4-1-16,-8 8 6 15,-7 3-8-15,-7 5 7 16,-2 0-8-16,-3 25 0 16,8 4 0-16,5 6-6 15,11 1 0-15,10 5-18 16,17-7-25-16,0-7-41 15,30-8-69-15,15-13 0 16,11-6-168-16</inkml:trace>
  <inkml:trace contextRef="#ctx0" brushRef="#br0" timeOffset="-193410.39">8977 19623 525 0,'0'0'97'15,"0"0"-50"-15,0 0 64 16,0 0-34-16,0 0-42 16,0 0-22-16,-36-20-8 15,25 36-5-15,6 9 6 16,5 0-3-16,0 11 0 16,0-6 0-16,5 0-3 0,13-5-4 15,7-9-4 1,-2-10 0-16,6-6 3 0,0 0-1 15,-2-6 6-15,-1-19 0 16,-8-5-13-16,-7-6 7 16,-11 0 1-16,0 1-6 15,-11 6 11-15,-12 6 0 16,-5 4-7-16,6 9 7 16,-5 6 3-16,13 4 4 15,-1 0-5-15,9 0-2 16,6 0 0-16,0 0-3 15,0 0-16-15,10 0-7 16,19 8 10-16,9 1 10 16,2-7-1-16,6 7 5 15,-9-4 2-15,1 0 1 0,-10 1 0 16,-5-6 3-16,-13 6-4 16,-1 0 3-16,-9 2 6 15,0-3 12-15,0 9-3 16,0 2-1-16,0 7-2 15,0 1-5-15,4 4-5 16,3-5 2-16,2-3 0 16,4-3-7-16,0-10-1 15,3-1-3-15,1-6 2 16,4 0-11-16,-1 0 2 16,5-25-2-16,-7-8-1 15,-3 0 8-15,-11 1 5 0,-4-2 1 16,0 8 1-1,0 0 5-15,-19 7 5 0,-10 10-7 16,-4 5-2-16,4 4 6 16,0 0-6-16,3 0-4 15,6 11 0-15,4 10-16 16,8-1-36-16,8-2-65 16,0-4-27-16,13-2-232 15</inkml:trace>
  <inkml:trace contextRef="#ctx0" brushRef="#br0" timeOffset="-192977.7">9918 19422 667 0,'0'0'142'15,"0"0"-122"-15,0 0 40 16,0 0-6-16,-129-41-26 15,114 41-20-15,-3 0-1 16,2 0-7-16,7 11-5 16,-1 8 4-16,7-4 1 15,3 6-1-15,0-3-4 16,0 0 4-16,3-4-6 16,12 2 4-16,2-3 3 0,4-1 6 15,9 1-4-15,3-1-1 16,0-2 8-16,0 4-9 15,-2-2 1-15,1 2 3 16,-12 1-4-16,1 1 1 16,-15 1 2-16,-2 1 0 15,-4-3-2-15,0 1 1 16,-10 3 15-16,-20-4-3 16,-13-3-1-16,-6-8-13 15,-5 1-1-15,-3-5-3 16,-1 0-9-16,10-19-19 15,6-12-36-15,20-7-41 16,11 0-102-16,11 2-154 16</inkml:trace>
  <inkml:trace contextRef="#ctx0" brushRef="#br0" timeOffset="-192642.06">9830 19308 493 0,'0'0'80'0,"0"0"-36"15,0 0 34-15,0 0 28 16,0 0-57-16,0 0-18 16,-38-25-9-16,38 25-6 15,0 0-4-15,0 11-3 0,0 26 14 16,0 17 5-16,10 12-5 15,9 9 2-15,0 8-10 16,-2-2 5-16,-4 3-5 16,-2-7-4-16,-9-2-11 15,-2-13 1-15,0-22-4 16,0-8-1-16,0-18-11 16,0-8-22-16,0-6-25 15,0-11-27-15,-13-30-172 16,6-13-302-16</inkml:trace>
  <inkml:trace contextRef="#ctx0" brushRef="#br0" timeOffset="-192361.65">9821 19230 49 0,'0'0'442'16,"0"0"-392"-16,0 0-17 15,0 0 23-15,0 0-6 16,0 0-29-16,-14-30-13 16,14 30 1-16,0 0-1 15,0 24 7-15,0 10 22 16,0 10-4-16,0 10-9 16,6 10-3-16,2 1-3 0,8 1-4 15,-5-2-12-15,-7-4-2 16,-4-8-19-16,0-8-55 15,-4-9-79-15,-14-4-100 16</inkml:trace>
  <inkml:trace contextRef="#ctx0" brushRef="#br0" timeOffset="-191692.48">9004 20181 376 0,'0'0'184'15,"0"0"-128"-15,0 0 8 16,0 0 78-16,0 0-65 15,0 0-26-15,-11-10 2 16,11 4-26-16,11-3-2 16,26-7-13-16,15 0-4 15,27-4 5-15,5 4 3 16,10 2-2-16,-12 9 2 16,-7 5-15-16,-18 0 7 15,-13 0-5-15,-26 0-5 0,-5 0 2 16,-13 9-32-16,0-1 1 15,-9 6 16-15,-24-1 7 16,-9-2-13-16,-17 0-7 16,-6-6-22-16,-13-1 22 15,9-4 9-15,-8 0 12 16,12 5 7-16,8 0 1 16,8-1 10-16,6-2 18 15,21 3 7-15,6-5-2 16,9 4 5-16,7-4 3 15,0 0-12-15,0 0-30 16,20 0 3-16,31 0 7 16,21-11-4-16,27-3-2 0,13-1-2 15,-2 1 1 1,-13 5 0-16,-21 3-1 0,-24 6-2 16,-28 0-2-16,-10 0 2 15,-14 0-3-15,0 0-5 16,0 0-3-16,-4 0 11 15,-17 0 7-15,-4 10-7 16,-3-1-7-16,8 1-26 16,1-4-14-16,5-6-3 15,-1 5-21-15,8-1-50 16,-4-2-124-16</inkml:trace>
  <inkml:trace contextRef="#ctx0" brushRef="#br0" timeOffset="-191511.14">9718 20185 829 0,'0'0'88'0,"0"0"-84"16,0 0 28-16,0 0 5 15,0 0-37-15,0 0-42 16,0-25-56-16,0 25-200 15</inkml:trace>
  <inkml:trace contextRef="#ctx0" brushRef="#br0" timeOffset="-184562.99">9203 20195 580 0,'0'0'65'0,"0"0"-13"0,0 0 28 16,0 0-20 0,0 0-19-16,0 0-20 0,0 0-8 15,0-14-4-15,1 14-2 16,9 0-2-16,-1 0 0 16,7-2 2-16,8-1-1 15,2 0 1-15,5 3-2 16,9 0 1-16,-5 0-3 15,2 0-3-15,3 0 2 16,-1-2-1-16,-2-4 5 16,8-7-5-16,5-4-1 15,0 1 0-15,6 3 0 16,-6-7 1-16,-5 1-1 16,-1 0 0-16,-6-5 0 15,-6 3 0-15,-6-4-1 0,2 1 0 16,-8-4 2-16,-4-1 0 15,8-4 2-15,-2 0-3 16,5-3-4-16,-5-3 4 16,0-2 1-16,4 7-1 15,-6-3 0-15,-2 8 2 16,-4-3 2-16,-4 8-2 16,-4-2 9-16,-6 6 6 15,0-6-8-15,0 2 0 16,0-4-4-16,0-6-3 15,0 3 1-15,0-4-3 16,-2 6 1-16,-12-1 1 0,0 4 3 16,-4-5 7-1,-2 10-9-15,-9-7-1 0,0 0 9 16,0-1-6-16,-10 4-3 16,3-1-1-16,-7 2 2 15,6 2 0-15,-2-4-3 16,-1 3 0-16,0 3-1 15,-1-1 0-15,5 5 1 16,-10 2 0-16,7 3-1 16,-6 9-2-16,-9-2 3 15,-4 4 4-15,-5 0-3 16,-5 0-1-16,0 0 1 16,3 0-1-16,0 6 0 0,8 3 1 15,3 3-1 1,5-3 0-16,0 0 2 0,4 2-2 15,-3 1 2-15,-2 3 0 16,4-1-2-16,-11 11 3 16,0 0-1-16,-6 5 1 15,5 2 0-15,-2-2 0 16,11 3-2-16,3 2 1 16,14-4 0-16,0 4 3 15,16-4-1-15,-3 1-1 16,7 7 9-16,5 2-2 15,2 3-7-15,5 4-1 16,0 8-1-16,0-4-1 16,23 2 2-16,12-2 1 0,6-2-3 15,8-1 0-15,7-2-5 16,15 3 5-16,5-5 2 16,5 1 2-16,11-6-4 15,3-4-6-15,-8-6 3 16,4-9-5-16,-4-1-15 15,-8-3 11-15,-9-9-7 16,-8 1-6-16,-6-7-9 16,-12 0-8-16,-14-2-9 15,-3 0-11-15,-19 0-128 16,-8-13-234-16</inkml:trace>
  <inkml:trace contextRef="#ctx0" brushRef="#br0" timeOffset="-183630.35">3058 19507 168 0,'0'0'0'16,"0"0"-58"-16,0 0 7 15,0 0 51-15,0 0 28 0,0 0 41 16,-59 44-12-16,48-42-38 16,-2-2 1-16,-3 0 26 15,2 4-4-15,-2-4 9 16,5 0-7-16,-10 0 49 16,2 0-35-16,-1 0-16 15,1 0 2-15,-4 0 2 16,16 0 17-16,2 0-19 15,5 0-4-15,0 0-8 16,0 0-32-16,0 0 5 16,22-8-5-16,26-17 1 15,23-18 4-15,18-12-4 16,14-11 3-16,-2-4-2 16,3 4-2-16,-22 14 1 15,-26 14 1-15,-23 22-2 0,-20 11 2 16,-13 5 7-1,-13 0-3-15,-24 13-3 0,-15 19-3 16,-5 8-2-16,0 6 1 16,0 0 1-16,7 4-2 15,4-5 2-15,7-4 2 16,12-7-2-16,15-11 0 16,12-9 0-16,3-14-9 15,50 0-47-15,38-44 33 16,34-34-188-16,37-18-206 15</inkml:trace>
  <inkml:trace contextRef="#ctx0" brushRef="#br0" timeOffset="-103401.55">12426 19244 628 0,'0'0'132'16,"0"0"-71"-16,0 0 6 15,0 0-4-15,0 0-22 16,0 0-7-16,0 0-15 16,0 0 7-16,4-25-3 15,-4 25 1-15,0-2-3 16,0-1 0-16,0 3 1 15,0-1-5-15,0-2-4 16,0 1 0-16,2-6-5 16,9-4-6-16,-2-2-2 0,11-2 0 15,1 5 0-15,-1-2 0 16,-4 7 0-16,5 2-1 16,0 2-1-16,-3 2 0 15,0 0-2-15,2 0 2 16,-4 10-6-16,0 9 8 15,0 4 0-15,-5 8 0 16,-8 4 0-16,-3 4 3 16,0-3-1-16,-17 5-2 15,-12-10 4-15,-3-1-2 16,0-6 0-16,1-5-1 0,9-2 1 16,3-9 0-1,10-6 0-15,5 2-2 0,4-4 0 16,0 0 1-16,0 0-1 15,0 0 0-15,0 0-1 16,4 0-9-16,14 0 10 16,22 0 5-16,1-8-5 15,8-3-2-15,10 4-27 16,-7-3-44-16,12 2-63 16,-4 0-1-16,-6 4-66 15,-8 4-167-15</inkml:trace>
  <inkml:trace contextRef="#ctx0" brushRef="#br0" timeOffset="-102650.3">13084 19174 739 0,'0'0'126'15,"0"0"-48"-15,0 0 30 16,0 0-2-16,0 0-58 15,0 0-23-15,-23-27-12 16,21 27-6-16,-5 0-3 16,3 20-3-16,2 13 3 15,-4 5 3-15,2 4-7 16,4-1 0-16,0-6 3 16,0 1-3-16,0-8 0 0,12-13-3 15,3-9 1 1,3 0-3-16,2-6-12 0,8-6 1 15,0-23 6-15,2-10 10 16,-7-8 3-16,-5 1-1 16,-11 4 1-16,-7 4-3 15,0 10 2-15,-25 4 0 16,-3 10 8-16,6 8-3 16,-9 2-2-16,10 4-5 15,5 0-2-15,-1 0-2 16,8 16 2-16,6 2-2 15,3 2-6-15,0 0-12 16,12-5-9-16,20-4 2 0,4-2-10 16,10-4-2-16,0-5 0 15,-2 0 12 1,2 0 22-16,-1-10 2 0,-15 1 10 16,-16 4-2-16,-6 1 23 15,-8 4 20-15,0 0 5 16,0 0-19-16,0 0-13 15,0 14-9-15,-13 18 18 16,6 2-13-16,-2 2-9 16,8-2-2-16,1-5-4 15,0-1 0-15,0-8-1 16,10-4 0-16,10-4-1 16,-3-10-3-16,12-2-17 15,-2 0 16-15,6-12 2 16,-9-17 4-16,0 4 5 0,-15-6 5 15,-6-4-3-15,-3 2 0 16,0-4 14-16,-19 8-12 16,-6 6 2-16,-8 4-8 15,3 13-3-15,-3 6 0 16,1 0-11-16,1 12 5 16,3 26-33-16,7 3-55 15,9 1-79-15,12-7-184 16</inkml:trace>
  <inkml:trace contextRef="#ctx0" brushRef="#br0" timeOffset="-102232.7">14001 19144 764 0,'0'0'120'15,"0"0"-58"-15,0 0 42 16,0 0-22-16,0 0-37 15,0 0-8-15,-51-95-21 16,21 95-12-16,2 0-3 16,-6 9 0-16,2 15-2 15,5 2-1-15,8 0 0 16,13-7 1-16,6 2-2 16,0-5-2-16,0-3 0 15,19-2 1-15,17-1-1 16,6-1 4-16,7-2 1 0,0-3 0 15,0 8 1 1,-8-3-2-16,-3 5 1 0,-14-3 0 16,-8 5-1-16,-3-1 1 15,-13 4 0-15,0-3-1 16,0 3 1-16,-13 3 3 16,-7-7-2-16,-9-1-1 15,-3-3 0-15,-4-1-7 16,0-6-27-16,-9-4-46 15,9 0-10-15,3-10-33 16,7-11-120-16,8-14-216 16</inkml:trace>
  <inkml:trace contextRef="#ctx0" brushRef="#br0" timeOffset="-101932.25">13890 18964 609 0,'0'0'123'0,"0"0"-50"16,0 0 18-16,0 0 2 16,0 0-21-16,0 0-27 15,2-47-16-15,-2 47-13 16,0 9-14-16,0 21 1 16,12 15 15-16,4 10-1 15,-10 7-4-15,7 4 4 0,0 6-4 16,-5 3-5-16,3 0-5 15,-8-9-1-15,1-7-2 16,3-17 0-16,-4-2 0 16,-3-15-4-16,0-10-28 15,0-3-17-15,0-10-78 16,0-2-90-16,-10 0-265 16</inkml:trace>
  <inkml:trace contextRef="#ctx0" brushRef="#br0" timeOffset="-101435.52">13094 19885 722 0,'0'0'179'16,"0"0"-158"-16,0 0 36 15,0 0 34-15,0 0-52 16,0 0-19-16,-9-9-18 16,53-1 18-16,9 4-8 15,22-7-6-15,4 2-3 16,1-1-3-16,-6 0-1 16,-12 6 1-16,-16 0 0 0,-19 6-11 15,-19 0 3-15,-8 0-22 16,0 0 29-16,-16 0-6 15,-30 6 5-15,-9 10-1 16,-13 4-2-16,-6 0 3 16,-7 6-1-16,9-2 3 15,-2 0 1-15,21-6 0 16,11-9 17-16,23-4-1 16,12-1 9-16,7-4-7 15,0 2-19-15,20-2 0 16,31 0 0-16,25 0 0 15,8 0-1-15,11-11-24 16,-9 2-15-16,-18-3-62 16,-12 6-15-16,-21-2-30 0,-15 6-15 15,-10 2-56-15,-10 0-42 16</inkml:trace>
  <inkml:trace contextRef="#ctx0" brushRef="#br0" timeOffset="-101315.34">13598 19932 67 0,'0'0'316'16,"0"0"-170"-16,0 0-44 15,0 0 27-15,0 0-23 16,0 0-39-16,-87 56-29 16,87-50-29-16,0 1-9 15,0-5-29-15,0-2-161 16,0 0-571-16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35:27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20656 11996 500 0,'0'0'116'0,"0"0"-55"0,0 0 80 16,0 0-22-16,0 0-58 15,0 0 6-15,0 0-1 16,0-15-7-16,0 15 1 15,-5-2-10-15,-8 2-10 16,-2 0-10-16,-5 0-1 16,-9 0-13-16,-6 4-7 15,-5 19-2-15,1 5-3 16,10 2-2-16,9-2-2 16,11 0-1-16,9-1-2 15,0-2 0-15,12-3-18 16,31-3-21-16,9-10-7 0,13-5-38 15,6-4-6-15,1 0-7 16,-15-11 29 0,-7-8 4-16,-8-5 10 0,-12 1 42 15,-11 0 15-15,0 6 6 16,-6 3 40-16,-9 5 21 16,-4 4-5-16,0 5 14 15,0-3-18-15,0 3-28 16,0 0-12-16,0 0-10 15,0 10-7-15,0 16 21 16,0 12 0-16,-4 2-8 16,-6 4-4-16,4-4-3 15,-7-5-7-15,8-4 2 0,-7-9-1 16,10-3-2-16,-1-8-13 16,3-6-51-16,0-2-19 15,0-3-20-15,3 0 22 16,13-12-119-16,13-18 34 15,-9-2 77-15,-5-4 21 16,-1-5 69-16,-1 0 31 16,-4 5 53-16,-6 0 37 15,5 7 13-15,-8 6-11 16,0 5-46-16,0 1-16 16,6 9-14-16,1 0-4 15,1 4-27-15,6 2-11 16,8 2-2-16,2 0-6 15,-3 0 3-15,7 0-1 16,-12 9-1-16,-7 4 0 0,-2-4 4 16,-7 5 1-16,0-2 1 15,0 2 4-15,-16 0 6 16,-17-4-2-16,-11 0-9 16,9-4-3-16,1-2-7 15,7-1-55-15,21-3-92 16,6 0-208-16</inkml:trace>
  <inkml:trace contextRef="#ctx0" brushRef="#br0" timeOffset="192.46">21366 12072 986 0,'0'0'81'15,"0"0"-36"-15,0 0 59 16,0 0-56-16,0 0-27 15,0 0 8-15,-23 86-20 16,4-48-5-16,0-2-4 16,-3-6-22-16,-6 2-95 15,-3-6-94-15,3-6-338 16</inkml:trace>
  <inkml:trace contextRef="#ctx0" brushRef="#br0" timeOffset="1004.03">20799 12747 733 0,'0'0'113'0,"0"0"-52"15,0 0 46-15,0 0 4 16,0 0-48-16,0 0-23 0,8-46-11 15,-8 44-3-15,0-2-8 16,0-1-6-16,0 2 0 16,0 1-4-16,0 2-1 15,0 0 1-15,0-2-2 16,0 2-2-16,0 0 0 16,0-2-1-16,0 2-3 15,0 0 0-15,0 0 3 16,0 0-1-16,0 0-2 15,-2-2 0-15,-2-1 0 16,2 0 0-16,1 1 0 16,-5 2-3-16,1-4 0 0,3 2 3 15,2 2-4 1,0 0 0-16,0 0 4 0,0 0-2 16,0 0 2-16,0-2 0 15,0 2-1-15,0 0 1 16,0 0 0-16,0 0-2 15,0-2 2-15,0 2-1 16,0 0 1-16,0 0 0 16,0 0-3-16,0 0-4 15,0 0 2-15,0 0-2 16,0 0-4-16,0 0-4 16,0 0-3-16,0 0-24 15,-13 0-19-15,0 0-44 16,4 0-72-16,2-4-234 15</inkml:trace>
  <inkml:trace contextRef="#ctx0" brushRef="#br0" timeOffset="1699.5">20497 12090 632 0,'0'0'60'15,"0"0"-31"-15,0 0 88 16,0 0-16-16,0 0-66 15,0 0-17-15,60 0 31 16,-4 14 5-16,19-4-13 0,7 2-19 16,1 0-7-16,0-3-12 15,-4-2-1-15,-14 0-2 16,-17-5-1-16,-15-2 1 16,-15 3 1-16,-11-3-1 15,-5 0-1-15,-2 0-8 16,0 0-8-16,-2 0-7 15,-25-3-48-15,-8 1 8 16,-15-1 0-16,2 3-27 16,1 0 13-16,-1 0 62 0,10 0 16 15,-2 0 2 1,11 5 30-16,12-2 76 0,9 1-22 16,8-4-29-16,0 0 7 15,0 6-4-15,13 0-16 16,22 2 17-16,17-2-30 15,7 0-18-15,1-6-11 16,10 0-2-16,-10 0-31 16,-1 0-86-16,-4 0-48 15,-1 0-137-15,-2 0-331 16</inkml:trace>
  <inkml:trace contextRef="#ctx0" brushRef="#br0" timeOffset="2313.84">21851 12232 930 0,'0'0'88'16,"0"0"-35"-16,0 0 101 16,0 0-56-16,0 0-46 15,0 0-12-15,-16-42-26 16,2 42-7-16,-12 0-5 15,4 12-1-15,-9 12-1 16,0 6 0-16,8 6 0 16,4 0 0-16,9-1-2 15,8-1-1-15,2-7-11 16,2-2-16-16,31-6-16 0,19-6-2 16,25-9-38-16,7-4 15 15,11 0-55-15,-10-15 9 16,-16-8-58-16,-15-4 79 15,-29 0 45-15,-1 3 51 16,-14 2 30-16,-1 2 62 16,-9 4 77-16,0 7-65 15,0 1-5-15,0 8 0 16,2 0-32-16,-2 0-15 16,0 0-29-16,0 0-13 15,0 20-9-15,0 13 16 0,0 5 5 16,0 3-14-1,0-2-1-15,-2-3 2 0,2-2-2 16,0-4-6-16,0-9 0 16,0-8 0-16,0-7-1 15,0-3 0-15,0-3 4 16,0 0 5-16,9-17 1 16,18-19-8-16,7-8 0 15,7-4-1-15,-6 3-1 16,-2 8-5-16,-11 8 3 15,2 5-12-15,-15 13-21 16,0 5-11-16,-5 6-60 16,-4 0-55-16,0 0-106 15,0 17-111-15</inkml:trace>
  <inkml:trace contextRef="#ctx0" brushRef="#br0" timeOffset="2829.94">21949 12844 643 0,'0'0'83'0,"0"0"74"0,0 0-43 16,0 0 8-16,0 0-52 15,0 0-18-15,-17-52-9 16,-24 45-18-16,-4 7 0 16,-4 0-7-16,7 0-10 15,4 4-4-15,13 13-4 16,9-5 0-16,9-1 0 15,3 3-6-15,4 1 3 16,0 1 3-16,11 3-3 16,20-4-3-16,0 1 1 15,1 2 4-15,0-4 0 0,-11 6-3 16,-1-2 1 0,-7-1 3-16,-9 2 0 0,-4-5-1 15,0 0 1-15,-4 0 0 16,-22-4 3-16,-9 0 0 15,-4-3-1-15,4-7-4 16,-2 0-1-16,14 0-26 16,5 0-55-16,17-3-48 15,1-17-93-15,15 0-235 16</inkml:trace>
  <inkml:trace contextRef="#ctx0" brushRef="#br0" timeOffset="3178.71">22263 12876 893 0,'0'0'152'15,"0"0"-122"-15,0 0 82 16,0 0 2-16,0 0-80 16,0 0-11-16,0 44 10 15,0-14-19-15,0-2-10 16,0 5 3-16,0-6-5 15,-3-2-2-15,3-10 0 16,-3-3 0-16,3-6 0 16,0-3 0-16,0-3 1 15,0 0 0-15,0 0 3 16,3-13 1-16,15-17 0 0,12-4-2 16,-5 0-2-16,0 4-1 15,-4 8 0-15,-8 6 0 16,-6 4-1-16,0 3-10 15,-7 5-4-15,0 4-17 16,0 0-42-16,0 0-92 16,0 0-102-16,0 0-416 15</inkml:trace>
  <inkml:trace contextRef="#ctx0" brushRef="#br0" timeOffset="3350.17">22569 13016 356 0,'0'0'802'16,"0"0"-767"-16,0 0 72 16,0 0-4-16,0 0-77 15,0 0-21-15,0-8-5 16,2 4-16-16,0-3-76 16,-2-2-181-16,0-3-337 15</inkml:trace>
  <inkml:trace contextRef="#ctx0" brushRef="#br0" timeOffset="36380.71">11116 11781 813 0,'0'0'169'0,"0"0"-68"16,0 0-10-16,0 0-21 16,0 0-28-16,0 0-11 15,0 0-2-15,-11-2-9 16,11 2-10-16,0 0 7 0,12 0-7 15,17 0 11-15,4 0-6 16,7 0-7-16,5 0-4 16,6-3 0-16,-1-6-1 15,-4-1-3-15,-13 4 0 16,-6 0-17-16,-8 2-11 16,-9-4-31-16,-7 2-41 15,-3-4-42-15,0 2-45 16,-10 2-139-16</inkml:trace>
  <inkml:trace contextRef="#ctx0" brushRef="#br0" timeOffset="36631.21">11273 11566 825 0,'0'0'194'16,"0"0"-95"-16,0 0 3 15,0 0-18-15,0 0-59 16,0 0-13-16,9 4-6 16,8 30 18-16,10 7 0 15,-12 3-9-15,-1 8-11 16,-6-5-1-16,0 1-1 16,-3-5-2-16,-3-5-24 15,0-3-45-15,8-10-84 16,-4-11-102-16,9-14-424 0</inkml:trace>
  <inkml:trace contextRef="#ctx0" brushRef="#br0" timeOffset="37302.64">11656 11643 949 0,'0'0'180'15,"0"0"-113"-15,0 0 32 16,0 0-43-16,0 0-44 16,0 0-11-16,0 41 11 0,11-6 12 15,4 1-16-15,-2-3 2 16,-6-4 2-16,6-4-7 16,-9-4-1-16,5-7-3 15,-6-8 1-15,1-2 1 16,-2-4-3-16,0 0 2 15,-2 0 1-15,5 0 1 16,3-18 6-16,0-18-6 16,2-7-4-16,5-5 0 15,-1 3-1-15,3 9 1 16,-2 10-1-16,-5 9 1 16,0 9 2-16,-3 4-2 15,-4 4-4-15,2 0 4 16,9 0-6-16,2 3 6 0,3 12-1 15,10 4 2-15,-9 1-1 16,10-2 0-16,-3-4-3 16,0-4 2-16,3-2 1 15,9-6 0-15,1-2 0 16,1 0 0-16,-2-12 0 16,-6-7 0-16,-5-9-1 15,-8-2 1-15,-9-1-3 16,-6-1 0-16,-5 0 0 15,0 5 0-15,-3 9 1 16,-17-1 2-16,-3 13-1 16,1 6 0-16,-4 0 0 15,6 13 1-15,-2 23 0 0,-1 14-3 16,22 5 3-16,1 2 1 16,0-2 5-16,11-11 0 15,12-2-2-15,19-8 0 16,-3-8-4-16,7-7-3 15,-1-9 1-15,-9-9-1 16,-5-1-28-16,-19 0-61 16,-12 0-155-16,0-9-228 15</inkml:trace>
  <inkml:trace contextRef="#ctx0" brushRef="#br0" timeOffset="37946.81">11299 12166 80 0,'0'0'831'0,"0"0"-734"0,0 0 14 16,0 0 21-16,0 0-55 15,0 0-44-15,66-3 12 16,-2-8-10-16,11-1-17 16,9-2-9-16,-1 2 1 15,-2 2-10-15,-7 1 0 16,-24 4-1-16,-14 1 2 16,-22 4-2-16,-8 0-3 15,-6 0-7-15,0 0-3 16,0 0-10-16,-10 0-11 0,-23 2 0 15,-12 11 13-15,-16 0-4 16,-3 1 5-16,-2-2 10 16,1 0 11-16,2-3 1 15,12-4 17-15,16-1 36 16,8-2 4-16,18-2-23 16,2 0-9-16,7 0-6 15,0 0-9-15,0 0-8 16,7 4-3-16,34 0 0 15,22-2 4-15,18-2-2 16,2 0-2-16,9 0-12 16,-22 0-12-16,-14-2-37 0,-32 2-57 15,-24 0-129-15,0 0-211 16</inkml:trace>
  <inkml:trace contextRef="#ctx0" brushRef="#br0" timeOffset="41045.8">12880 11827 617 0,'0'0'80'16,"0"0"0"-16,0 0 59 16,0 0-64-16,0 0-32 15,0 0-1-15,0 0 13 16,-39-4-20-16,39 4-13 15,0 0 10-15,0 0 5 16,7 0-14-16,26-2-13 0,18-2 17 16,17-2 2-16,7-4-15 15,10 4-6 1,-2 1-1-16,-4 0-6 0,-14 5-1 16,-14 0 0-16,-19 0 0 15,-3 0 0-15,-14 0-4 16,-12 0 1-16,0 0-16 15,-3 0-11-15,0 0-5 16,0 0-18-16,0 0-10 16,0 0 15-16,0 0-26 15,-3-2-17-15,-8-12-55 16,-5 0 23-16,7-8 37 16,-10 2 19-16,6-2 61 15,-1 6 6-15,-5 0 46 16,3 2 28-16,-7 4 19 0,3 1 17 15,2 3-35-15,4 4-14 16,11-3 0-16,3 5 5 16,0 0-36-16,0 0-19 15,0 0-5-15,0 0 1 16,0 16 22-16,12 0 9 16,8 2-8-16,3-2-7 15,4 0-9-15,7-2 0 16,0-4-10-16,5 2 2 15,-6-2-6-15,-6-6 5 16,-3 0-4-16,-15 2-2 16,-1-6 4-16,-3 0-3 0,-5 0 1 15,0 0-1-15,0 0 2 16,0 6-1-16,0 4 1 16,-8 7-1-16,-17 10 0 15,-8 3-1-15,-1 2 0 16,0 4 0-16,-1-2-1 15,7-4-15-15,8-5-46 16,10-7-33-16,10-9-79 16,0-9-178-16</inkml:trace>
  <inkml:trace contextRef="#ctx0" brushRef="#br0" timeOffset="42267.13">14063 11751 371 0,'0'0'232'15,"0"0"-148"-15,0 0 71 16,0 0-30-16,0 0-35 15,0 0 14-15,0-13-14 0,0 13-16 16,-10 0-40 0,-9 4-20-16,-14 21-3 0,-2 7 2 15,5 6-5-15,11 4-5 16,8-6-3-16,11-4-1 16,0-5-4-16,0-8 2 15,17-8-1-15,12-7-1 16,7-4 0-16,-4 0 1 15,7-6-3-15,-10-15-1 16,0-2 7-16,-15-2-1 16,-5 3 2-16,-9-2 0 15,0 2 2-15,0 4-1 16,0 4 1-16,-19 2-2 16,0-2 0-16,2 8 1 15,-9 2 0-15,6 2-1 0,5 0 0 16,8 2-1-16,-3-3 0 15,10 3 1-15,0 0-1 16,0-2 0-16,0-1-2 16,4-3-9-16,21-2-3 15,8 2 12-15,5-2 0 16,8 6 0-16,-5 2 1 16,-4 0-1-16,-2 0 1 15,-4 6 2-15,-15 14-1 16,0 2-1-16,-11 6 4 15,-5 2-1-15,0 1-1 16,0-4 1-16,0-2 0 0,-5-9 0 16,1-4 1-16,-6-5 0 15,10-7 3-15,0 0 1 16,0 0 9-16,0-10 1 16,0-20-10-16,10-10-6 15,12 2-2-15,3-2-1 16,3 14 0-16,-1 10 1 15,-6 4-1-15,3 12 1 16,-5 0-1-16,-2 0 3 16,4 4 0-16,0 18 0 15,-5 6 0-15,-8-2 0 16,3 4 0-16,-8-1 2 16,1-8-2-16,-4-1 0 0,2-7-4 15,-2-1-18 1,0-7-58-16,5-3-82 0,1-2-85 15,-1 0-308-15</inkml:trace>
  <inkml:trace contextRef="#ctx0" brushRef="#br0" timeOffset="42584.81">15042 11483 813 0,'0'0'104'0,"0"0"-4"0,0 0 52 15,0 0-34-15,0 0-76 16,0 0-15-16,0-39-5 16,0 56-14-16,0 24 16 15,0 9 12-15,0 4-15 16,5 3-8-16,2-7-5 15,-1-2-2-15,-2-2-6 16,5-8 0-16,-7-4-1 16,-2-7-8-16,1-6-25 15,1-9-43-15,-2-4-109 16,0-6-71-16,0-2-151 16</inkml:trace>
  <inkml:trace contextRef="#ctx0" brushRef="#br0" timeOffset="43112.87">14883 11776 756 0,'0'0'205'0,"0"0"-118"15,0 0 77-15,0 0-75 16,0 0-60-16,0 0-22 16,47-45-6-16,-4 45 7 15,0-2-3-15,11 2-3 16,-2-5 0-16,-1 0 0 15,-3 1 3-15,-12-2-5 16,-6-2 1-16,-14 2 4 0,1 0-3 16,-15-7 4-16,1 4-3 15,2 1-1-15,-5-2 3 16,0 4-4-16,0-2 1 16,0 2 2-16,-10 1-4 15,-8 1-7-15,3 4 0 16,-1 0 3-16,2 0 3 15,11 0-2-15,1 0 0 16,2 4-1-16,0 1-1 16,0-1-2-16,0 6 4 15,15-2 1-15,3 2 2 16,-1 1 0-16,3-2 1 16,-3 1-1-16,6 4 0 15,-4 5 2-15,-6-1 0 16,-4 3 4-16,2-1 3 0,-8 0-7 15,6 4 1-15,-6-2-1 16,-3-4-1-16,0 1 0 16,0-6-2-16,0-1 0 15,1-6-19-15,3-4-35 16,11-2-87-16,15 0-14 16,8-4-37-16,18-17-69 15,-8 4-137-15</inkml:trace>
  <inkml:trace contextRef="#ctx0" brushRef="#br0" timeOffset="43546.8">15709 11774 560 0,'0'0'143'16,"0"0"20"-16,0 0-31 0,0 0-43 15,0 0-10-15,0 0-3 16,-16-98-21-16,3 92-11 16,3-1-13-16,-4 3-9 15,-9 4-11-15,5 0-1 16,-2 0-2-16,1 4-8 15,1 14 6-15,-7 4-5 16,11 6 6-16,4-2-7 16,2 2 0-16,5-2-3 15,3-4 3-15,0-1-2 16,0-8 2-16,21-3 0 16,2-8 1-16,0-2 1 15,7 0-2-15,0-16 2 0,1-10 2 16,-7 0-4-1,3-4 1-15,-15 4-1 0,-2 7 5 16,-3 10-5-16,-7 4 0 16,0 5 0-16,0 0 0 15,0 0-2-15,0 14 1 16,0 13 1-16,0 7-2 16,-1-4-1-16,1-1-1 15,0-6-19-15,0-5-15 16,0-7-9-16,0-4-38 15,3-7-27-15,16 0-28 16,11-2-83-16,6-25-9 16,-4 0-93-16</inkml:trace>
  <inkml:trace contextRef="#ctx0" brushRef="#br0" timeOffset="44014.75">15969 11685 188 0,'0'0'479'15,"0"0"-295"-15,0 0-22 16,0 0 6-16,0 0-63 15,0 0-34-15,-35-40-23 16,19 40-23-16,1 0-13 16,-4 8-6-16,1 11 4 15,2 0-3-15,4 5-4 16,9 3-3-16,1 2 1 16,2 3-2-16,0 1-1 15,2-6-2-15,18-1-9 16,-1-4-20-16,10-11-10 0,-2-4-25 15,6-7-44-15,1 0-6 16,0-16-6-16,0-14-25 16,-1-6 59-16,-3-4 67 15,-11-10 21-15,2-2 2 16,2-2 24-16,-10 0 71 16,-5 9 4-16,2 7-24 15,-10 7 14-15,3 13 5 16,-3 7-16-16,0 5 8 15,0 2-38-15,0 4-32 16,0 4-13-16,0 29-3 16,0 15 6-16,0 6 3 0,0 6-1 15,0 0-2-15,0 2-3 16,0-6-3-16,1-4 1 16,2-3-2-16,0-15-1 15,-3-9-8-15,0-11-41 16,0-10-74-16,0-4-109 15,0 0-122-15</inkml:trace>
  <inkml:trace contextRef="#ctx0" brushRef="#br0" timeOffset="44322.48">16439 11554 275 0,'0'0'611'16,"0"0"-515"-1,0 0 34-15,0 0-26 0,0 0-66 16,0 0-20-16,-55 6-2 16,14 19-2-16,5 3-3 15,4-2-6-15,12-2 0 16,7-3-2-16,3-4-1 16,10-5-1-16,0 4 1 15,4-3 2-15,24 0 4 16,15 1 4-16,2-4-5 15,-1 1-6-15,-1-6 0 16,-8-1-1-16,-7 0 0 0,-9 0-8 16,-6-4-41-1,-7 4-98-15,-1-4-75 0,-5 4-468 16</inkml:trace>
  <inkml:trace contextRef="#ctx0" brushRef="#br0" timeOffset="44946.78">17056 11705 778 0,'0'0'57'0,"0"0"16"15,0 0 11-15,0 0 2 16,0 0 5-16,0 0-28 16,-53 58-6-16,12-40-20 15,-1-2-19-15,-4 0-2 16,0-6-14-16,12-4-1 16,12-4-2-16,10-2 0 15,3 0-10-15,9 0-7 16,0-20-20-16,0-8-9 15,27-4 17-15,10 3 11 16,9-4-7-16,0 3 4 16,-10-3 11-16,-3 4 9 0,-6 5 2 15,-12 3 6-15,-9 2 16 16,-6 5 18-16,0 1 0 16,0 7-6-16,0-2-8 15,-2 8-15-15,-15 0-9 16,-10 0-2-16,1 5-2 15,-2 15 2-15,0 1-1 16,7 1 0-16,7 5-2 16,1 4 3-16,11 0-2 15,2 5 2-15,0-2 4 16,2 8-1-16,15 0 3 16,7 2-3-16,-6 3-2 15,-1-2-1-15,-1-5 1 0,-4-7-1 16,-8 0 0-1,-4-10 0-15,0-1 0 0,0-6-8 16,-19-2-12-16,-14 0-22 16,-10-4-31-16,-7 0-58 15,0-8-89-15,8-2-459 16</inkml:trace>
  <inkml:trace contextRef="#ctx0" brushRef="#br0" timeOffset="45547">17462 11929 586 0,'0'0'179'15,"0"0"-98"-15,0 0 44 16,0 0 0-16,0 0-55 16,0 0-24-16,27-10-20 15,5-17-11-15,1-6 13 16,2-9-9-16,-2-6-7 0,-1-6 2 15,-9 0-6-15,0 3-6 16,-17 9 0-16,-2 9 0 16,-4 15 0-16,0 7 2 15,0 5-2-15,0 6 3 16,-8 0-5-16,-10 0-3 16,-7 0 0-16,8 17-1 15,0 9-2-15,8-1 4 16,2 2 1-16,4-7-1 15,3 0-1-15,0 4 3 16,3-2-2-16,13 0 2 16,11-1 0-16,-8 2 0 0,8-3 0 15,-10 1 0-15,-3 2 0 16,-5-3-1-16,1-2 0 16,-10 0-1-16,0-2 1 15,0-2 1-15,0 0-2 16,-23 0-6-16,-2-6-8 15,-5-2-19-15,-4-1-36 16,4-5-32-16,10 0-105 16,4 0-236-16</inkml:trace>
  <inkml:trace contextRef="#ctx0" brushRef="#br0" timeOffset="46578.14">17932 11672 200 0,'0'0'50'16,"0"0"-45"-16,0 0 61 15,0 0 9-15,0 0-22 16,0 0 5-16,15-19 46 0,-10 13 7 16,-5 2 46-16,5-4-52 15,-5 4-3-15,0 2-4 16,0-3 2-16,0 5-49 16,-5 0-21-16,-4 0-13 15,-15 0-13-15,2 19-3 16,1 10 5-16,7 2-4 15,1 4-2-15,13-2-2 16,0-3 0-16,0-2-3 16,2-8 5-16,18-6-1 15,6-4 1-15,7-6-8 16,10-4-4-16,-4 0-7 16,7-18 6-16,-5-12-1 15,-2-4-11-15,-6-4-9 16,-3 0 9-16,-10-5 2 0,-8 2 10 15,-7 1 13-15,-5 5 0 16,0 6 0-16,0 6 3 16,0 7 11-16,0 7 20 15,-10 9-3-15,5 0-11 16,3 0-6-16,-7 0-12 16,2 17-2-16,3 12 0 15,-7 10 9-15,11-1 0 16,0 3 8-16,0-4-7 15,0-6-2-15,2-4 0 16,11-8-4-16,-8-6 0 16,-3-6-3-16,7-5 3 0,-9-2-4 15,2 0 3-15,3 0 2 16,5 0-5-16,8-9-8 16,-3-10-12-16,-1 2 0 15,-8 3 2-15,1 3 8 16,-1 1 9-16,-6 8 0 15,0 2-1-15,0 0-1 16,0 0-4-16,0 16-1 16,0 5 8-16,2 2 0 15,6-3 0-15,-3-6 0 16,7-2 0-16,-4-4 1 16,6-6 1-16,5-2-1 15,6 0 4-15,6-4-3 0,2-19 0 16,0-4-1-1,-6 0-1-15,-2-8-1 0,-7 4 1 16,-8 0 0-16,-10 7 0 16,0 8 1-16,0 4 0 15,0 8 1-15,0 4 0 16,-14 0-2-16,-2 0-1 16,-3 12 0-16,5 8 1 15,1 0-2-15,11-2 0 16,0 1 1-16,2-2 0 15,0-3-1-15,0-2 1 16,4-5-2-16,10-2-7 0,16-3-59 16,2-2-28-16,6 0-74 15,8 0-59-15,-8-5-116 16</inkml:trace>
  <inkml:trace contextRef="#ctx0" brushRef="#br0" timeOffset="47697.41">18791 11615 587 0,'0'0'110'16,"0"0"61"-16,0 0-32 16,0 0-34-16,0 0-33 15,0 0-3-15,-30-34-33 16,9 34-8-16,2 0-10 16,-8 18-2-16,7 5-4 15,1 0-8-15,3 2-4 16,3 0-1-16,13-3 1 0,0-1-3 15,0-4-2-15,0-7 1 16,19-4-11-16,-3-6 7 16,13 0 2-16,2 0-6 15,-4-20 0-15,6-7-2 16,3-2-8-16,-10-7 4 16,5-5 6-16,-6-9 10 15,-8-4 2-15,-12-4 0 16,-2 5 1-16,-3 8 7 15,0 11 14-15,0 9 8 16,0 12-2-16,0 5-4 16,0 6-9-16,0 0-3 0,0 2-10 15,-4 0-2-15,-6 23-4 16,-1 12 4-16,-1 9 1 16,1 2 4-16,7 1-2 15,2-2 2-15,2-1-5 16,0-7 2-16,0-3-2 15,0-7-1-15,0-8 0 16,2-3 0-16,11-4-1 16,-6-4-2-16,6-6-6 15,3-2-3-15,5 0-9 16,4 0-1-16,-4-16 10 16,-3-2-2-16,-3-8-6 15,-4-3 10-15,-8 2 9 16,6-2-3-16,-6 5 4 0,-3 11 1 15,0 6 0-15,0 4 0 16,0 3 2-16,0 0 4 16,0 0-6-16,0 10 0 15,-3 11 0-15,-7 6 5 16,5 3 2-16,-1-2-1 16,6 0-2-16,0-4-3 15,0-10-1-15,0-4-1 16,6-6 1-16,2-4 1 15,16 0 6-15,2 0-7 16,3-12 3-16,4-9-3 0,-2-4-6 16,-4-3-2-1,-6 3-4-15,-7 4 11 0,-8 8 2 16,-3 9 4-16,-3 2 5 16,0 2-1-16,0 0-8 15,0 0-1-15,0 11-2 16,-5 7 2-16,1 2 0 15,4-2-1-15,0-2-3 16,0 0 1-16,0-5 2 16,4-6-1-16,11-1 1 15,5-4 1-15,7 0 0 16,7 0-1-16,-1-20-18 16,-3-8 4-16,0-5-14 0,-5-8 9 15,1-14 6 1,-9-5 5-16,-4-14 5 0,-8 2 3 15,-1 10 0-15,-4 17 1 16,0 18 7-16,0 13 7 16,0 12 9-16,0 2-5 15,0 0-18-15,-6 29-5 16,-10 18 5-16,-1 17 16 16,7 0-2-16,4 0 15 15,6-6-13-15,0-3-7 16,0-7-4-16,0-9 3 15,0-8-1-15,0-7-6 16,0-14-1-16,0 0-2 16,0-10-39-16,3 0-84 0,15 0-81 15,10-14-315-15</inkml:trace>
  <inkml:trace contextRef="#ctx0" brushRef="#br0" timeOffset="48057.1">19606 11604 576 0,'0'0'127'15,"0"0"-28"-15,0 0 41 16,0 0-72-16,0 0-26 16,0 0-6-16,33 20 19 15,-11-20-28-15,-2 0-8 0,2 0-11 16,5-6-6-1,2-13 6-15,-6-7-8 0,2-3-2 16,-11-1-13-16,-8 4-12 16,-6 3 8-16,0 12 14 15,0 5 5-15,-6 6 0 16,-20 0 0-16,-5 8 0 16,-3 17 0-16,7 2 7 15,5 5 2-15,7 0-6 16,1-3 4-16,12-1-4 15,2-8 0-15,0-2-3 16,2-4-5-16,24-6-13 0,-3-8-90 16,6 0-107-16,10 0-385 15</inkml:trace>
  <inkml:trace contextRef="#ctx0" brushRef="#br0" timeOffset="49130.07">20369 11351 870 0,'0'0'127'0,"0"0"-68"15,0 0 46-15,0 0 15 0,0 0-53 16,0 0-33-16,0-35-17 15,0 35-10-15,-4 10-6 16,0 15 0-16,-10 6 1 16,14-2-2-16,0-4-3 15,0-7-1-15,0-9 2 16,0-5 0-16,16-4 2 16,-1 0 3-16,5 0 2 15,0-11-1-15,-2-16 2 16,-3-6-5-16,-2-3-1 15,-3 0 0-15,-10 2 1 16,0 8-1-16,0 9 1 0,0 10 0 16,0 5 0-16,0 2-1 15,-3 0-5-15,-4 0 2 16,1 0-5-16,6 13-2 16,0 14-2-16,0 1 4 15,2-4 2-15,17 0 1 16,8-13 5-16,-1-2 1 15,-1-7-1-15,-5-2 3 16,-4 0-1-16,-3-18-2 16,-2-10 0-16,-8-8-4 15,-3 1-1-15,0 0-3 16,-3 6 1-16,-11 10 3 16,1 11-2-16,3 2 3 15,4 4-4-15,6 2-2 16,0-2-11-16,0 2-7 0,0 0-3 15,0 0-18-15,0 0-2 16,16 21 50-16,0 1 1 16,1 3 10-16,2 3 16 15,4-2-4-15,-4 2-14 16,-5 0-4-16,-2-6-4 16,2-2-1-16,-1 0 0 15,2-1-12-15,3-7-66 16,0-5-95-16,16-7-215 15</inkml:trace>
  <inkml:trace contextRef="#ctx0" brushRef="#br0" timeOffset="49582">21120 11044 820 0,'0'0'152'0,"0"0"-137"15,0 0 12-15,0 0 18 16,0 0 33-16,0 0-30 16,-48 168 1-16,36-106-19 15,3-12-1-15,8-4-9 16,1-14-13-16,0-12 0 0,0-6-4 16,0-8-3-1,0-6 1-15,1 0 2 0,22 0 2 16,14-22 3-1,5-6-5-15,-1-1-3 0,-1 4 0 16,-7 4-1 0,-9 12-2-16,1 9-3 0,-14 0 0 15,0 14 4-15,-6 13-3 16,-5 6 5-16,0 2 0 16,0 0 0-16,-5-4 3 15,-10-8-2-15,-3-10 0 16,-2-3 3-16,-9-8 1 15,-3-2 1-15,-4 0-6 16,4-4-5-16,2-21 0 0,10 0-30 16,7-8-51-16,11 9-32 15,2 0-80-15,4 4-84 16,27 9-158-16</inkml:trace>
  <inkml:trace contextRef="#ctx0" brushRef="#br0" timeOffset="51454.93">21380 11490 181 0,'0'0'307'15,"0"0"-182"-15,0 0-4 16,0 0 50-16,0 0-93 16,0 0-11-16,8 18-5 15,1-18-4-15,-5 0-4 16,16 0-15-16,6-2-24 0,7-16-10 15,0-9-4-15,-11-3-1 16,4-3-2-16,-12 5-13 16,-8 4 10-16,-3 4 3 15,-3 10 1-15,0 5-1 16,0 5 1-16,0 0-1 16,0 6-1-16,-9 17-3 15,-15 5 6-15,8 0 0 16,3-2-2-16,6 0 0 15,7-5-3-15,0-4 3 16,0-1-1-16,14-8 3 16,7-4 0-16,12-4 1 0,13 0 0 15,1 0 0-15,2-14-1 16,-4-9-1-16,-9-12 0 16,-12-5-6-16,-8-11-23 15,-6-1-1-15,-10 9 10 16,0 5 21-16,0 13 3 15,0 8 7-15,-2 9 7 16,-6 2 23-16,5 4 3 16,3 0-13-16,0 2-19 15,0 0-5-15,0 0-6 16,-6 0 0-16,6 12 7 16,0 6 16-16,0 4 2 15,0 6-12-15,0 4 2 0,0 4 3 16,0 4-3-1,0 4-7-15,0 6-2 0,0 0-4 16,0 4-2-16,0-5 0 16,0-5 1-16,0 3-2 15,0-7 1-15,0-1-1 16,0-9-2-16,0-10-12 16,0-10-8-16,0-4-1 15,0-4-10-15,0-2-5 16,6 0-2-16,5 0 27 15,5-16 6-15,5-4-4 16,-3-4 12-16,-2 2 0 0,8-3 0 16,-16 2 0-1,0 3 0-15,-3 0 5 0,-5 4-1 16,0-3 1 0,0 2 6-16,0-2 20 0,-11 2-13 15,1 4-2-15,-2 0 4 16,-6-1-1-16,-2 5-13 15,-3 2-3-15,1 0-1 16,-2 5-2-16,6-4 0 16,12 4 0-16,2 2 1 15,4 0-1-15,0-3-1 16,0 0 1-16,0-3 0 16,0-5-5-16,6-5-11 15,14-3 1-15,8-1 8 16,7 4-1-16,-4 6 3 0,6 4 0 15,-9 6 2-15,4 0 1 16,-3 0 1-16,-9 0 1 16,8 12-2-16,-18 8-1 15,4 0 1-15,-4 3 2 16,-10-2 1-16,3 1 2 16,-3 1 0-16,0-5 4 15,0 1-2-15,6-6 0 16,2-4-1-16,-4-2-1 15,5-5 0-15,-5-2-1 16,-4 0 5-16,7 0 0 16,4 0 5-16,2-18-3 15,3-7-4-15,1-10-2 0,-5-5-3 16,-8-1 1-16,-2-1 2 16,-2 9-3-16,0 4 1 15,0 9 0-15,0 8 1 16,0 2-1-16,-3 10-1 15,-12 0-3-15,-2 0 3 16,-10 3-2-16,12 16-2 16,-3 1 1-16,14 2-1 15,4 2-1-15,0 0 1 16,0 4 4-16,15-8 0 16,10-5 1-16,7-3-1 15,9-10-1-15,7-2 1 0,2 0 0 16,1 0 0-1,-3-16-1-15,-17 1 1 0,-14-8 2 16,-5 0 0-16,-10-1-2 16,-2 7 0-16,0 3 0 15,0 5 0-15,-2-3 0 16,-14 4-2-16,-8 8-3 16,7 0-1-16,1 0 2 15,11 0-2-15,3 4 1 16,2 0-1-16,0 4-11 15,0 0-6-15,0 0 3 16,7-2 9-16,10 4 7 0,6-4 4 16,-4 4 0-16,-3 2 0 15,1 1 1-15,-4 0-1 16,-6 3 3-16,-3 2 7 16,5 2-3-16,-9 4 7 15,0 1-3-15,0-3-1 16,2 1-1-16,1-2-3 15,7-4-1-15,-3-5 2 16,3-1 3-16,6-5 1 16,6-6-5-16,13 0 1 15,19 0-3-15,-2-8 2 16,1-13-3-16,-3-6-3 16,-6-2 0-16,-10-6-2 15,-4-1-1-15,-15 1 2 16,-15 2 1-16,0 6 0 0,0 7 1 15,-13 12 3-15,-7 6-3 16,-11 2-1-16,-1 5 0 16,1 20 0-16,9 9 0 15,1 5 0-15,16 0 1 16,5-1 5-16,0-6-3 16,11-5-2-16,7-6 1 15,5-10 3-15,4-7-1 16,2-4-1-16,6 0 1 15,0 0-1-15,-2 0-1 16,-4 0-2-16,-16 0-5 16,-9 0-11-16,-1 0-14 0,-3 0-17 15,0 0-66-15,0 0-95 16,-20 0-221-16</inkml:trace>
  <inkml:trace contextRef="#ctx0" brushRef="#br0" timeOffset="53295.45">11225 12950 574 0,'0'0'135'16,"0"0"-2"-16,0 0 3 15,0 0-36-15,0 0-20 16,0 0-3-16,0 0 4 0,-21 4-38 15,21-4 0 1,0 0-14-16,0 0-12 0,0 0-12 16,15 0 2-16,26 0-1 15,11 0-1-15,1 0-1 16,5 0-1-16,-7 0-3 16,-5 0 0-16,-11-9-1 15,-9 2-1-15,-14 0-3 16,-2 0-6-16,-10 3-7 15,0-1 0-15,0 2-33 16,-10 1-90-16,-8 0-103 16,1 2-158-16</inkml:trace>
  <inkml:trace contextRef="#ctx0" brushRef="#br0" timeOffset="54146.09">11737 12695 623 0,'0'0'129'15,"0"0"3"-15,0 0 1 0,0 0-37 16,0 0-48-16,0 0-15 16,26-16 0-16,-12 18 13 15,7 23 3-15,-3 6-21 16,0 11-7-16,3-2 2 16,-10-1-11-16,2 0-1 15,-8-8-11-15,5-3 2 16,-8-8-2-16,1-10 0 15,-3-4 3-15,0-6-3 16,0 0 3-16,2 0 1 16,4-6 8-16,-1-26-9 15,5-12-3-15,-3-6 0 0,8 5 4 16,0 9-8-16,-3 6 6 16,-3 12-3-16,4 2 1 15,-12 7 0-15,8 4 1 16,-8 3-1-16,3 2 0 15,-4 0 1-15,0 0-1 16,0 0-2-16,2 0-1 16,13 10 1-16,-1 4 4 15,3 2-2-15,-4 3 0 16,-4 0 0-16,4-7 3 16,3 2-3-16,1-4 0 15,2-4-1-15,7-3 2 16,-7-3-1-16,13 0 2 15,-10 0-2-15,6-9 0 16,-9-15 1-16,4 0-1 0,-6-2-1 16,-11 2 1-16,3 2 0 15,-9 0 0-15,0 8 0 16,0 4-3-16,0 8 1 16,-13 2-2-16,-6 0 3 15,-4 0 1-15,0 20-2 16,-3 10 0-16,7 4 2 15,5 0 0-15,12-5 1 16,2-2-3-16,0-3 4 16,0-4-2-16,16-4 0 0,16-2 1 15,-8-6 1 1,1-3-1-16,8-1 1 0,0-4-2 16,1 0 0-16,-4 2-1 15,-14-2-11-15,-6 3-42 16,-10 2-30-16,0-4-94 15,0 6-199-15</inkml:trace>
  <inkml:trace contextRef="#ctx0" brushRef="#br0" timeOffset="55910.59">12962 12838 630 0,'0'0'93'0,"0"0"-3"16,0 0 28-16,0 0-45 15,0 0-12-15,0 0 2 16,-3-3-3-16,3 3-4 0,0 0-8 16,19 0-6-16,16 0-2 15,4 0-9-15,17 0-15 16,1 0-6-16,3 0-5 16,-9 0-3-16,-5 0-1 15,-14 0-1-15,-12 0 1 16,-4 0 0-16,-14 0-1 15,6 0-1-15,-6 0-4 16,-2 0-8-16,0 0-11 16,0-2 5-16,0-4-5 0,0-2-16 15,-9-3-31 1,1-3 24-16,-6 3 13 0,0 0-1 16,1-3-13-16,5 1 21 15,-4-1 25-15,5-2 2 16,-4 0 2-16,-2 2 24 15,9 5 23-15,-7 0-4 16,9 5 8-16,2 2 9 16,-2 2-23-16,2 0-13 15,0 0-15-15,0 0-10 16,0 0 3-16,0 0-4 16,0 0-3-16,0 10 3 15,4 6 2-15,11 6-1 16,9-2-1-16,-5 2 1 15,-1-1-1-15,2-4 1 0,-7 0-2 16,0-4 0-16,-9-3 1 16,-4-1 1-16,0-1-1 15,0 1 2-15,0 4 3 16,-11-2 1-16,-8 3 5 16,-1 1-2-16,-5-3-5 15,5-1-4-15,1-4-1 16,0-5-22-16,-5 5-33 15,2-3-85-15,-8 3-76 16,-5 7-224-16</inkml:trace>
  <inkml:trace contextRef="#ctx0" brushRef="#br0" timeOffset="57794.21">13936 12779 474 0,'0'0'58'0,"0"0"-11"16,0 0 61-16,0 0-20 16,0 0 7-16,0 0-26 15,70 54-29-15,-50-44 11 16,7-10-19-16,0 0-12 15,-3 0 1-15,6-10 5 16,1-15-19-16,-11-8 5 16,0-9-10-16,-7-4 2 15,0-3 0-15,-11-8-2 0,-2-2-2 16,0 5 0 0,0 6 2-16,0 11 0 0,0 14-2 15,-2 10 1-15,-4 6 1 16,6 5 1-16,0 0 4 15,0 2-7-15,-5 0-1 16,5 22-6-16,0 19 7 16,0 11 0-16,0 8 1 15,25 1 0-15,-4-6 0 16,4-6-1-16,-1-6 1 16,6-9-1-16,0-6 0 15,2-12-1-15,4-11-1 0,-1-5-1 16,5 0-3-16,-1-25-18 15,-8-7 5 1,1-7 4-16,-14 0 0 0,-14-4-3 16,2 0 8-16,-6 4 6 15,0 8 4-15,0 7 3 16,-14 11-2-16,1 7 9 16,-3 6-2-16,-4 0 2 15,-8 6-5-15,6 23-3 16,-5 7-2-16,10 6 2 15,4-2-1-15,10 2 1 16,3-6-2-16,0-4 3 16,0-7-3-16,6-12 0 0,9-5 0 15,2-8 1 1,7 0 10-16,-4 0 1 0,8-24-1 16,-6-6-6-16,5 0-2 15,-6 0-1-15,-9 2-1 16,-6 12 3-16,-4 2-1 15,-2 14 1-15,0 0-1 16,0 0-3-16,0 0-3 16,0 12-5-16,0 9 6 15,0 8 1-15,0-1 1 16,0 0 0-16,5 0-2 16,14-7 1-16,1-5-1 15,-4-7 1-15,13-4 0 16,1-5 1-16,-2 0 0 0,1-8-5 15,3-11-3 1,-8-7-1-16,-5 0 5 0,-10-7 2 16,0 0 1-16,-9 5 1 15,0-2 0-15,0 10 3 16,-4 6-2-16,-10 8-1 16,-5 6 1-16,-4 0-1 15,1 0 0-15,-3 16-1 16,4 8-3-16,4 1 2 15,7 2-4-15,5 3 2 16,5 0 2-16,0-8 1 16,0-2-2-16,15-1 2 15,2-12 0-15,-1-5 1 0,3-2 0 16,8 0 1 0,-7-6-1-16,8-18 1 0,-3-4 1 15,3 0 0-15,-11-2-1 16,1 5 4-16,-5 4 1 15,-10 13 0-15,4 2 16 16,-7 6 4-16,0 0-15 16,0 0-6-16,0 30-4 15,0 20 6-15,-7 7 10 16,6 14-8-16,1 4-4 16,0-1 4-16,-2 6-8 15,-1-4-1-15,-5-10 0 16,4-17-1-16,-3-19 1 15,-2-14 0-15,5-10 3 16,-9-6 7-16,6 0 3 0,-9-17-13 16,-5-18-7-16,10-10-10 15,0-3-6-15,11-6 3 16,0-2-10-16,0 12 9 16,17 5 4-16,4 10 1 15,3 8 7-15,-3 3-8 16,4 2-11-16,-4-1-19 15,-1 0-19-15,6-4-80 16,-3 2-36-16,7 2-139 16</inkml:trace>
  <inkml:trace contextRef="#ctx0" brushRef="#br0" timeOffset="59410.59">15383 12635 610 0,'0'0'92'0,"0"0"1"16,0 0 32-16,0 0-58 15,0 0-19-15,0 0-10 16,-17-76-11-16,2 72 13 16,10 4-12-16,-11 0-22 15,-8 0 0-15,3 14-1 16,-6 8-1-16,7 4-2 0,3 2 0 15,4 0-2-15,11 0 1 16,2-2 1 0,0-6-2-16,0-4-2 0,5-10 0 15,16 0 2-15,1-6 3 16,11 0 1-16,0-19 0 16,2-8-3-16,-2-5 2 15,-5 0 0-15,-6 5 0 16,-8 4 6-16,-3 9 3 15,-9 8 21-15,-2 2-12 16,0 4-9-16,4 0-8 16,-4 10-4-16,0 27 0 15,0 15 2-15,0 11-1 0,0 15 2 16,0 3-3-16,7 1 0 16,-1 0 0-16,-6-10 1 15,0-10-1-15,0-16 0 16,0-17-1-16,-13-15-3 15,-7-14 2-15,0 0 2 16,-8-11-3-16,-2-23-5 16,10-10-1-16,4-10-6 15,3-6 1-15,13 2-4 16,0-6 2-16,13 8 4 16,20 3 2-16,4 7 6 15,7 10-1-15,-9 4 0 0,0 4 5 16,-7 8 0-1,-2 4 4-15,-11 8-4 16,-8 0 20-16,4 8 5 0,-9 0-3 16,0 0-6-16,0 0-9 15,1 0-4-15,10 5 0 16,-2 20-2-16,-6 3 6 16,7-1-5-16,-7-4-1 15,4 0 0-15,-3-6 0 16,5-5 2-16,-8-2-3 15,9-7-4-15,-3-3 4 16,18 0-1-16,6-3-8 16,6-23 1-16,6-6-31 15,-12-6 4-15,-3-6 6 16,-14 6-7-16,-11 4 2 0,-3 10 24 16,-2 5 9-16,6 5 2 15,-6 11-1-15,0 1 16 16,0 2 3-16,0 0-13 15,0 5-5-15,0 20-1 16,0 13 13-16,0 0 7 16,0 4 11-16,0-6-1 15,0-8 0-15,5-8-12 16,-5-6-7-16,0-8-2 16,0-6 1-16,1 0-4 15,8 0 5-15,-2 0 4 16,4-27 1-16,-4-9-16 0,4-9-1 15,6 1-3-15,-4 10-12 16,-7 12 0-16,3 16 6 16,-4 2-2-16,-3 4-7 15,0 0-5-15,11 14 20 16,1 11 2-16,5 6 2 16,8-3 0-16,-5-4 0 15,5 0-2-15,-5-8 1 16,4-10 1-16,-3 0-6 15,2-6-1-15,-2 0 3 16,-6-17 3-16,2-12-6 16,2-3-4-16,-13-4 2 15,-5-1 0-15,-3 4-1 0,0 3 9 16,0 8-1 0,-5 14 2-16,-12 8 0 0,3 0 0 15,-7 0-2-15,-1 18 2 16,1 8-1-16,7 7 0 15,6 2 1-15,5-7-1 16,3 0-1-16,0-8-1 16,0-8 1-16,6-6 2 15,7-6 0-15,3 0 2 16,6 0 3-16,-5-14 1 16,9-6-3-16,-10-2-2 15,1-2 1-15,-8 2-1 16,2 6 2-16,-4 5-2 15,1 8 6-15,-8 3 2 0,0 0-8 16,0 14 0-16,0 24 5 16,0 14 24-16,0 8-16 15,0 9-5-15,0 5-4 16,0 11 14-16,0-4-16 16,-8-1-3-16,1-11 2 15,2-20-2-15,-6-15 0 16,0-15 1-16,5-13 0 15,-11-4 5-15,3-2-6 16,-7-2 0-16,-6-23-14 16,-2-17-7-16,7-18 3 15,8-12-22-15,9-18 11 16,5 2-16-16,2 2-61 0,31 16 43 16,0 19 31-16,-1 17 13 15,-10 16 12-15,-6 9 3 16,-9 6-13-16,-7 3-76 15,0 0-82-15,-9-2-247 16</inkml:trace>
  <inkml:trace contextRef="#ctx0" brushRef="#br0" timeOffset="59752.21">15525 12262 599 0,'0'0'90'16,"0"0"-89"-16,0 0 64 15,0 0 28-15,0 0-38 16,0 0-4-16,68 0-21 16,-55 0 5-16,-4 0 6 15,4 0-6-15,0-6-1 0,0-10-29 16,-10 0-2-16,1 0-3 16,-4 4-3-16,0 2-29 15,-4 6-41-15,-23 4-48 16,5 0-165-16</inkml:trace>
  <inkml:trace contextRef="#ctx0" brushRef="#br0" timeOffset="60753.24">17080 12635 93 0,'0'0'529'15,"0"0"-434"-15,0 0 41 16,0 0-28-16,0 0-44 16,0 0-5-16,0 0-13 15,19-18-20-15,-16 18 3 16,1 4-4-16,3 13 19 0,-5 6-23 16,-2 3-12-1,-13 10-6-15,-33 4-3 0,-11-11-134 16,-5-6-254-16</inkml:trace>
  <inkml:trace contextRef="#ctx0" brushRef="#br0" timeOffset="64006.11">17783 12633 528 0,'0'0'34'15,"0"0"-34"-15,0 0-4 16,0 0-10-16,0 0-205 16</inkml:trace>
  <inkml:trace contextRef="#ctx0" brushRef="#br0" timeOffset="65679.37">17801 12531 459 0,'0'0'120'16,"0"0"-76"-16,0 0 42 15,0 0 44-15,0 0-60 0,0 0-19 16,0-5-8 0,0 5 5-16,0 0-13 0,0 0-9 15,0 0-9-15,-16 7-3 16,-1 11 1-16,1 8 0 15,-1 2-2-15,11 2-5 16,-1 6-4-16,7-4 0 16,0-2-4-16,0-7 0 15,0-4 1-15,13-9-2 16,7-3-1-16,6-2 2 16,-1-5 0-16,5 0-3 15,10-3-3-15,-1-16 0 16,-4-9 1-16,0-2-6 15,-9-2 6-15,-9 4 5 0,-1 2 1 16,-13 3-1 0,-3 10 1-16,4 6 3 0,-4 5-1 15,5 2 7-15,-5 0-7 16,0 0-3-16,0 5-3 16,0 19 2-16,-5 4-1 15,5 0-1-15,0 0 2 16,0-4 0-16,0-2-2 15,12-9-1-15,4-6 2 16,1-7 1-16,-1 0 1 16,0 0-1-16,9-9-2 15,-10-11 2-15,-6-5-2 16,-7-1-5-16,-2 2 6 0,0 1-9 16,-2 2 7-1,-15 5 3-15,-1 6-1 0,-2 2 1 16,1 8-1-16,-4 0 1 15,9 0-3-15,4 0-2 16,0 0-5-16,8 0-3 16,2 0-19-16,0 0-3 15,0 3 16-15,17-3 4 16,9 0 12-16,9 0 0 16,0 0 1-16,-2 0 0 15,2 0 3-15,-4 0 0 16,-2 5 1-16,-7 9-1 15,-3 5 5-15,-6 0-2 16,0 1 3-16,-13-2-3 0,1-2-1 16,-1-4-1-16,0-6 1 15,0-4 1-15,2-2 5 16,-2 0 3-16,0 0 5 16,0 0 9-16,0-18-16 15,0-10-9-15,0-5-2 16,14 0-2-16,2 5-9 15,11 4 7-15,1 10 2 16,12 6 0-16,-5 6 3 16,3 2 1-16,-1 0 0 15,-12 4 0-15,5 16 1 16,-10 8 17-16,-5-1-17 16,-2 3 1-16,-10-3 0 0,4-7-1 15,-4-4-1 1,-3-4 2-16,0-8-2 0,0 2 0 15,0-6-16-15,0 0-17 16,0 0-20-16,0-26-125 16,0-8-82-16,0-12-152 15</inkml:trace>
  <inkml:trace contextRef="#ctx0" brushRef="#br0" timeOffset="65897.7">18808 12312 449 0,'0'0'162'16,"0"0"-131"-16,0 0 73 15,0 0 69-15,0 0-101 0,0 0-53 16,18-4-17-16,-18 46 58 16,7 12-3-16,-1 5-28 15,5 3 12-15,-2-4 7 16,4-1-23-16,2-10-18 16,-4-5-3-16,-8-10-4 15,3-12 0-15,-6-7-16 16,0-5-60-16,0-8-93 15,0 0-26-15,-15-25-276 16</inkml:trace>
  <inkml:trace contextRef="#ctx0" brushRef="#br0" timeOffset="66797.72">18723 12526 455 0,'0'0'215'15,"0"0"-201"-15,0 0 57 16,0 0 48-16,0 0-110 15,0 0-9-15,94-27 11 16,-55 27 3-16,6 0 10 16,1 0 11-16,-5 0-8 15,5 14 12-15,-11 8 12 16,-2 4-35-16,-9 4-5 16,-13 8-6-16,-3-4-3 15,-8-4-1-15,0-4 2 16,0-6 3-16,0-6-2 15,0-2-1-15,-2-8 6 16,-9-1 0-16,5-3-1 0,-4 0 1 16,6-11-9-16,2-27-1 15,2-4-18-15,0-4-11 16,2 10 11-16,18 9 4 16,8 8 5-16,-5 13 1 15,5 4 3-15,1 2 5 16,-4 0-2-16,2 6 3 15,1 10 0-15,-16 5 0 16,-2 2 0-16,1-3 0 16,-10 6 4-16,1-2 0 15,-2-4 1-15,0-2 7 16,0-4-7-16,0-5-5 16,0-4-1-16,4-3 1 0,-2-2 0 15,-2 0 0-15,11 0 7 16,1-10 2-16,0-14-7 15,12-8-1-15,-11 0-1 16,-4 0-2-16,-7 4 2 16,-2 2 1-16,0 6-1 15,0 4 0-15,-17 4 3 16,-1 6-3-16,-3 4 0 16,-4 2-2-16,8 0 2 15,-1 2-1-15,9 12-1 16,-1 3-6-16,10 4 4 15,0-3-2-15,0 0 4 0,15-4 1 16,7-3-12-16,6-6 1 16,2-5-2-16,3 0-16 15,-1 0-2-15,7-10-33 16,-7-12 52-16,-4-3-5 16,-13-12-66-16,-10-3 42 15,-5-8 13-15,0-5 22 16,0 3 4-16,0 10 3 15,-5 10 17-15,-10 10 53 16,3 6 2-16,2 6-23 16,0 4-7-16,-2 4-7 15,6 4-11-15,-7 24-8 16,6 20 28-16,-1 11-10 16,8 7-11-16,0 2-4 15,8 0 6-15,12-4-1 0,-2-7-5 16,-3-8-17-16,-2-13 1 15,-9-8-3-15,-4-12-1 16,0-4-25-16,-10-8-84 16,-30-4-178-16</inkml:trace>
  <inkml:trace contextRef="#ctx0" brushRef="#br0" timeOffset="69062.31">14390 13406 966 0,'0'0'48'0,"0"0"-44"16,0 0-2-16,0 0 39 15,0 0-22-15,0 0 28 16,0 0-13-16,3 143-23 0,-3-115-10 15,0-10-1 1,0-7 5-16,0-8-5 0,0-3 2 16,0 0-1-16,0-8 12 15,0-28-8-15,14-14-5 16,2-10-7-16,1-6 3 16,-1 12 2-16,-3 12 2 15,-7 15-1-15,-3 13 0 16,4 11-3-16,-1 3-4 15,5 0-2-15,0 19 6 16,13 15 3-16,-4 4 1 16,6 3 1-16,-4 5 2 15,-6-10-1-15,1-4-1 0,-13-10 1 16,5-8-1 0,-9-5 0-16,0-9-1 0,0 0 1 15,2 0 3-15,8-5 9 16,0-19-10-16,13-8-3 15,0 0-1-15,-3 7 0 16,5 4-3-16,-9 12 2 16,-7 4-2-16,4 5-1 15,0 0 1-15,-6 8 0 16,8 22 3-16,6 6 1 16,-3 6 3-16,4 2 1 15,-5-5-2-15,8-6 3 16,-3-8-2-16,-5-8-5 15,0-9 4-15,1-5-2 0,-2-3 2 16,11-3 5-16,-6-24 2 16,9-6-8-16,-10-3-1 15,3 3 1-15,-17 8-1 16,4 11 4-16,-6 8-6 16,-4 4 4-16,0 2-4 15,0 0-3-15,0 10 1 16,2 20 4-16,9 2 0 15,-3 2 0-15,8 2-1 16,8-4 1-16,-2 0 0 16,-5-9 0-16,4-7 0 15,-7-11 0-15,2-5 2 16,-1 0-1-16,3-8 4 0,5-19 3 16,-7-4-6-1,-13-11-1-15,-3-1-1 0,0 4-3 16,-9 3-2-16,-11 12 1 15,-11 5 3-15,7 10-2 16,-4 7 1-16,0 2 2 16,6 0-1-16,8 0 0 15,1 14-2-15,11 6 0 16,2 4-2-16,0 6-2 16,2-8 2-16,24-3 3 15,-2-2-2-15,10-13 2 16,9-4-1-16,3 0 3 15,2-12-5-15,2-10-5 16,-2 0-2-16,-9 0 9 0,-6 8-1 16,-4 4 3-16,-18 6 0 15,-9 4 0-15,-2 0-2 16,0 0-7-16,0 26 10 16,2 8 4-16,-1 2-2 15,9 3-2-15,-3-6 0 16,-2-9 0-16,3-10 0 15,-6-5 0-15,-2-7 3 16,2-2 2-16,0 0 3 16,8-9 6-16,7-25-10 15,-2-5-4-15,5-2 0 16,-2 7 1-16,1 10-1 16,-6 7-4-16,-1 12 4 0,-10 5-2 15,8 0-3-15,-3 3-3 16,-3 22 8-16,7 3 1 15,-1 1-1-15,0-2-1 16,6-2 1-16,1-6 0 16,-1-11 0-16,-3-2 0 15,6-6 0-15,8 0 1 16,-5-16 4-16,11-20-4 16,-4-2-1-16,-13-14-1 15,1-9 1-15,-15-12-15 16,-2-5 10-16,0 7 1 15,-2 9 2-15,-15 19 2 0,6 13 2 16,4 19 3-16,3 6 8 16,3 5-5-16,1 0-8 15,-6 13-7-15,0 31 5 16,6 11 2-16,0 8 0 16,0 8-1-16,0-5 1 15,21-2 1-15,-3-10 0 16,5-12 1-16,-5-10-1 15,-6-12 3-15,-1-6-3 16,0-9 2-16,5-5 3 16,0 0-2-16,0-19 2 15,3-5-6-15,-2-1 0 16,-1 4-4-16,-4 11 0 0,-9 2 1 16,-2 6 1-1,2 2-3-15,3 0-4 0,-1 0-4 16,10 20 11-16,-2 6 0 15,1-6 2-15,-2 3-3 16,2-6-34-16,-5-5-21 16,-3-2-38-16,-2-10-112 15,7 0-53-15</inkml:trace>
  <inkml:trace contextRef="#ctx0" brushRef="#br0" timeOffset="69290.89">16345 13363 697 0,'0'0'65'0,"0"0"-26"15,0 0 42-15,0 0-54 16,0 0-19-16,0 0 42 16,17 26-23-16,-1-16-9 15,-1-8-15-15,2 0 1 16,-3-2-4-16,-1 0 0 15,-9 0-30-15,-4-4-69 16,0-12-146-16,-2-2-306 16</inkml:trace>
  <inkml:trace contextRef="#ctx0" brushRef="#br0" timeOffset="69477.2">15868 13322 896 0,'0'0'42'16,"0"0"-41"-16,0 0 7 16,0 0-4-16,130 2-2 15,-52-2-2-15,3 2-3 16,-9 3-93-16,-7 1-110 16,-7 3-135-16</inkml:trace>
  <inkml:trace contextRef="#ctx0" brushRef="#br0" timeOffset="70921.1">16034 13485 205 0,'0'0'126'0,"0"0"-104"16,0 0 84-16,0 0-34 0,0 0-24 16,0 0-12-16,-13-11 7 15,13 11 11-15,-1 0 36 16,-2 0-19-16,1 0-22 16,-9 0-18-16,2 0-25 15,-12-2-4-15,0 2-2 16,7 0 2-16,4 0-3 15,-1 0 1-15,9 0-4 16,2 0 0-16,0 0-10 16,0 0 9-16,0 0 1 15,0 0 4-15,0 0 0 16,0 5 0-16,0 13 10 16,0 2 12-16,0 2-11 0,0 4-3 15,14-3 0-15,3 2-5 16,-8-5-3-16,-2-4-1 15,-1-8 1-15,-4 0-11 16,1-6-62-16,-3-2-121 16,0 0-18-16</inkml:trace>
  <inkml:trace contextRef="#ctx0" brushRef="#br0" timeOffset="71326.89">15777 13337 409 0,'0'0'112'0,"0"0"-53"15,0 0-3-15,0 0 17 16,0 0-27-16,0 0-10 16,0-6-2-16,0 6 1 15,0 0-22-15,0 0 13 16,0 4 16-16,0 4-25 0,0 0-15 16,0-3 2-16,13-2-1 15,1-3-3-15,5 0 2 16,6 0-1-16,-7-8 0 15,-3-6 0-15,-11 1-1 16,-4-1 5-16,0 8-5 16,-14-1-16-16,-18 7-43 15,-1 0-95-15,2 13-112 16</inkml:trace>
  <inkml:trace contextRef="#ctx0" brushRef="#br0" timeOffset="73159.48">16453 13395 630 0,'0'0'85'16,"0"0"-63"-16,0 0 104 15,0 0-51-15,0 0-51 0,0 0-13 16,-49 46 6-16,34-8 2 16,4 4-4-16,8 4 1 15,3 2 0-15,0-2-8 16,3-11-3-16,15-2-1 16,4-11-3-16,1-8 0 15,8-12 3-15,2-2 3 16,2-9 5-16,-2-20 1 15,-5-6-4-15,-8-6-7 16,-7-1 3-16,-13-6-2 16,0 0 0-16,0 7-2 15,-18 8 1-15,0 7-1 16,3 12 2-16,-1 5 1 0,-1 6-1 16,1 3-3-1,0 0-2-15,0 12 0 0,1 14-1 16,10 2 1-16,5 8 1 15,0-6-2-15,0 6 2 16,20-10 0-16,11-3 0 16,-8-7 1-16,10-11 1 15,-1-3 3-15,-5-2 3 16,4 0-6-16,-11-18 3 16,0-10-2-16,0-8-2 15,-12 0-8-15,-8-6-29 16,0 9 1-16,0 9 22 15,-17 9 3-15,-3 10-1 16,-7 5 1-16,10 0 3 0,-1 3-4 16,5 11-3-16,12 4 1 15,1-4 3-15,0 0-2 16,1-2 3-16,22 0 9 16,0 2 1-16,8-6 0 15,-9 6 11-15,5 0 3 16,3 2 2-16,-10 2-4 15,2 2 5-15,-2 3-8 16,-8 0 5-16,4-3-4 16,-6 0-6-16,3-8 0 15,-9-1-1-15,-4-7-1 16,2-4 0-16,2 0 5 16,6 0 6-16,1-17-1 0,1-15-11 15,7-6 0-15,0-2-1 16,-12 4-4-16,4 14 4 15,-9 8 0-15,-2 8 1 16,0 6 1-16,0 0-2 16,0 0-2-16,0 22 0 15,0 5 1-15,0 2 0 16,0 1-1-16,0-4 0 16,0-4 0-16,2-4 0 15,13-8 0-15,3-8-6 16,8-2-6-16,-6 0-11 15,7-12 4-15,-5-14 3 0,-3-2-5 16,-4-2-3-16,-3 0 17 16,-10 8 2-16,-2 6 7 15,0 6 4-15,0 8 19 16,0 2-11-16,0 0-8 16,0 10 6-16,0 14 7 15,0 2 4-15,-2 0 6 16,2-2-10-16,0-4 12 15,0-4-8-15,0-10-4 16,0-1-9-16,0-5 5 16,0 0 10-16,0 0-8 15,0-9 6-15,13-23-19 16,-1-2-2-16,4 2-11 16,-5 7-2-16,1 12-8 15,-8 3 12-15,-2 10-9 0,9 0-15 16,-5 0 20-16,7 18 4 15,1 4 5-15,4-4 1 16,9 0-8-16,7-2 4 16,3-10 4-16,6-6 0 15,-4 0 2-15,-4 0-4 16,-6-14-3-16,-2-8 6 16,-15-8 1-16,-5 2 1 15,-7-2 0-15,0 4 0 16,0 8 0-16,-14 12 1 0,-1 4 2 15,-8 2 1 1,-4 6-2-16,5 18 0 0,-4 9-2 16,12-4 1-16,12-1-1 15,2-6 0-15,0-3-2 16,0-6 2-16,2-9 0 16,15-4 0-16,10 0 0 15,-9 0 0-15,3-16 2 16,2-2 0-16,-5 2 0 15,-2 8 2-15,-12 3 12 16,-1 5 15-16,-3 0-6 16,0 5-20-16,0 23 13 15,0 24 21-15,0 6-13 16,0 10-24-16,-3 3-1 16,-13-7 0-16,0-8 1 0,-4-10-4 15,-12-12-2-15,-2-8-23 16,-11-16-13-16,-1-10-65 15,-5-2-57-15,0-42-281 16</inkml:trace>
  <inkml:trace contextRef="#ctx0" brushRef="#br0" timeOffset="73440.97">16976 13302 669 0,'0'0'93'0,"0"0"-91"16,0 0 2-16,0 0 87 15,0 0-41-15,0 0-17 16,27 77-3-16,-20-73-16 16,7-4 5-16,0 0 11 15,-1-2 11-15,-4-23-22 16,1-2-18-16,-10 0-1 15,0 1-1-15,0 10-23 16,-10 8-5-16,-12 8-3 16,-9 0-31-16,9 17-57 15,-4 13-64-15,21-3-216 16</inkml:trace>
  <inkml:trace contextRef="#ctx0" brushRef="#br0" timeOffset="73749.59">18339 13200 935 0,'0'0'48'0,"0"0"-35"16,0 0 108-16,0 0-63 0,0 0-51 15,0 0-7 1,2-10 2-16,-2 50 7 0,0 10 22 16,0 7 15-16,0 3-22 15,0-2-9-15,0-6-10 16,0-6 0-16,0-4-5 16,0-10-5-16,0-10-54 15,0-8-52-15,0-10-59 16,-7-4-170-16</inkml:trace>
  <inkml:trace contextRef="#ctx0" brushRef="#br0" timeOffset="74809.66">18079 13491 780 0,'0'0'160'0,"0"0"-149"16,0 0 65-16,0 0-38 0,0 0-38 15,0 0 0 1,92 6 7-16,-35 0-5 0,13-6-1 15,1 0 0-15,0 0-1 16,1 0-5-16,-7-12 0 16,-17-2-5-16,-18 0 10 15,-18 0 3-15,-7 1-1 16,-5-1 3-16,0 3-3 16,-12 3 5-16,-23 4-4 15,-10 4-3-15,0 0 0 16,-2 4 2-16,9 20 3 15,3 7 5-15,5 2-4 16,14-3-2-16,6-2 0 0,10-4-2 16,0-5-2-16,0-8 0 15,15-5 2-15,10-6 5 16,9 0 11-16,-2-6-4 16,5-16-6-16,5-10-3 15,-9 0-1-15,-9-4-2 16,-2 2 1-16,-17 6 3 15,-1 10-2-15,-4 9 2 16,0 6 13-16,0 3-15 16,0 0-4-16,0 3-5 15,-6 20 0-15,-6 9 4 16,10-5-1-16,2 0-1 16,0-4 2-16,0-10-2 0,14-3 3 15,8-8 0-15,8-2 6 16,2 0-3-16,4-6 5 15,3-20-6-15,-3-3 2 16,-4-10-4-16,0-7-1 16,-16 4-4-16,-10 3-3 15,-6 10-1-15,0 10 8 16,-6 13-4-16,-10 6 3 16,-7 0-1-16,4 0 2 15,5 15-3-15,6 11-3 16,8 2 0-16,0-2 5 15,0-4-3-15,22 2 2 16,9-4 3-16,13 0 0 0,-7 0 3 16,9-1-3-16,-3 0 1 15,-7-2 9-15,-16-1-5 16,-8-5-5-16,-12 1 0 16,0-2 0-16,-15 3 3 15,-18-4 5-15,-16-1-7 16,1-5-1-16,5 2-6 15,6-5-17-15,12 0-4 16,13 0-10-16,12-5-10 16,0-14-8-16,9-5-21 15,31-8 36-15,3 2 33 16,11-4 2-16,-2 3 5 0,-3-2 3 16,-9-3 17-16,-10-2 34 15,-4-1-23-15,-13-4-7 16,-8 0 0-16,-5 6-2 15,0 6 8-15,0 7-4 16,0 11 5-16,0 10 17 16,0 3-18-16,-4 0-14 15,-9 12-11-15,-1 32-3 16,-1 12 15-16,10 10-4 16,5 6-6-16,0-3 8 15,0-5-7-15,0-6-1 16,2-9-5-16,1-13-1 15,-1-9-1-15,1-13-9 0,2-8-69 16,-2-6-56-16,10 0-111 16,3-31-442-16</inkml:trace>
  <inkml:trace contextRef="#ctx0" brushRef="#br0" timeOffset="75393.78">19470 13310 928 0,'0'0'43'0,"0"0"3"16,0 0 51-16,0 0-64 15,-143 30-19-15,108-7-3 16,4-1 0-16,-2-4-4 0,16 1-4 16,3-5-3-16,10-9 0 15,4-1 0-15,0-2-2 16,4 0 0-16,29 4 2 15,12 0 4-15,7 2-3 16,-4 4 1-16,-1 0 0 16,-13 2-2-16,-4 0 1 15,-3 0-2-15,-8 2 2 16,-4 0-2-16,-8-2 2 16,-2-5 0-16,3-2-1 15,-8-5 0-15,0 0 0 16,0-2 3-16,2 0 3 0,2 0 2 15,7-22 1 1,3-6-8-16,-10-8-1 0,0 2-2 16,3 0-15-1,-7 6 15-15,0 10 4 0,0 9-2 16,0 6 3-16,-13 3-3 16,0 0 0-16,-5 0-5 15,6 14 4-15,3 8-2 16,2 0 0-16,7 3-2 15,0-2 1-15,11-3-2 16,10 2 4-16,6 0 2 16,2-4-1-16,-3 2 1 15,2-4 0-15,-8 0 2 16,-9-6-2-16,-11-2 1 16,0 3-1-16,0-2 5 0,-17 1-1 15,-12-4-4-15,-2-6-25 16,0 0-101-16,12-4-152 15</inkml:trace>
  <inkml:trace contextRef="#ctx0" brushRef="#br0" timeOffset="77034.92">17099 12736 324 0,'0'0'40'16,"0"0"2"-16,0 0 43 16,0 0-63-16,0 0 1 15,0 0 21-15,7 0-8 16,-7 0 3-16,0 0-1 16,0 0 25-16,0 0 9 15,0 0-36-15,0 0-17 0,0 0-6 16,-5 0-12-16,-6 0 0 15,5 0-1-15,-3 0 0 16,7 0 0-16,-1 0 1 16,0 0 1-16,2 0-2 15,1 0 2-15,0-7 2 16,-6 1-4-16,6-2-2 16,0 4 2-16,0-4 2 15,0 4-2-15,0 0 1 16,0-4-1-16,0 2 0 0,0-2 0 15,0 0-1 1,0 0 1-16,10 2 0 0,0 0 0 16,-4 4 0-16,0-1 2 15,1 1 1-15,-7 2 1 16,0 0-4-16,2 0 0 16,-2 0-1-16,0 0 1 15,1 0 0-15,-1 0 0 16,0 5 0-16,0 9 0 15,0 0 2-15,0-2-2 16,0 4 0-16,-10-2 1 16,4-4-2-16,4 0 1 15,-9-4 0-15,5 0 3 16,-4-6-3-16,6 0 0 0,-6 0-2 16,5 0 0-16,5-6-8 15,-4-4-7-15,3-4 3 16,1-2 13-16,0 2 0 15,0 0 2-15,0 4 3 16,0 2 2-16,0 2-1 16,5 2-4-16,6-1 6 15,-3 0-6-15,5 5 1 16,1 0 1-16,-6 0 4 16,6 0-2-16,-1 0-5 15,-7 20 3-15,4 10-3 16,-10 10 1-16,3 9 0 15,-3-2 0-15,0 2-2 0,-6-7-48 16,-25-10-167 0</inkml:trace>
  <inkml:trace contextRef="#ctx0" brushRef="#br0" timeOffset="90742.55">10922 13372 915 0,'0'0'76'0,"0"0"-11"16,0 0 34-16,0 0-50 16,0 0-29-16,0 0 1 15,0 0-6-15,45 17 8 16,-9 5-8-16,16 3-3 16,4-3-7-16,14-1 5 15,9-1-7-15,5 2 0 16,8-8-1-16,-2 2-2 15,5-4 0-15,-4-2 0 16,-2-4 3-16,9-2-3 16,-3-4 0-16,-11 0-1 15,-5 0 1-15,-11-10 1 0,-7-2-1 16,-3-4 0 0,-3-5 1-16,-6-2 1 0,-6-4-1 15,-8-2 2-15,-2-7-2 16,-1-1-1-16,4-2 2 15,-1 0-2-15,2 5-2 16,-9 1 2-16,-2 3 0 16,-8 5 0-16,-5 5 0 15,-9 2 0-15,-3-4 3 16,-1 6-2-16,0-10 6 16,0 2-7-16,0 0 2 15,0-4-1-15,-1-2 0 16,-14 2 0-16,-1-4 1 0,-3-3-1 15,-8-1 0 1,8-3 0-16,-9 1 0 0,5 1-1 16,-7 1 1-16,5 0 0 15,-11 0-1-15,1 0 0 16,0 0 0-16,-2 3 0 16,-3 6 0-16,3 2 4 15,0 4-1-15,-3 1-6 16,4 4 3-16,-10 0 0 15,6-1-2-15,-6 7 1 16,-3-4 0-16,4 2 1 16,-7 6 5-16,-1-4-5 0,-3 4-4 15,0 2 4 1,9 0 0-16,-1 0 0 0,2 4 0 16,0 0 0-16,4 0-3 15,-4 0 3-15,-4 0 0 16,-4 12 1-16,1-1 1 15,3 5 1-15,-2 1 3 16,6 2-4-16,0 5 0 16,-2 3 1-16,2 2 2 15,5 5-3-15,-5 3 1 16,8 4 2-16,-5-1 0 16,11 2 1-16,-1 0-3 15,6-4 1-15,6 0-4 16,4-2 1-16,1 2-1 15,10 3 0-15,-4 1 3 0,-1 0-3 16,9 2 0-16,2 1-1 16,0 2 2-16,0-1-2 15,0-2-1-15,16-3 1 16,13-2 1-16,4-1 0 16,2 1 2-16,16-3-2 15,6-3 0-15,10 2 0 16,3-3 0-16,9 0 0 15,-3-6-2-15,-6 0 0 16,-4-6 0-16,-4 0 1 16,-8-6 1-16,0 0 0 15,-3-6-8-15,3-5 2 0,-4 2-3 16,12-5 3-16,-1 0-6 16,7 0 3-16,-3 0-11 15,1-8 9-15,-2-2 0 16,-7-6 8-16,-14 0-2 15,-2 0-1-15,-12 0 6 16,-4 0-1-16,-5-2 1 16,3 0-1-16,0-4 0 15,-5 0 1-15,6-2 0 16,-4-4 0-16,-5 0 0 16,1 0 1-16,1-2-1 15,-14 1 5-15,7 1 5 16,-8 1 6-16,-2-1 2 15,0 1-7-15,0-1 0 16,0 0-3-16,0 0 6 0,0-2-7 16,0-2-2-16,-2 2-4 15,2 0 3-15,-7 0-3 16,4 2 3-16,2 1 2 16,-7 0-2-16,1-1 2 15,0 1-3-15,-3 0 3 16,5 2-5-16,-6 3 3 15,-5 0 1-15,3 5-2 16,5-2-1-16,-8 3 0 16,-1-6 1-16,-10 2-2 15,4-4-1-15,-6 2 1 0,-6 4-1 16,-8 2 1-16,2 2-1 16,-5 4 0-16,-1-2-2 15,-1 2 2-15,-4 4 0 16,-4-1 0-16,5 4-1 15,-14 1 1-15,10 0 0 16,-7 2 0-16,1 0 0 16,6 0 0-16,-1 0-4 15,8 0 5-15,8 2-1 16,7 0 2-16,5 1-2 16,8 0-1-16,1-3 1 15,-4 2 0-15,4-2 0 16,-3 2 2-16,-5 0-2 15,4-2-2-15,-6 2 2 0,0 0 0 16,9 4 1-16,-5 0-1 16,8 1-2-16,-3 6 1 15,0 1 0-15,-6 6 0 16,-6 6 0-16,7 3 0 16,-6 4 0-16,3 0 0 15,-2 0 1-15,5 7-2 16,2-1 1-16,4 8-2 15,5 3 3-15,-2 5 0 16,12 7-2-16,-1-2 1 16,5 2 0-16,0-6-2 15,6-3-4-15,23-3-2 0,9-10-9 16,15-5-15 0,9-10-26-16,16-13-59 0,2-12-106 15,-11 0-309-15</inkml:trace>
  <inkml:trace contextRef="#ctx0" brushRef="#br0" timeOffset="98711.53">6470 11613 364 0,'0'0'38'0,"0"0"-19"16,0 0-16-16,0 0-3 16,0 0 0-16,0 0-4 15,0 0-2-15,2-7-24 16,-2 7-73-16,0 0-14 16</inkml:trace>
  <inkml:trace contextRef="#ctx0" brushRef="#br0" timeOffset="99161.4">6470 11613 289 0,'2'-4'166'0,"-2"4"-134"16,0 0 16-16,0 0 49 0,0 0-34 15,0 0-5-15,0 0 3 16,0 0 17-16,-2 0-43 16,-6-8 0-16,-5 2-14 15,-6-4 4-15,-10 8-4 16,-4 0-18-16,-4 2 2 15,-7 0-4-15,6 12 1 16,1 5-2-16,3 6 0 16,11-3 0-16,6 6-3 15,14-6-1-15,3 5 3 16,0-2 0-16,0 4-1 16,27 0 1-16,6 1 2 0,8-3-2 15,8-2 0-15,1-3 1 16,-4 0 0-16,-5-2 0 15,-14-4 0-15,-13-3-2 16,-7-3 4-16,-7 3-4 16,-7-2 4-16,-29 2 0 15,-15 0 3-15,-8-1-5 16,7-1 0-16,6-4 0 16,8-4 0-16,11 2-3 15,8-3 0-15,9 0-6 16,7-3-5-16,3-10-13 15,3-3-40-15,36-2-117 16,9-2 53-16,8-6-150 16</inkml:trace>
  <inkml:trace contextRef="#ctx0" brushRef="#br0" timeOffset="100294.67">6687 11783 663 0,'0'0'87'0,"0"0"-48"15,0 0 75-15,0 0-37 16,0 0-55-16,0 0-19 16,-59 18 1-16,37 14 8 15,2 2-7-15,10-2-1 0,10-2-4 16,0-3-1 0,0-6 0-16,17-3 1 0,18-11 0 15,9-7 2-15,4 0 0 16,3-3-1-16,-2-19 0 15,2-6 0-15,-14-4 1 16,-11-2 1-16,-2-2 1 16,-16-4 2-16,-5 0-5 15,-3 2-1-15,0 6 3 16,0 7-3-16,0 9 1 16,0 9-1-16,-3 3 0 15,3 4 0-15,-3 0-3 16,0 8-6-16,-5 28 9 15,3 6-1-15,3 6 0 16,2 0 1-16,0-2 1 0,0-8 7 16,2-7-3-16,3-8 10 15,3-5-9-15,-5-6 4 16,0-8-5-16,-3-1 7 16,8-3 12-16,8 0 12 15,7-11-21-15,8-12-11 16,2-6-4-16,-1 3 3 15,-2 0-2-15,-7 6-1 16,0 7 0-16,-8 8-3 16,-5 5 1-16,5 0-3 15,-3 2-2-15,4 20 7 16,-1 2-2-16,3 1 2 16,1 0 0-16,-1-7 0 15,8-2 0-15,-4-6 0 0,3-8 1 16,0-2 0-16,2 0 3 15,-5-16 0-15,-6-12-3 16,1-4 1-16,-10 1-1 16,-7-1-1-16,0 5-1 15,0 7-3-15,-2 8 3 16,-8 10-1-16,-3 2-2 16,0 0-3-16,5 14-5 15,-4 12 11-15,5 4-4 16,7 1-5-16,0 2-8 15,0-4-11-15,25-6-3 16,17-7 27-16,7-9-7 16,6-7 6-16,2 0 0 0,-5-3 4 15,-6-17-2 1,-12-1 4-16,-13-2 0 0,-19-1 1 16,-2 2 3-16,0 2 3 15,-11 7 2-15,-15 4-2 16,-6 9-5-16,3 0 0 15,-2 4-1-15,7 22-1 16,-3 3 0-16,13 4-2 16,12-3 2-16,2-4-3 15,0-6 1-15,8-6 2 16,10-9 1-16,5-5 3 16,17 0 5-16,-2-26-2 0,10-10 0 15,-2-7-2-15,-10-3 1 16,-4-8-3-16,-13-6 2 15,-9 0-2-15,-6 2-1 16,-4 8-2-16,0 15 1 16,0 13 1-16,0 11-2 15,0 11 2-15,-1 0-4 16,-10 7-4-16,4 30 2 16,-7 12 4-16,1 14 2 15,10 3 0-15,-8-4-1 16,9 2-2-16,-8-6 1 15,-3-4-1-15,-6-2-2 16,-13-5-54-16,-10-5-65 16,-22-10-210-16</inkml:trace>
  <inkml:trace contextRef="#ctx0" brushRef="#br0" timeOffset="100601.19">6749 12481 857 0,'0'0'68'16,"0"0"-55"-16,0 0 29 15,0 0 6-15,0 0-45 16,0 0-2-16,21 58 15 16,-21-14-4-16,0 4-10 15,-2-3 1-15,-13-4-3 16,-3-7-36-16,3-4-46 16,-4-9-105-16,-1-12-53 15</inkml:trace>
  <inkml:trace contextRef="#ctx0" brushRef="#br0" timeOffset="100891.64">6460 12663 622 0,'0'0'55'0,"0"0"-45"16,0 0-8-16,0 0 11 15,166-23 38-15,-102 21-26 16,3-1-15-16,-9 3 19 15,-17 0-8-15,-12 0 4 16,-10 0 13-16,-9 0-26 16,-6 3-5-16,-4 6-3 15,0 5 17-15,0 1-3 16,0 4-10-16,0 1-2 16,0 1-5-16,0-1-1 0,0-1-3 15,0-2 1-15,0-3-56 16,0-9-105-16,11-5-74 15</inkml:trace>
  <inkml:trace contextRef="#ctx0" brushRef="#br0" timeOffset="101026.86">6999 12526 664 0,'0'0'59'0,"0"0"-50"16,0 0-9-16,0 0 0 15,0 0-2-15,0 0-152 16,-4-31-199-16</inkml:trace>
  <inkml:trace contextRef="#ctx0" brushRef="#br0" timeOffset="101808.54">7307 12619 922 0,'0'0'11'0,"0"0"37"15,0 0-23-15,0 0 64 16,0 0-53-16,0 0-34 16,-4 8-1-16,0 22 3 15,-5-4 0-15,7-3-1 16,2-6-3-16,0-7 0 16,0-4 0-16,0-3 0 15,0-3 1-15,0 0 7 0,0-5 3 16,17-15-10-16,9-7-1 15,-1-2-3-15,3-1-7 16,-6 4 6-16,2 9-6 16,-9 8 3-16,-7 7 0 15,3 2-2-15,-5 0-1 16,4 0 9-16,-4 14-5 16,7 12 5-16,-2 0 1 15,-3 2 2-15,5-2 3 16,-10-6-1-16,7-4 3 15,-6-10 2-15,-1-3-8 16,-3-3 1-16,2 0 7 16,9 0 6-16,3-6 0 0,7-15-10 15,12-1-5-15,-1-6 0 16,-5 6-2-16,-4 0-4 16,-7 12-3-16,-7 4 5 15,-3 6 1-15,-6 0-8 16,0 0-4-16,8 19 13 15,-3 6 1-15,8 2 1 16,-4-4 0-16,12-5 1 16,-1-4-1-16,3-8 0 15,0-1 0-15,-1-5 0 16,4 0 6-16,-1 0-3 16,5-13-3-16,-4-13 0 0,-6-1 1 15,-5-2-1-15,-8-7-11 16,-1 8-15-16,-6 6-2 15,0 8 7-15,0 12 19 16,-6 2-2-16,-11 0-5 16,-4 22 5-16,-4 12 1 15,4 8 2-15,7 2-3 16,11 5 3-16,3-2-1 16,3-6 0-16,30-5 2 15,6-11 0-15,11-2 1 16,0-10 2-16,5-8-2 15,-9-5 0-15,-11 0-2 16,-12-5-10-16,-23-8-84 0,0 2-114 16,-38 2-325-1</inkml:trace>
  <inkml:trace contextRef="#ctx0" brushRef="#br0" timeOffset="102727.49">7136 13040 783 0,'0'0'69'0,"0"0"-39"16,0 0 60-16,0 0-22 15,0 0-33-15,0 0-34 16,-40-2 1-16,9 38 8 16,4 10 3-16,-2 4-9 15,5-3 6-15,8 4-10 16,9-9 0-16,5-7 0 16,2-8 2-16,0-10-2 15,6-7 1-15,18-8 2 16,8-2 2-16,11-6 0 15,14-24 0-15,-2-4-3 16,1-3 2-16,-14 3-2 16,-10 2 1-16,-8 12-1 0,-15 4-1 15,-9 12 4 1,0 4-5-16,0 0 0 0,0 0-8 16,0 16-2-16,0 16 9 15,0 6 1-15,7 1 0 16,-5-1 0-16,-1-4 0 15,5-7 0-15,7-6 0 16,-9-9 1-16,7-10 0 16,-4-2 0-16,6 0 5 15,1-10-1-15,5-15-1 16,-6-4 0-16,-3-5-2 16,-10-5-2-16,0 5 0 0,0 2-5 15,-12 7 1 1,-6 12 3-16,-6 7-3 0,7 6 2 15,-1 0-4-15,-3 4-1 16,10 16 5-16,-2 5-6 16,10-3 1-16,3 6-2 15,0-7 3-15,13-4-2 16,14 0 5-16,9-10 2 16,2-5 1-16,10-2 1 15,1 0-1-15,3-18 0 16,-6-5 0-16,-11-5 1 15,-8 0 0-15,-17-2 2 16,-10 2-2-16,0 6 2 0,0 3-2 16,-16 10-1-16,-10 5-2 15,6 4-1-15,1 2-4 16,8 18 5-16,-1 6-4 16,11 0 4-16,1 0 0 15,0-1-3-15,14-2 3 16,7-1 2-16,3-3 0 15,-2-1 0-15,-8-3 0 16,0-2 4-16,-12 1-3 16,-2 0-1-16,0 2 1 15,-22 6 0-15,-20-3-1 16,-5 2 0-16,-1-5-44 0,12-6-126 16,7-10-72-1</inkml:trace>
  <inkml:trace contextRef="#ctx0" brushRef="#br0" timeOffset="102932.87">7940 13070 928 0,'0'0'49'16,"0"0"-49"-16,0 0 0 15,0 0 8-15,0 0 26 16,0 160-21-16,0-100-5 15,-15-1-5-15,-5-5-3 0,-3 1-3 16,-2-10-64 0,-6-1-102-16,-2-12-20 0,-1-16-301 15</inkml:trace>
  <inkml:trace contextRef="#ctx0" brushRef="#br0" timeOffset="103089.16">7623 13383 785 0,'0'0'77'16,"0"0"-73"-16,0 0 26 16,153-11 10-16,-78 11-27 15,-1 0-10-15,-12 0-3 16,-17 0-6-16,-32 7-95 16,-13-1-185-16</inkml:trace>
  <inkml:trace contextRef="#ctx0" brushRef="#br0" timeOffset="103545.1">6782 14038 450 0,'0'0'388'0,"0"0"-370"15,0 0-15-15,0 0 45 16,0 0 4-16,130-44-39 0,-101 18-2 16,-4-2-4-16,-9-2-3 15,-8 0-1-15,-8 2 1 16,0 0-3-16,-5 8-1 16,-11 6 0-16,7 5 0 15,-10 9 0-15,5 0-1 16,-5 0-5-16,5 14 4 15,4 11 0-15,5 2 1 16,5 6-4-16,0-5 3 16,16-4 0-16,16 4 2 15,3-2-1-15,-4-4 1 16,-9 1 1-16,-6-2-1 16,-9-1-1-16,-7 0 1 15,0 5 0-15,-23-2 1 0,-23-3-1 16,-6-1 1-16,-2-11-1 15,6-5-43-15,14-3-77 16,10-5-64-16,20-28-358 16</inkml:trace>
  <inkml:trace contextRef="#ctx0" brushRef="#br0" timeOffset="104358.83">7439 13876 865 0,'0'0'86'16,"0"0"-80"-16,0 0 21 0,0 0 28 15,0 0-38-15,0 0-16 16,-103-10 4-16,74 34-5 16,8 2 4-16,1 4-3 15,3 2 1-15,10 1-2 16,4 0 0-16,3-5 2 15,0-6-1-15,16 1-1 16,15-11 2-16,6-8-1 16,13-4 2-16,5 0 2 15,-3-25-5-15,-1-5 1 0,-8-4 0 16,-10-7 1 0,-14 3-2-16,-11 1 7 0,-2 11-4 15,-6 4-2-15,0 16 5 16,0 6-6-16,0 0 0 15,0 6-14-15,-8 20 14 16,-8 6-2-16,7 4 2 16,1 1 0-16,8 0 0 15,0-8-1-15,0-6 1 16,0-6-1-16,0-5-1 16,0-8 2-16,14-4 3 15,5 0-2-15,7-7 5 16,4-15-6-16,-10-8-1 15,-7-2-6-15,-13-2-8 16,0 2-13-16,-7 2-1 0,-10 10 1 16,-3 7 8-16,-2 8-1 15,-1 5-11-15,7 0 17 16,0 8-9-16,15 8 19 16,1 6-4-16,0-2 3 15,0-4-11-15,14-4-14 16,19-8 26-16,2-4 5 15,7 0 0-15,-6-8 1 16,-2-12 0-16,-6-2 12 16,-5-6 46-16,-8 8-3 15,-5 2 2-15,-6 8-1 16,-4 4 9-16,0 6-2 16,0 0-43-16,0 2-21 15,0 32 0-15,0 14 0 0,-1 14 7 16,-12 6-1-16,-2 12-5 15,-1 1 5-15,-1 3-2 16,-1-4-4-16,1-10 1 16,3-13 1-16,8-14-2 15,3-11-7-15,3-13-15 16,0-13-34-16,0-6-28 16,0-6 0-16,3-33-103 15,12-17-297-15</inkml:trace>
  <inkml:trace contextRef="#ctx0" brushRef="#br0" timeOffset="104599.36">7885 13972 592 0,'0'0'29'16,"0"0"8"-16,0 0-6 0,0 0 24 16,0 0-10-16,0 0-28 15,137-56 6-15,-108 56 20 16,-9 0-10-16,-5 0-13 15,-2 10-15-15,-11 4 11 16,-2 0-8-16,0 4 10 16,-23 2 3-16,-11 0-1 15,-10 4-12-15,1-4-8 16,3-2 0-16,15-4-49 16,8-5-126-16,17-9-100 15</inkml:trace>
  <inkml:trace contextRef="#ctx0" brushRef="#br0" timeOffset="104957.96">8134 13992 722 0,'0'0'56'16,"0"0"-47"-16,0 0 7 16,0 0 62-16,0 0-28 15,0 0-22-15,106 58-5 16,-68-58-3-16,0 0-2 15,5-19-12-15,-8-10-3 16,-2-5 0-16,-7-8-2 0,-19-4 0 16,-7-3 2-1,0 8-3-15,-2 11 2 0,-20 13-4 16,-5 14 4-16,8 3-4 16,-9 8 2-16,3 29 0 15,-1 9 3-15,6 3 2 16,10 3 1-16,10-6-2 15,0-4 1-15,0-6 3 16,27-4-2-16,4-7-5 16,15-12 0-16,12-6-1 15,20-7-24-15,13-3-62 16,0-23-203-16</inkml:trace>
  <inkml:trace contextRef="#ctx0" brushRef="#br0" timeOffset="105077.16">9071 13845 521 0,'0'0'124'0,"0"0"-124"15,0 0-3-15,0 0-22 16,0 0-194-16</inkml:trace>
  <inkml:trace contextRef="#ctx0" brushRef="#br0" timeOffset="106391.85">6171 12056 141 0,'0'0'482'15,"0"0"-461"-15,0 0-6 0,0 0 23 16,-166-18 42-16,91 34-1 15,-7 11-10-15,-1 6-13 16,12 2-28-16,15 4-5 16,23 5-2-16,13-2-9 15,7 6 3-15,13-1-9 16,0 2 6-16,24 1-4 16,18 2 3-16,17-3-7 15,17-1 2-15,7-2 3 16,5-6-3-16,-7-4-1 15,-17 2-2-15,-12-9-2 16,-15 0 0-16,-20-1-1 16,-13-1 1-16,-4 9 4 0,-4 5 10 15,-36 8 15-15,-1 3-2 16,-15-2-8-16,0-7-6 16,0-2-7-16,5-10-5 15,10-8 4-15,3-5-5 16,13-7-1-16,11-3-1 15,4-7 1-15,10-1 3 16,0 0-2-16,0 0 1 16,0 0 1-16,0 0-3 15,0 0-1-15,13 3-1 16,20 2 0-16,2 6 2 16,3 7 0-16,0 5 1 0,-8 4-1 15,2 3 0-15,-10 10 0 16,5 6 2-16,-8 6 0 15,-8 5 0-15,-6 2 1 16,-5 0 0-16,0 2 1 16,-3-1-1-16,-21-3 2 15,6-1 0-15,-7-3 1 16,-2-1-3-16,0 1 8 16,7 1-10-16,2 0 2 15,5 1 2-15,11 2-4 16,2 0 1-16,0-1-1 15,18-2-2-15,25 1 2 16,11-7-1-16,13 0 1 0,13-5-1 16,11-10 0-1,3-10 0-15,-4-10 2 0,-8-13-2 16,-17 0 0-16,-16-26-6 16,-19-5-13-16,-28-8-13 15,-2 0-51-15,-37 1-31 16,-30 0-56-16,-15 2-228 15</inkml:trace>
  <inkml:trace contextRef="#ctx0" brushRef="#br0" timeOffset="109775.29">10429 12022 479 0,'0'0'43'15,"0"0"25"-15,0 0-14 16,0 0 27-16,0 0-15 16,0 0-21-16,0 0-9 0,-94 0-24 15,94 0 2-15,5 2 6 16,28 0 24-16,16 1 1 15,24-1-21-15,8 1-11 16,5-3 4-16,1 1-11 16,2-1-4-16,-10 0 1 15,-22 0-2-15,-9 0-1 16,-22 3 0-16,-19-3 1 16,-5 0-1-16,-2 2 2 15,0-2 7-15,0 0-1 16,-35 0-7-16,-19 0 0 15,-24 0-1-15,-9 0 0 0,-19 0-1 16,3 5 0 0,-5-1 2-16,10 3 0 0,17-3-1 15,25 4 0-15,18-6 2 16,20 2-2-16,16 0 0 16,2 2-3-16,0 2-3 15,0 0 6-15,13 1 0 16,24 2 7-16,25-3 0 15,16 0 0-15,18-2 1 16,6-1-2-16,12-3-3 16,-12 1-3-16,-6-3 2 15,-15 0 0-15,-25 0-2 16,-21 0 1-16,-19 0 1 0,-13 0 2 16,-3 0 5-1,0 0-5-15,0-3-4 0,0 3-1 16,0 0-19-16,0 0-92 15,0 5-63-15,-14 7-173 16</inkml:trace>
  <inkml:trace contextRef="#ctx0" brushRef="#br0" timeOffset="113579.4">896 11863 226 0,'0'0'41'16,"0"0"13"-16,0 0 84 15,0 0-59-15,0 0-8 16,0 0-15-16,0 0 2 15,14 23 14-15,-14-23-2 16,0 0-10-16,0 0-11 16,0-13-3-16,0-11-10 15,0-8-33-15,-3-2 5 16,-21 6-1-16,-6 4-5 16,3 6 6-16,-4 6-3 15,3 10 3-15,-5 2 0 16,0 0-6-16,-2 16 2 15,3 14-3-15,6 4-1 0,8 8-1 16,10-2 1-16,8 1-2 16,0-4-1-16,3-4 2 15,20-10 0-15,3-8 1 16,4-7 0-16,-1-8 1 16,5 0 1-16,1-16 6 15,2-9 4-15,1-10-4 16,-5-1 0-16,-7-3 0 15,-6 3 8-15,-7 8-15 16,-10 8 4-16,-3 11 5 16,0 6 20-16,0 3-9 15,0 0-1-15,0 10-20 0,0 22-1 16,-5 9-4 0,-4-1 4-16,9-1 1 0,0-7 0 15,0-6-3-15,0-9 1 16,13-10 1-16,5-4 1 15,5-3 2-15,7 0-2 16,5-25 7-16,3-8-3 16,0-8-1-16,-2-1-1 15,-12-6 1-15,-8 0-3 16,-11 8 2-16,-5 8 0 16,0 8 4-16,-3 14-5 15,-15 5 1-15,-1 5 1 16,-1 0-3-16,-1 11-4 15,0 17 1-15,9 4 2 16,7 1-4-16,5 0 0 0,0 0 2 16,3 0-2-16,13-7 4 15,11 0-2-15,-2-4 2 16,-2-1 1-16,-6-1 0 16,-3-2 0-16,-9-4-2 15,-2 0 4-15,-3 1-3 16,0-2 2-16,-22 1 0 15,-14 2 2-15,-3-4-1 16,-3-2 0-16,10-7-2 16,8-3-16-16,16 0-43 15,8-3-33-15,0-19-48 16,19-6-223-16</inkml:trace>
  <inkml:trace contextRef="#ctx0" brushRef="#br0" timeOffset="113935.04">1582 11861 775 0,'0'0'138'16,"0"0"-43"-16,0 0 23 16,0 0-58-16,0 0-49 15,0 0-9-15,0 177 65 16,-4-105-34-16,-9 6-16 16,-6-6-6-16,3-5-5 15,0-13-5-15,7-6-1 16,1-14-1-16,2-7-16 15,5-11-24-15,-5-11-36 16,6-5-14-16,0 0-35 16,0-32-11-16,0-14-101 15,0-13-290-15</inkml:trace>
  <inkml:trace contextRef="#ctx0" brushRef="#br0" timeOffset="114189.74">1543 11883 658 0,'0'0'90'16,"0"0"-25"-16,0 0 38 16,0 0-32-16,0 0-51 15,0 0-20-15,141-46 8 16,-113 56 9-16,-11 12-1 16,-6 6-8-16,-10 2 3 15,-1-1 2-15,-3 0 5 16,-29 4 0-16,-4-8-4 15,-3 0-11-15,6-7-3 16,11-4 0-16,4-8-13 0,18-6-65 16,0 0-37-16,1-2-147 15,29-21-149-15</inkml:trace>
  <inkml:trace contextRef="#ctx0" brushRef="#br0" timeOffset="114792.01">1814 12056 631 0,'0'0'31'0,"0"0"44"16,0 0 63-16,0 0-51 16,0 0-48-16,0 0-18 0,54 36 4 15,-22-47 7 1,7-14-4-16,0-7-19 0,-4-7-5 16,-12-7-3-16,-6-1 0 15,-7 4 0-15,-10 1-2 16,0 11 2-16,-3 10-3 15,-14 7 2-15,-6 14-1 16,1 0 1-16,-4 6 0 16,4 28 0-16,-5 6-3 15,10 8 1-15,11 2 0 16,6-4 2-16,0-5 0 16,11-7 2-16,14-6-1 15,6-8 1-15,2-8 2 16,3-11 2-16,7-1 6 15,0-6 6-15,1-27-4 0,-1-5-3 16,-8-7-10-16,-6-5-1 16,-16 2 0-16,-13 4-1 15,0 10 0-15,0 7-3 16,-18 12 1-16,-3 9 3 16,10 6-2-16,-2 0-1 15,2 0 1-15,4 6-3 16,0 7-2-16,4 3 3 15,0 1 4-15,3-3-3 16,0-2 1-16,0 2 0 16,0 2 0-16,6 4 2 15,8 0 2-15,-3 8-1 0,2 1 4 16,-5 4 6 0,0 0 4-16,-2 3 4 0,-4-3-15 15,1-2 0-15,-2-8-4 16,6-6 0-16,-1-9-5 15,10-8-62-15,10 0-75 16,7-32-164-16</inkml:trace>
  <inkml:trace contextRef="#ctx0" brushRef="#br0" timeOffset="114978.43">2568 11676 736 0,'0'0'123'0,"0"0"-82"15,0 0-3 1,0 0 25-16,0 125 12 0,0-67-51 16,0-6-13-16,0-5-6 15,-2-3-5-15,0-11-3 16,-2-8-36-16,-3-11-54 16,-7-12-104-16,-2-2-106 15</inkml:trace>
  <inkml:trace contextRef="#ctx0" brushRef="#br0" timeOffset="115674.82">2343 11952 151 0,'0'0'557'0,"0"0"-471"15,0 0 18-15,0 0-29 16,0 0-59-16,0 0-16 0,161-10 3 16,-93 10 3-16,1 0-2 15,-8 0-3-15,-2-15 0 16,-10-6 0-16,-14-6-1 15,-8-3 0-15,-21-4 5 16,-6 0-2-16,0 4-2 16,0 10 4-16,-1 6-3 15,-7 10-1-15,0 4 12 16,-1 0 4-16,-6 6-12 16,1 30 0-16,0 6-1 15,1 8 13-15,11 0 15 16,2-5 2-16,0-6-12 15,0-10 13-15,2-4 13 0,8-6-27 16,0-11-14 0,3-2 3-16,2-6-4 0,5 0 1 15,13-10 10-15,-1-14-7 16,7-4-10-16,-6 3 2 16,-8 7-2-16,-11 7-2 15,-5 3 2-15,-8 8-1 16,3 0 1-16,0 3-6 15,9 19-5-15,5 4 10 16,-3 1 1-16,-1-4 1 16,3-6-1-16,-2-1 1 15,-1-8-2-15,7-4 1 16,-1-4 0-16,6 0 4 0,4-20-1 16,-1-10-2-16,0-6-1 15,-8-10-1-15,-10 1-5 16,-11-1-11-16,0 8-6 15,0 8 11-15,-5 14 6 16,-12 14 4-16,-3 2 2 16,-3 16 0-16,4 24-3 15,5 12 3-15,-1 8 1 16,9-1 0-16,6 3 1 16,0-6-2-16,6-2 4 15,30-6-6-15,6-11 3 16,9-10-2-16,6-13-9 0,7-14-50 15,-1 0-38 1,-7-22-36-16,-13-14-148 0,-12-10-174 16</inkml:trace>
  <inkml:trace contextRef="#ctx0" brushRef="#br0" timeOffset="115871.1">3740 11958 99 0,'0'0'632'16,"0"0"-621"-16,0 0 118 15,0 162 9-15,0-94-53 16,5 9-16-16,-5 5-18 16,0 0-1-16,0-2-29 0,0-14-14 15,-7-12-7 1,-2-12-1-16,-2-18 1 0,7-16-71 16,4-8 1-16,0-10-61 15,0-34-66-15,0-24-314 16</inkml:trace>
  <inkml:trace contextRef="#ctx0" brushRef="#br0" timeOffset="116139.67">3738 11865 590 0,'0'0'142'0,"0"0"-53"15,0 0-45-15,0 0 51 16,130-44-71-16,-82 44-16 15,4 10 1-15,-11 15 4 0,-9 6 17 16,-14 7 9-16,-14-3 0 16,-4 4-4-16,-4-4 0 15,-31-7-10-15,-8-2 3 16,-8-4-19-16,6-6-1 16,12-4-8-16,8-6 0 15,15-6-37-15,10 0-46 16,0-8-53-16,4-27-60 15,29-12-332-15</inkml:trace>
  <inkml:trace contextRef="#ctx0" brushRef="#br0" timeOffset="116379.09">4290 11463 816 0,'0'0'120'0,"0"0"-43"16,0 0 58-16,0 0-30 15,0 0-74-15,0 0-27 16,-41 184 27-16,31-104-1 16,-3 0-20-16,9-4-6 15,3-10-1-15,1-11-2 16,0-10-1-16,0-10-3 16,0-15-47-16,20-7-49 15,6-13-28-15,7 0-16 16,6-13-132-16,4-17-182 0</inkml:trace>
  <inkml:trace contextRef="#ctx0" brushRef="#br0" timeOffset="117144.71">4518 11881 595 0,'0'0'155'0,"0"0"-46"16,0 0-18-16,0 0-31 16,0 0 1-16,0 0 3 15,-98-86-34-15,68 106-21 16,-3 16 4-16,-1 7 8 15,14 7 6-15,4-1-9 16,5-7-7-16,11-3-6 16,0-7-4-16,0-12 1 15,6-6-2-15,13-10 1 16,10-4-1-16,6 0 4 0,4-24 2 16,7-10-5-16,-4-7 1 15,-7-5 0-15,-12-1 0 16,-6 1 3-16,-8 7-5 15,-5 17 5-15,-4 13 0 16,0 4 0-16,0 5 6 16,0 0-9-16,-6 30-2 15,-8 11-3-15,3 4 2 16,9-1-2-16,2-6 3 16,0-7 0-16,0-10 0 15,10-7-1-15,6-8 1 16,-5-6-2-16,14 0 2 15,-3-9 0-15,12-15 3 0,-3-6-3 16,1-2 0-16,-8-2-4 16,-4 1-14-16,-5 0 4 15,-8 8-10-15,-1 11 12 16,-6 8 2-16,0 6 10 16,0 0-1-16,0 2 1 15,-6 24 0-15,-3 12 0 16,-2 0 7-16,4 3 4 15,1 0-4-15,6-10 5 16,0-5-2-16,0-10-5 16,0-8-3-16,0-2 5 15,0-6-1-15,0 0 4 0,7-4 15 16,10-20 11-16,7-12-26 16,3-8-10-16,5-3 1 15,1-3-1-15,-3 10 0 16,-8 14-2-16,-4 12-10 15,-10 14 6-15,2 0 3 16,-3 12-3-16,3 21-3 16,2 8 9-16,-3 5 2 15,-2-1-1-15,-4-1 0 16,5-4 2-16,-3-6-1 16,-2-6-2-16,-3-8 0 15,0-4 0-15,0-6 0 16,0-4-3-16,-22-2-41 15,-14 0-88-15,-10-4-188 16</inkml:trace>
  <inkml:trace contextRef="#ctx0" brushRef="#br0" timeOffset="120993.17">5312 11996 92 0,'0'0'393'0,"0"0"-338"16,0 0 8-16,0 0-6 15,0 0 16-15,0 0-10 16,0 0 9-16,0 0-13 16,-85-67-17-16,85 67-17 15,0 0-13-15,4 0-6 16,44-4 0-16,28-4-5 16,32-1 5-16,39 0-1 15,33 2-2-15,24 2-1 16,32 4-2-16,13 1 0 0,7 0 0 15,2 0-2-15,-16 11 2 16,-17 0-1-16,-10 3 0 16,-21-1-9-16,-12-1 3 15,-18-3-5-15,-17-9 1 16,-16 0 1-16,-12 0-11 16,-18-4 14-16,-22-9 5 15,-24-1 1-15,-20-3 1 16,-9 3 0-16,-19 1 1 15,0 1 6-15,-7 2 3 16,0-2-8-16,0 2-2 16,0 2 1-16,0 2-3 15,-11 4 0-15,-7 2-30 0,-13 0-46 16,-2 0-50 0,-4 0 13-16,-5 0-10 0,9 0-44 15,0-6 27-15,4-6 106 16,6-1 36-16,3-3 1 15,-2-3 67-15,16 0 67 16,0 0 6-16,6 5-58 16,0 0 7-16,0 0-8 15,0 2-10-15,6 2 15 16,12 4-52-16,4 4-19 16,9 2-1-16,1 0-3 15,8 0 7-15,-1 11-3 0,1 12-8 16,-5-1 1-1,0 4 0-15,-6-2-8 0,-4 1 1 16,-7 0 0-16,-3 1-2 16,-15 1 0-16,0 2 0 15,-19-1 3-15,-35 5 3 16,-38 2-4-16,-28-4-2 16,-26 6-2-16,-24 0-70 15,6-7-191-15,-12-4-401 16</inkml:trace>
  <inkml:trace contextRef="#ctx0" brushRef="#br0" timeOffset="122091.31">5904 11807 627 0,'0'0'40'0,"0"0"-37"16,0 0 5-16,0 0 28 15,-152 0-9-15,100 10 29 16,5 0-27-16,14 3-19 16,-1-4-2-16,12 3 5 15,8-8 0-15,1 0 5 16,5 4 0-16,-3-6 9 15,0 2 7-15,-5-1-19 16,7-2-7-16,-6 4 7 16,4 0-5-16,-2 1-4 15,6 4 2-15,-3-4-3 16,5 2 8-16,-1-2-4 0,6 5-5 16,0 5 2-16,0 7-1 15,28 6 12-15,31 8 13 16,25 2-10-16,39 9-6 15,33-2 6-15,32 8-9 16,27 0-8-16,29 3 0 16,14 6-1-16,10 6-1 15,-18-3-1-15,-10 0 2 16,-23-1-2-16,-22-5 1 16,-16 1-2-16,-20-4-9 15,-10-3-10-15,-9-6 6 0,-9-7 6 16,-13-5-1-1,-4-9-1-15,-19-5 6 0,-2 0 1 16,-21-8 1-16,-10-4 2 16,-5-2 0-16,-14-2-1 15,-10 0-3-15,-3 4 7 16,-4-1-4-16,-1 2 1 16,-8 1 0-16,7-2-2 15,-9-2-1-15,-8-3 3 16,4-1-3-16,-9-2-10 15,-2-2-2-15,0 3-4 16,0-3 7-16,0 0 2 16,0 0 6-16,0 0-2 0,-13-9-12 15,-9-16-17 1,-9-9 5-16,-4-5 6 0,-7-4 9 16,9-3-1-16,1 1 7 15,2 6 9-15,11 5 0 16,5 10 0-16,9 12 26 15,2 8 10-15,2-1 20 16,1 5-32-16,0 0-21 16,0 11-3-16,4 23 2 15,19 12 26-15,15 6-5 16,1 0-11-16,10 0 2 16,2-1 4-16,6-10-9 0,-5-7-2 15,-7-4-2 1,-7-8-2-16,-8-6-3 0,-14-10 1 15,-9 2-1-15,-7-4 1 16,0-4 2-16,0 4 10 16,-51 1-2-16,-45 4-2 15,-50 7-9-15,-44 7-1 16,-32-1-89-16,-16-6-247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09:04.75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24030 4318 391 0,'0'0'134'0,"0"0"-41"16,0 0 16-16,0 0-27 15,0 0-28-15,0 0 4 16,0 0-27-16,0 0-2 15,39-32 7-15,-32 30-16 16,-1 0 2-16,-4-1-8 16,3 3-5-16,-5 0 2 15,0 0-6-15,0 0 1 16,0 0 1-16,0 0-7 16,0 0-8-16,-14 9 8 0,-14 10 0 15,1 0 4 1,3 3 1-16,3-2-4 0,-2-4-1 15,6-3 0 1,4-4 6-16,6-1-6 0,7-6 0 16,-2 0-6-16,2-2 4 15,0 0 2-15,0 0 4 16,0 0-4-16,0 0-2 16,16 0 2-16,10-7 2 15,6-4-2-15,-1-3-1 16,2 0 1-16,-6 3 0 15,5-2 0-15,-10 0 0 16,3 4-1-16,-7-2 3 16,-1 3-2-16,-3 0 1 15,-12 4 0-15,1 4 3 16,-3 0 4-16,0 0-8 16,0 0-2-16,0 0 1 0,-16 0-5 15,-16 0 6-15,-7 14 0 16,-1 3 0-16,5 2-1 15,2 1 1-15,3 1-3 16,6 1-51-16,8 0-112 16,-1 2-315-16</inkml:trace>
  <inkml:trace contextRef="#ctx0" brushRef="#br0" timeOffset="11557.16">9716 5402 113 0,'0'0'60'0,"0"0"-60"16,0 0-17-16,0 0 5 15,0 0 12-15,0 0 3 0,0 0 11 16,0 0-3-16,-77-10-2 16,64 10-9-16,-3-2-25 15</inkml:trace>
  <inkml:trace contextRef="#ctx0" brushRef="#br0" timeOffset="12261.57">9341 5185 436 0,'0'0'126'16,"0"0"-81"-16,0 0 18 15,0 0 55-15,0 0-51 16,0 0-30-16,3-9 1 16,-3 9-9-16,0 0-4 15,0 0-5-15,0 0-10 16,6 23-7-16,-3 14 28 16,8 13-3-16,-9 0-6 15,2 2-3-15,1-6-10 16,-3-8-5-16,-2-8-4 15,3-10 1-15,-3-7-1 16,0-7-24-16,0-6-43 16,0 0-51-16,-10 0-100 15,-10-10-441-15</inkml:trace>
  <inkml:trace contextRef="#ctx0" brushRef="#br0" timeOffset="12809.65">9289 5775 555 0,'0'0'134'0,"0"0"-32"0,0 0-20 16,0 0-3-16,0 0-28 15,0 0-15-15,0-4-15 16,0 10-7-16,7 14 16 15,-5 8 14-15,2 1-20 16,-4 0-5-16,2-6-6 16,-2-2-2-16,0-7-7 15,0-8-4-15,0 3 0 16,0-9-5-16,0 0-38 16,0 0-64-16,0-2-75 15,14-27-443-15</inkml:trace>
  <inkml:trace contextRef="#ctx0" brushRef="#br0" timeOffset="13478.04">10351 5162 606 0,'0'0'76'15,"0"0"-11"-15,0 0 27 16,0 0-16-16,0 0-42 16,0 0-22-16,0 28-9 0,2 20 30 15,-2 4-2-15,0 4 0 16,1 0-16-16,-1-8-7 16,2-6-1-16,-2-7-6 15,0-10-1-15,4-7-6 16,2-7-49-16,-5 1-41 15,2-6-118-15,0-1-216 16</inkml:trace>
  <inkml:trace contextRef="#ctx0" brushRef="#br0" timeOffset="13992.1">10259 6048 443 0,'0'0'111'16,"0"0"-65"-16,0 0 38 0,0 0 12 16,0 0-15-16,0 0-36 15,-6-119-22-15,25 103-13 16,1-3 4-16,8 6 3 16,5 2-13-16,-5 6 9 15,-3 5-8-15,0 0-3 16,-7 5-1-16,-5 17 2 15,-11 13 1-15,-2 1 4 16,0 6 0-16,-19 1-5 16,-7-7 2-16,-5 0-1 15,-1-2-4-15,1-4 1 16,0-5 5-16,11-7-3 16,5-9 4-16,7-3 4 15,8 0-11-15,0-6-2 0,10 2-10 16,36-2 11-16,20 0-16 15,17-4-28-15,13-15-73 16,0-4-159-16,-4-1-181 16</inkml:trace>
  <inkml:trace contextRef="#ctx0" brushRef="#br0" timeOffset="14506.13">11322 5172 244 0,'0'0'118'0,"0"0"-54"15,0 0 23-15,0 0 6 16,0 0-9-16,0 0 14 16,4-36-23-16,-4 36-16 15,0 0 1-15,0 0-12 16,0 0-16-16,0 0-9 16,0 21-11-16,0 21-7 15,0 15 22-15,0 5-5 16,0-1-19-16,0-4-3 15,0-7 0-15,0-7-36 16,0-9-52-16,0-10-37 16,0-10-152-16</inkml:trace>
  <inkml:trace contextRef="#ctx0" brushRef="#br0" timeOffset="15039.9">11299 5771 769 0,'0'0'34'0,"0"0"2"15,0 0 36 1,0 0-25-16,0 0-26 0,0 0-14 15,79-82 0-15,-59 79-3 16,1 1 7-16,-9 2-7 16,1 0-4-16,-5 0 2 15,-5 11 1-15,-3 7-2 16,0 7 2-16,0 0 0 16,-3 2 0-16,-13-2-2 15,3-4 3-15,1-3-4 16,4-7 0-16,1-3 1 15,5-6-1-15,2-2 0 16,0 2 0-16,0-2 0 16,0 2-6-16,0 6 6 0,15-1-7 15,1 5 15-15,5 4-11 16,2 3 3-16,-2-4-1 16,-8 6 1-16,-6-1 3 15,-5-2-3-15,-2 1-2 16,0-5 2-16,0-1 5 15,-20 0-4-15,-5-6 1 16,-13 0-1-16,3-7-1 16,-4 0 0-16,-1 0-2 15,5-10-23-15,2-16-58 16,3-14-125-16</inkml:trace>
  <inkml:trace contextRef="#ctx0" brushRef="#br0" timeOffset="15584.72">12348 5039 693 0,'0'0'98'0,"0"0"-93"16,0 0 59-16,0 0 5 15,0 156-14-15,0-104-25 16,3-5-11-16,2-1-9 16,1-7-6-16,-6-6-4 15,0-3-18-15,0-6-71 16,0-2-102-16,-11 1-240 15</inkml:trace>
  <inkml:trace contextRef="#ctx0" brushRef="#br0" timeOffset="15959.32">12362 5825 776 0,'0'0'77'16,"0"0"-31"-16,0 0 45 15,0 0-17-15,0 0-45 16,0 0-8-16,6-12-18 16,-6 24 2-16,0 13 5 15,0 12 8-15,0-4-10 0,-6-1-4 16,-5-2-2-16,8-7-1 15,0-6-1-15,3-4 6 16,0 0-6-16,0-2 0 16,6-2-4-16,23-3 1 15,7-2 3-15,13-4-21 16,-1 0-23-16,10-4-21 16,-11-9 0-16,-6-3-29 15,-11 0-40-15,-12-1-20 16,-5-2-49-16,-8 0-86 15</inkml:trace>
  <inkml:trace contextRef="#ctx0" brushRef="#br0" timeOffset="16123.59">12662 5881 366 0,'0'0'166'0,"0"0"-99"0,0 0-2 16,0 0 26-16,0 0-40 16,0 0-7-16,-38 71-3 15,35-24-26-15,3 3 7 16,-3 1-15-16,-1-7-6 15,1-8-1-15,3-6-11 16,0-6-51-16,0-10-150 16,0-10-244-16</inkml:trace>
  <inkml:trace contextRef="#ctx0" brushRef="#br0" timeOffset="16539.21">13676 5143 587 0,'0'0'64'0,"0"0"34"16,0 0 33-16,0 0-51 16,0 0-37-16,0 0-6 15,0-11-13-15,0 41-18 16,0 17 24-16,0 12 3 15,-6 9-5-15,1 0-19 16,0-3-2-16,-3-5-7 16,6-8-1-16,2-10-8 15,-3-9-51-15,3-8-39 16,0-9-71-16,0-8-210 16</inkml:trace>
  <inkml:trace contextRef="#ctx0" brushRef="#br0" timeOffset="17040.32">13811 5856 618 0,'0'0'105'0,"0"0"-52"0,0 0 55 16,0 0-21-16,0 0-61 15,0 0-6-15,-28-11-13 16,11 31-5-16,7 4 0 16,1-2 2-16,7-2-3 15,2-2 0-15,0 1-1 16,0-4 3-16,2-1-3 15,14 1 2-15,1-3-2 16,10-1 2-16,-8 2-1 16,2 0 5-16,-4 4 0 15,4 0-2-15,-14-1-1 16,4 3 1-16,-10 0-1 16,-1 2 1-16,0-3-1 15,0 0 5-15,-1-2 0 0,-17-4 4 16,-6-4 0-16,7 2-1 15,-7-6-5-15,-3-2 0 16,6-2-5-16,-6 0-1 16,13-2-4-16,-2-20-50 15,13-8-40-15,3-2-53 16,0-4-121-16</inkml:trace>
  <inkml:trace contextRef="#ctx0" brushRef="#br0" timeOffset="17218.72">13731 5892 635 0,'0'0'152'0,"0"0"-95"15,0 0 30-15,0 0-10 16,0 0-27-16,140-38-20 16,-86 31-14-16,5-3-16 15,-4 2-2-15,-8 0-47 16,-9-4-34-16,-1-2-94 15,-13-2-316-15</inkml:trace>
  <inkml:trace contextRef="#ctx0" brushRef="#br0" timeOffset="17708.71">15012 5220 270 0,'0'0'299'0,"0"0"-266"16,0 0 59-16,0 0 60 15,0 0-63-15,0 0-29 16,15-35 6-16,-15 35-27 15,0 0-9-15,0 0-17 16,2 17-7-16,-2 15 10 16,1 14 8-16,-1 4-10 15,0 4 0-15,0-2-6 16,0-2-5-16,0-5-2 0,0-6-1 16,0-2-13-1,0-10-37-15,0-8-46 0,0-2-52 16,0-6-158-16</inkml:trace>
  <inkml:trace contextRef="#ctx0" brushRef="#br0" timeOffset="18112.62">15178 5831 409 0,'0'0'309'0,"0"0"-234"16,0 0 20-16,0 0 13 16,0 0-30-16,0 0-26 15,6-8-26-15,-23 8-12 16,-9 17 2-16,-10 8 2 16,6 10-10-16,2 1-5 15,8 5-3-15,5-3 3 16,8-1-2-16,7-8-2 15,0-4 0-15,0-7 0 16,7-2 0-16,10-7-7 16,11-9-12-16,-7 0 17 15,9 0-3-15,-14-5 6 16,1-13 9-16,-17-2-4 16,0 2-1-16,0 2-3 0,-17 3-1 15,-12 3-3-15,-4 6 0 16,1 4 1-16,9 0-56 15,-3 0-57-15,18 4-100 16,8 8-422-16</inkml:trace>
  <inkml:trace contextRef="#ctx0" brushRef="#br0" timeOffset="18732.84">15612 5733 365 0,'0'0'135'0,"0"0"-56"15,0 0 21-15,0 0 9 16,0 0-46-16,0 0-20 16,112 48-12-16,-66-41-13 15,4-5 0-15,-2-2-4 16,2 0-4-16,-2 0 7 16,-12 0-6-16,-8 0-7 15,-21 0 11-15,0 0-4 16,-7 0 8-16,0 0-12 15,0 0 2-15,0 0-9 16,0 7 0-16,-7 21 5 16,-9 10-3-16,6 5-2 0,-4 5 3 15,-3-3-2-15,3 1-1 16,0-7 2-16,1-3-5 16,8-7 3-16,-6-6 0 15,6-5 0-15,5-8-16 16,0-4-23-16,0-3-12 15,0-3-28-15,0 0-95 16,0 0-133-16</inkml:trace>
  <inkml:trace contextRef="#ctx0" brushRef="#br0" timeOffset="18922.25">15793 6032 681 0,'0'0'72'15,"0"0"-1"-15,0 0 13 16,0 0-26-16,0 0-30 16,146 2-16-16,-83 2-12 15,-4-4-12-15,-9 0-32 16,-16 0-20-16,-5 0-134 16,-14 0-154-16</inkml:trace>
  <inkml:trace contextRef="#ctx0" brushRef="#br0" timeOffset="19785.91">17022 5179 614 0,'0'0'116'0,"0"0"-51"15,0 0 24-15,0 0-12 16,0 0-32-16,0 0-27 15,0 16-7-15,0 17 11 16,-2 7-3-16,-7 3-15 0,8-2-4 16,-2-1-2-1,3-3-33-15,0-2-52 0,0-11-81 16,0-8-235-16</inkml:trace>
  <inkml:trace contextRef="#ctx0" brushRef="#br0" timeOffset="20290.8">17170 5929 580 0,'0'0'75'0,"0"0"-75"16,0 0 27-16,0 0 52 15,0 0-28-15,75-145 5 16,-71 111-27-16,-4 3 1 16,0 2-1-16,0 6-15 15,-12 9 7-15,-9 0-10 16,-8 11-6-16,-4 3-4 16,-2 0-1-16,2 13 0 15,7 10 0-15,17 6-3 16,1 3 2-16,8 6-2 15,0 0-1-15,27 3 2 16,11 0-1-16,6-1 0 16,4-3 6-16,0-3-1 0,-13-7-2 15,-5-8 0-15,-24-6-4 16,1-6 1-16,-7-5 6 16,0-2-3-16,-31 0 5 15,-9 0-2-15,1 0 2 16,6 0-5-16,17-11 3 15,5-13 3-15,11-6-3 16,0-15-3-16,25-2-14 16,23 1-7-16,16 4 2 15,17 5-29-15,7 10-22 16,13 2-120-16,7 8-137 16</inkml:trace>
  <inkml:trace contextRef="#ctx0" brushRef="#br0" timeOffset="20624.41">18804 5110 659 0,'0'0'51'0,"0"0"43"15,0 0 11-15,0 0-44 16,0 0-26-16,0 0-24 16,3 9 0-16,-3 30-4 15,0 14 18-15,0 6-13 16,0 3-11-16,0-2-2 15,0 0-4-15,0-10-55 16,0-9-53-16,1-10-131 16,8-8-268-16</inkml:trace>
  <inkml:trace contextRef="#ctx0" brushRef="#br0" timeOffset="21122.62">18934 5913 300 0,'0'0'397'16,"0"0"-361"-16,0 0 43 15,0 0-7-15,0 0-43 16,-14-120-12-16,4 102 1 15,-1 2 3-15,-3 2-4 0,-9 5 0 16,0 4-13 0,-9 5-2-16,-1 0-2 0,-2 5 0 15,-10 20-1-15,11 4 1 16,6 4 0-16,8-2-1 16,9-6-2-16,11-1 1 15,0-2-2-15,9-6 0 16,13-3 3-16,13-11-2 15,8-2 3-15,5 0 0 16,2-15 13-16,-5-9-13 16,-6 1 1-16,-11 8 11 15,-14 6 10-15,-8 4 5 16,-6 5-2-16,0 0 2 16,0 0-8-16,0 18-18 0,-6 19 2 15,-8 11 0 1,4 2 1-16,1 0-4 0,7-9-4 15,2-6-57-15,0-9-16 16,0-8-23-16,0-14-183 16</inkml:trace>
  <inkml:trace contextRef="#ctx0" brushRef="#br0" timeOffset="21539.46">20025 5176 560 0,'0'0'98'0,"0"0"-20"0,0 0 45 16,0 0-55-1,0 0-20-15,0 0-8 0,3 3-20 16,4 29 4-16,-4 9 20 15,-3 9-15-15,0 4-13 16,0 2-11-16,0-10-4 16,0-4-1-16,0-13-3 15,0-9-42-15,0-8-23 16,0-10-51-16,0-2-168 16</inkml:trace>
  <inkml:trace contextRef="#ctx0" brushRef="#br0" timeOffset="22013.48">19935 5804 304 0,'0'0'514'0,"0"0"-460"15,0 0 13-15,0 0 24 16,0 0-28-16,0 0-34 16,4 11-9-16,-2 21 16 15,-2 8-15-15,0-7-12 16,0 5-7-16,0-3-2 15,0-6 0-15,0-3-7 16,0-10-30-16,6-2-53 0,10-6-30 16,10-8-92-16,-4 0-143 15</inkml:trace>
  <inkml:trace contextRef="#ctx0" brushRef="#br0" timeOffset="22312.15">20148 5825 646 0,'0'0'156'16,"0"0"-116"-16,0 0 33 16,0 0 8-16,0 0-22 15,0 0-14-15,0 111-18 16,0-79-9-16,7-3-6 0,6-2-6 16,3-8-5-1,-2-8 2-15,4-6-1 0,2-5-4 16,6 0 4-16,-1-11-2 15,3-19 8-15,-11-5-3 16,-2-3 1-16,-12-4-2 16,-3 6-4-16,0 2 0 15,-3 12-2-15,-23 8-11 16,0 10-4-16,-16 4-21 16,5 0-37-16,-5 20-47 15,16 4-157-15</inkml:trace>
  <inkml:trace contextRef="#ctx0" brushRef="#br0" timeOffset="22777.12">21179 5165 223 0,'0'0'269'0,"0"0"-258"15,0 0 53-15,0 0 20 16,0 0 26-16,0 0-27 16,0-38-15-16,0 35-7 15,0 3-9-15,0 0-6 16,0 0-8-16,0 0-25 15,0 5-9-15,0 24-1 16,0 17 0-16,0 9-1 16,0 6 0-16,0 3-2 15,0 2-55-15,-5-5-77 0,5-9-189 16</inkml:trace>
  <inkml:trace contextRef="#ctx0" brushRef="#br0" timeOffset="23052.8">21240 5906 749 0,'0'0'60'0,"0"0"-45"16,0 0 54-16,0 0-3 15,0 0-17-15,0 123-14 16,0-93-19-16,0-8-10 16,0-3-5-16,0-5-1 15,0-4-8-15,0-4-32 16,0-6-32-16,0 0-44 16,12 0-124-16,3 0-170 15</inkml:trace>
  <inkml:trace contextRef="#ctx0" brushRef="#br0" timeOffset="23241.31">21401 5963 734 0,'0'0'111'15,"0"0"-36"-15,0 0 21 16,0 0-43-16,0 0-31 16,0 0-7-16,7 55 12 15,-2-19-15-15,-3-4-8 16,2-3-4-16,1 0 0 15,3-10-47-15,-2-7-53 16,10-7-157-16</inkml:trace>
  <inkml:trace contextRef="#ctx0" brushRef="#br0" timeOffset="23723.25">22412 5061 455 0,'0'0'99'15,"0"0"-10"-15,0 0 44 16,0 0-43-16,0 0-25 16,0 0-34-16,8-9-4 15,-8 13-11-15,0 31-14 16,2 15 24-16,4 8 10 0,3 9-23 16,-4-1-8-16,0 0-4 15,-1-10-1-15,-4-6-51 16,0-10-49-16,0-10-131 15,-7-7-334-15</inkml:trace>
  <inkml:trace contextRef="#ctx0" brushRef="#br0" timeOffset="24014.92">22217 5925 702 0,'0'0'140'0,"0"0"-121"16,0 0 44-16,0 0-24 15,0 0-15-15,0 0 22 16,15 101-34-16,-15-59-1 15,0-9-5-15,0 0-2 16,0-9-4-16,0-7-26 16,0-4-36-16,0-9-50 15,0-4-192-15</inkml:trace>
  <inkml:trace contextRef="#ctx0" brushRef="#br0" timeOffset="24372.76">22471 5936 672 0,'0'0'150'15,"0"0"-132"-15,0 0 54 16,0 0 2-16,0 0-17 16,0 0-35-16,19-39-14 15,-2 39-3-15,4 0-1 16,0 0 0-16,-12 3 4 15,2 8-6-15,-9 5-4 16,-2 4 3-16,0 7-1 0,-6 4 7 16,-19-1-3-16,1 3 1 15,-4-6-1-15,8-2 4 16,3-5-5-16,8-8-2 16,6-1-1-16,3-6 0 15,0-1-2-15,18-1 2 16,26-3 0-16,7 0-20 15,14 0-53-15,3-3 19 16,0-13-166-16,-6 4-226 16</inkml:trace>
  <inkml:trace contextRef="#ctx0" brushRef="#br0" timeOffset="24841.76">23218 6026 257 0,'0'0'216'0,"0"0"-169"16,0 0 44-16,0 0 34 15,0 0-18-15,0 0-41 16,28-6-16-16,-28 8-26 16,1 30 5-16,-1 6 11 15,0 8-13-15,0-4-6 16,0-2-10-16,0-6-9 16,0-9 0-16,0-4-2 0,0-5-16 15,0-5-44-15,6-10-39 16,14-1-95-16,6 0-195 15</inkml:trace>
  <inkml:trace contextRef="#ctx0" brushRef="#br0" timeOffset="25258.59">23475 6084 610 0,'0'0'138'0,"0"0"-72"16,0 0 36-16,0 0-11 15,0 0-19-15,0 0-45 16,66-44-16-16,-42 42-1 0,10 2-7 16,-10 0 1-1,-5 0 0-15,-6 0 0 0,-13 0 1 16,1 0-5-16,-1 0-4 16,0 10 3-16,0 3 1 15,0 4 4-15,-14 0-1 16,-5 3 1-16,5-5-3 15,4 2 0-15,3-1 0 16,3 1 0-16,4-5 4 16,0 6-5-16,0 1 4 15,4 2 0-15,11 1 2 16,1-2-4-16,3 0 6 0,-5-4-6 16,3-2 1-16,-13 0-2 15,5-6 0-15,-9-4 2 16,0-2-1-16,0-2-2 15,-24 0 2-15,-27 0-5 16,-14-12-13-16,-6-13-112 16,-8-6-210-16</inkml:trace>
  <inkml:trace contextRef="#ctx0" brushRef="#br0" timeOffset="27809.76">24124 4025 180 0,'0'0'274'15,"0"0"-212"-15,0 0 7 16,0 0 19-16,0 0 12 15,0 0-37-15,-2 0-8 16,2 0-16-16,0 0-6 16,5 0-10-16,25 0-15 15,2 0-4-15,7 0-4 16,3 0-2-16,-9 0-45 16,1 2-63-16,-16 0-66 0,-5 2-58 15</inkml:trace>
  <inkml:trace contextRef="#ctx0" brushRef="#br0" timeOffset="27975.03">24198 4166 524 0,'0'0'101'0,"0"0"-68"16,0 0 57-16,0 0-20 15,0 0-45-15,0 0-24 16,49 0-1-16,6 0-30 15,-2 0-111-15,10-5-155 16</inkml:trace>
  <inkml:trace contextRef="#ctx0" brushRef="#br0" timeOffset="28472.22">24961 3873 601 0,'0'0'61'0,"0"0"-21"0,0 0 78 16,0 0-40-16,0 0-30 15,0 0 1-15,13-60-15 16,-35 54-19-16,-2 1 7 15,-11 2-8-15,-3 3 2 16,-5 0-5-16,8 0 1 16,5 3 0-16,8 8-10 15,10 0-2-15,8 6 2 16,4 1-2-16,0 5-1 16,0 6-2-16,29 0 3 15,12 0-1-15,8 3 0 16,11-4-2-16,-7-3-2 15,-3-2-2-15,-15-5-16 0,-11-2 20 16,-18-4-5-16,-6-4-3 16,0 1 11-16,-6 1 3 15,-25-1 1-15,-14-1-4 16,-6-3 3-16,2-2-7 16,2-3 1-16,10 0-35 15,6-5-40-15,10-18-39 16,7-4-86-16,8-9-103 15</inkml:trace>
  <inkml:trace contextRef="#ctx0" brushRef="#br0" timeOffset="28789.88">24827 3610 528 0,'0'0'94'0,"0"0"-1"0,0 0 48 15,0 0-56-15,0 0-31 16,0 0-6-16,0-30-19 16,0 30-13-16,0 4-5 15,5 28 1-15,4 15 21 16,8 15-12-16,-2 8-2 16,0 12 3-16,-2 10-12 15,-7 4 9-15,-4-5-13 16,2-11-5-16,-4-17 0 15,0-10-1-15,0-13 0 16,0-12-2-16,0-10-11 0,0-6-13 16,5-8-25-1,-3-4-49-15,4 0-10 0,4-18-145 16,6-21-431-16</inkml:trace>
  <inkml:trace contextRef="#ctx0" brushRef="#br0" timeOffset="29341.3">25345 3818 607 0,'0'0'118'0,"0"0"-72"16,0 0 53-16,0 0-29 15,0 0-7-15,0 0-27 16,38-41-15-16,-15 36-11 16,-3 5 3-16,7 0-9 15,-6 0-3-15,-3 6-2 16,-6 13 3-16,-7 2-5 16,-5 5 4-16,0 9-1 15,-8 1 2-15,-21 2 0 16,-4-8-2-16,0-2 3 15,7-8-2-15,7-8 1 16,14-6-2-16,5-6 5 16,0 0-10-16,0 0 4 0,0 3-4 15,5-1-3-15,25 3 8 16,3 1 5-16,-2 0-3 16,1 7-2-16,-2-7 3 15,-10 5-3-15,-1 1 3 16,-6 2-3-16,-7 4-3 15,-6 0 3-15,0 0 4 16,0-2-1-16,-6 0-2 16,-13-2 4-16,-10-5 4 15,-4-2 2-15,0-7 3 16,-2 0-12-16,2 0-1 16,2-5-1-16,0-20-15 0,5-7-32 15,9-2-31-15,14-2-23 16,3 2-122-16,13 0-113 15</inkml:trace>
  <inkml:trace contextRef="#ctx0" brushRef="#br0" timeOffset="30022.83">25647 3895 637 0,'0'0'208'0,"0"0"-135"16,0 0 42-16,0 0-29 15,0 0-47-15,0 0-17 16,0-11-13-16,0 28-7 0,-7 22-1 16,0 10 2-16,-2-3-1 15,9 3-2-15,0-6 0 16,0-11 0-16,16-8-2 16,2-7 0-16,4-11 2 15,2-6-1-15,6 0-2 16,1-13 3-16,-7-17 1 15,0-4 1-15,-9-5-2 16,-14 1-9-16,-1 1 9 16,0 8-6-16,-7 6-5 15,-13 9 5-15,-2 8-1 16,-4 6 1-16,6 0-3 16,5 0 0-16,10 0-13 15,5 0-4-15,0 4-9 0,0 2 16 16,5 2 5-16,23-4-5 15,5 0 3-15,0-1-3 16,2 0 19 0,-2-3 5-16,-6 2-3 0,-3 0 1 15,3 2 0-15,-12 2 2 16,-5 2 7-16,-5 4-5 16,-2 10-1-16,-3 4 7 15,0 5 7-15,2 8-11 16,1-3 1-16,7 1-7 15,-6-8 0-15,12-2 1 0,3-6-3 16,10-8-1 0,15-4 2-16,4-9 14 0,1 0 18 15,2-6-20-15,-12-19-13 16,-5-7 7-16,-10-4 0 16,-9-8 4-16,-15-1 8 15,0 5-7-15,-8 0 1 16,-28 14-9-16,-7 2-3 15,-1 8 0-15,-5 12-2 16,4 4-19-16,-7 0-43 16,10 18-43-16,9 8-90 15,19-2-361-15</inkml:trace>
  <inkml:trace contextRef="#ctx0" brushRef="#br0" timeOffset="30170.09">26613 4233 869 0,'0'0'79'15,"0"0"-69"-15,0 0-10 16,0 0-7-16,0 0-78 16,0 0-322-16</inkml:trace>
  <inkml:trace contextRef="#ctx0" brushRef="#br0" timeOffset="32289.03">9104 7606 189 0,'0'0'345'0,"0"0"-305"0,0 0 11 16,0 0 50-1,0 0-7-15,0 0-40 0,0 0-3 16,18-36-4-16,-18 36 0 16,0 0 8-16,0 0-2 15,0 0-10-15,0 0-24 16,0 7-6-16,3 24-6 15,-2 17 11-15,6 6-6 16,-7 4-5-16,0-6-2 16,0-9-5-16,0-2-1 15,0-11-3-15,0-6-65 16,0-6-96-16,0-10-137 16</inkml:trace>
  <inkml:trace contextRef="#ctx0" brushRef="#br0" timeOffset="32858.08">10526 7567 599 0,'0'0'115'16,"0"0"-36"-16,0 0 20 15,0 0-32-15,0 0-37 16,0 0-14-16,0 64 7 16,0-16 5-16,0 5-16 15,0-1-2-15,0-6-8 16,0-2-2-16,9-10-16 15,1-8-42-15,8-10-48 16,0-10-171-16</inkml:trace>
  <inkml:trace contextRef="#ctx0" brushRef="#br0" timeOffset="33351.07">11572 7595 463 0,'0'0'111'0,"0"0"-61"16,0 0 79-16,0 0-11 16,0 0-56-16,0 0-20 15,0-14-16-15,9 16-9 0,-2 28-8 16,4 13 25-16,-4 13-15 16,3 6-8-16,-9-2-6 15,3-4-5-15,-4-10 0 16,0-7-40-16,0-10-45 15,0-9-84-15,5-13-335 16</inkml:trace>
  <inkml:trace contextRef="#ctx0" brushRef="#br0" timeOffset="33757.82">12773 7467 347 0,'0'0'354'15,"0"0"-302"-15,0 0-7 16,0 0 26-16,0 0-29 16,0 0 3-16,0 70-19 15,0-17 0-15,2 1-1 16,9 1-2-16,-4-5-14 15,6-7-9-15,-6-5 0 16,-1-7-22-16,-2-8-44 16,8-8-80-16,-1-6-237 15</inkml:trace>
  <inkml:trace contextRef="#ctx0" brushRef="#br0" timeOffset="34236.65">13875 7417 509 0,'0'0'86'0,"0"0"-46"15,0 0 88-15,0 0-32 16,0 0-61-16,0 0 8 16,4 87-3-16,7-30-21 0,-9 7 11 15,-1 2-9 1,-1-3-16-16,4-3-5 0,-4-8-10 15,0-10-54-15,7-14-166 16,1-12-237-16</inkml:trace>
  <inkml:trace contextRef="#ctx0" brushRef="#br0" timeOffset="34708.49">15141 7441 529 0,'0'0'51'15,"0"0"-10"-15,0 0 74 16,0 0-6-16,0 0-62 16,0 0-29-16,0 44 14 15,0 6 6-15,0 18-9 16,0 6-7-16,0-2-9 16,0 1-9-16,0-11-4 15,0-10-2-15,-6-4-40 16,6-12-103-16,0-11-149 15</inkml:trace>
  <inkml:trace contextRef="#ctx0" brushRef="#br0" timeOffset="35605.08">15676 8028 602 0,'0'0'71'16,"0"0"-38"-16,0 0 80 16,0 0-48-16,0 0-37 15,0 0-3-15,68 3-13 0,-37-1-8 16,-2 1 0-16,2-1-4 15,-11 1 0-15,-4-2 1 16,-6-1-1-16,-6 0 0 16,2 0 2-16,1 0-2 15,-2 0 3-15,8 0 1 16,-6 0-4-16,6 0 2 16,-8 0 4-16,-5 0 2 15,6 0 12-15,-6 0-5 16,0 0-6-16,2 0 6 15,-2 12-3-15,0 8 2 16,0 10 0-16,0 6-3 16,0 1 5-16,-10 1-10 15,0-4 2-15,-1-6-6 0,7-6 2 16,-4-6-2-16,8-4-2 16,-3-8 0-16,3-2 0 15,0-2-2-15,0 0-34 16,0 0-43-16,-8 0-14 15,-2-16-90-15,-3-2-116 16</inkml:trace>
  <inkml:trace contextRef="#ctx0" brushRef="#br0" timeOffset="35774.36">15711 8256 539 0,'0'0'62'0,"0"0"-19"15,0 0 67 1,0 0 10-16,0 0-53 0,0 0-30 15,173-3-12-15,-101-7-9 16,0-2-16-16,-15-2-6 16,-17 0-26-16,-21 4-29 15,-19-6-61-15,0 2-115 16</inkml:trace>
  <inkml:trace contextRef="#ctx0" brushRef="#br0" timeOffset="36809.28">8963 8229 434 0,'0'0'154'0,"0"0"-105"16,0 0 108-16,0 0-33 15,0 0-32-15,0 0-9 16,10-9-16-16,-10 9-20 15,0 0-17-15,0 0-10 16,0 0-12-16,0 19-1 16,0 19-4-16,3 6 3 15,-2-2-6-15,-1-6-1 16,0-6-5-16,9-6-44 16,5-7-95-16,11-8-71 15,8-9-348-15</inkml:trace>
  <inkml:trace contextRef="#ctx0" brushRef="#br0" timeOffset="37371.44">10348 8223 489 0,'0'0'140'16,"0"0"-62"-16,0 0 53 15,0 0-33-15,0 0-39 16,0 0-14-16,0-42-19 16,0 34-3-16,3-2-16 15,16 1 6-15,13-2-13 16,7 3 0-16,6 6 3 16,-5 2 1-16,-3 0-2 0,-16 0-1 15,3 5-2-15,-17 11 2 16,-5 9-1-16,-2 9 2 15,-2 6 2-15,-26 6 4 16,-7-2-7-16,-14-6 7 16,10-2-3-16,-4-4-1 15,11-9 8-15,16-6-5 16,-1-12 1-16,17-5-1 16,0 0-6-16,0 0-1 15,4 0-8-15,36 0 3 16,16 0-14-16,20-11-24 15,7 5-43-15,10 1-39 16,7 3-120-16,-2-1 83 16</inkml:trace>
  <inkml:trace contextRef="#ctx0" brushRef="#br0" timeOffset="37972.51">11639 8263 289 0,'0'0'350'0,"0"0"-307"15,0 0 79-15,0 0-18 16,0 0-32-16,0 0-18 16,0-24-13-16,10 21-10 15,10-4-20-15,7 1-3 16,-2 6-6-16,6 0 2 15,-3 0 1-15,-12 0 4 16,-13 0-9-16,-3 0-2 0,0 0 2 16,0 16 0-16,-14 6 8 15,-6 5-3-15,-10 0 0 16,10-4-4-16,3-4-1 16,7-5-2-16,7-2 2 15,3 0 0-15,0 2-2 16,0-3-3-16,17 0 3 15,9 3-2-15,-2-3-6 16,0 0 9-16,-1 1 1 16,-6 0-3-16,-5-4 1 15,-7-1 2-15,-5 0 0 16,0-1-1-16,-2 2 1 16,-30-2 5-16,-2-1-5 0,-10 0-2 15,7-3-33 1,6-2-43-16,8 0-62 0,10-18-195 15</inkml:trace>
  <inkml:trace contextRef="#ctx0" brushRef="#br0" timeOffset="38521.51">13013 8124 559 0,'0'0'133'16,"0"0"-53"-16,0 0 44 15,0 0-23-15,0 0-20 16,0 0-29-16,3-4-16 16,-3 4-16-16,0 2-9 15,-16 21 2-15,9 9 4 16,-2 0-11-16,9-2-1 16,0 0-2-16,0-2 0 15,4-6-2-15,15-6-2 0,0-6 1 16,3-4-3-16,3-6 3 15,0 0 0-15,4-4-4 16,-2-19-4-16,-6-4 0 16,-9-1-4-16,-4-2 10 15,-6 6-3-15,-2 8 1 16,0 7 8-16,0 6-4 16,0 1 0-16,0 2-2 15,0 0-1-15,0 10 3 16,-2 20 0-16,-11 8-2 15,11 4 2-15,2 7 2 16,0-2 0-16,9-3-4 0,12-8-20 16,4-9-97-1,1-11-56-15,2-13-193 0</inkml:trace>
  <inkml:trace contextRef="#ctx0" brushRef="#br0" timeOffset="38991.44">14284 8052 681 0,'0'0'127'0,"0"0"-91"16,0 0 62-16,0 0-20 16,0 0-42-16,0 0-14 15,-20-19-12-15,7 40 4 16,9 3 0-16,2 6 0 15,2 2-7-15,0 1 2 0,0 0-2 16,2 0 10 0,17-3-12-16,-5 0 3 0,5-2-2 15,-5-4 1-15,-1-4 2 16,-10-4-5-16,-3-2-2 16,0-6 3-16,0 0-5 15,-4 0 0-15,-24-4 10 16,-11-2-10-16,-3-2-26 15,-4 0-39-15,6-2-38 16,-2-23-60-16,10-8-167 16</inkml:trace>
  <inkml:trace contextRef="#ctx0" brushRef="#br0" timeOffset="39141.67">14334 8093 630 0,'0'0'87'0,"128"-24"41"15,-64 13-53-15,-4 0-33 16,-8 2-19-16,-17 2-23 16,-6 0-16-16,-10 0-73 15,-6 2-219-15</inkml:trace>
  <inkml:trace contextRef="#ctx0" brushRef="#br0" timeOffset="39619.44">15285 8113 800 0,'0'0'70'15,"0"0"-5"-15,0 0 31 16,0 0-42-16,0 0-24 16,0 0-6-16,-128 41-6 0,92 2-4 15,3 7-4-15,5 4-6 16,11-1-2-16,4-6 0 15,12-6-1-15,1-6 0 16,0-10-1-16,0-8-2 16,14-7 0-16,13-7 1 15,-2-3 1-15,4 0 1 16,-2-19-1-16,-11-3-4 16,-10-2 4-16,-6 2 4 15,0 4-3-15,-7 4 2 16,-24 7-6-16,-12 7-4 15,-6 0 3-15,-5 0-35 16,-2 21-48-16,17 1-111 0,7 1-405 16</inkml:trace>
  <inkml:trace contextRef="#ctx0" brushRef="#br0" timeOffset="43639.96">25590 9221 189 0,'0'0'345'16,"0"0"-325"-16,0 0-8 16,0 0 35-16,0 0-4 15,0 0-22-15,0 0-2 16,-7 0 15-16,7 0 14 0,0 0-12 16,0 0-6-1,5 0-15-15,12 0-4 0,11 0 5 16,5 0-12-16,0 0-3 15,2 0-1-15,-4 0-7 16,-9 0-32-16,-13 0-77 16,-3 0 18-16,-6 0-38 15,0 0-130-15</inkml:trace>
  <inkml:trace contextRef="#ctx0" brushRef="#br0" timeOffset="43808.27">25517 9402 516 0,'0'0'69'16,"0"0"-44"-16,0 0 47 0,0 0 63 16,0 0-82-16,0 0-40 15,71 0-4-15,-19 0-9 16,7-3-18-16,-2-5-104 16,6-6-44-16,3-7-219 15</inkml:trace>
  <inkml:trace contextRef="#ctx0" brushRef="#br0" timeOffset="44255.07">26340 9081 602 0,'0'0'33'0,"0"0"-12"16,0 0 121-16,0 0-78 15,0 0-23-15,0 0-16 16,0-102 11-16,-24 97-15 16,-9 5-17-16,-10 0-1 15,5 0-2-15,3 3 7 16,-2 10-7-16,13 4-2 16,6-1 4-16,5 1-4 15,11 3 2-15,2 4 0 16,0 3 0-16,6 1 0 15,25 2 0-15,10 8 3 0,-3-2-4 16,8 2 1-16,-11 0-1 16,-5 1 2-16,-7-2 0 15,-11-3-2-15,-9-5 0 16,-3-3-4-16,-3-6 4 16,-26-2 1-16,-7-9 3 15,-12-2-3-15,-5-7 2 16,-8 0-3-16,8 0-7 15,5 0-17-15,18-18-41 16,15-17-65-16,12-10-38 16,3-9-122-16</inkml:trace>
  <inkml:trace contextRef="#ctx0" brushRef="#br0" timeOffset="44604.67">26136 8919 508 0,'0'0'54'0,"0"0"-9"16,0 0 65-16,0 0 24 15,0 0-70-15,0 0-18 16,10-38-13-16,-10 38-12 16,0 0 7-16,0 0-10 15,0 0-1-15,0 5-12 16,0 25 5-16,8 12 18 15,-6 13 0-15,2 8-11 16,3 10-3-16,-7 9-1 0,0 6-6 16,0 11 1-16,0-7-8 15,-9-5 1-15,2-16-1 16,-7-17 2-16,7-11-2 16,4-16-2-16,0-11-12 15,2-6-21-15,1-10-38 16,0 0-6-16,0-4 14 15,0-33-53-15,0-16-194 16</inkml:trace>
  <inkml:trace contextRef="#ctx0" brushRef="#br0" timeOffset="46591.42">26747 9273 188 0,'0'0'112'0,"0"0"-12"15,0 0 9-15,0 0-22 16,0 0-19-16,0 0-11 15,0 0 0-15,0 0-9 16,0 0 1-16,0 0 2 16,0 0-3-16,4 0-15 15,-4 0-12-15,6 0-7 16,-6 0 9-16,0-3-8 16,0 3 3-16,0 0-2 15,0 0-15-15,0 0-2 16,0 0 0-16,0 0 1 15,0 0 2-15,0 0-2 16,0 0-9-16,0 0 9 0,0 0 0 16,0 0 0-16,0 0 9 15,0 0-9-15,0 0 0 16,0 0 1-16,0 0-2 16,0 0 3-16,0 0-2 15,0 0 1-15,0 0-1 16,0 0-4-16,0 0 4 15,0 0 5-15,0 0-5 16,0 0 0-16,0 0-4 16,0 0 8-16,0 0-4 15,0 0 1-15,0 0-1 16,0 0-1-16,0 0-2 16,0 0 2-16,0 0 1 0,0 0-1 15,0 0 1 1,0 0 0-16,0 0-5 0,0 0 10 15,0 0-8-15,0-5 3 16,0-3-6-16,0-4 5 16,-6 2-5-16,-4 2 6 15,4-2-4-15,-7 0-2 16,0 0 2-16,-3-2-2 16,-6 1-4-16,-2 2-1 15,2-1 11-15,3 6-2 16,2 2 2-16,1 2 0 15,0 0 0-15,2 0-1 16,-5 6 0-16,5 8 1 16,4 0 0-16,10 2-3 0,0 6-4 15,0-3 7-15,11 8 1 16,23 1-1-16,12 0 0 16,1 1-2-16,7 0 0 15,-5 0 1-15,-3 1-6 16,-8 2-1-16,-8-4 1 15,-9-2-1-15,-11-5-3 16,-10-2 0-16,0-5-1 16,0-2 8-16,-22 2 4 15,-14-4 0-15,-5-6 7 16,1-2-5-16,2-2 0 16,10 0 0-16,7 0 3 15,7 0-2-15,9-11-3 0,2-3 5 16,3-9-5-16,0-4 0 15,6-10-4-15,14-5 0 16,5-2 1-16,5 8-2 16,2 4-10-16,1 15-2 15,-8 1-2-15,4 6-12 16,-9 6-6-16,4-2-8 16,0 4-4-16,3 2-20 15,2 0 49-15,-12 0 14 16,-1 0 6-16,-13 0 0 15,-3 0 2-15,0 0 15 16,0 0 16-16,0 0 0 0,0 0-6 16,-11 16 0-16,-4 6 7 15,5 2-16-15,0 4-7 16,4-1-2-16,6 3-2 16,0-4-5-16,0-5 12 15,0-6-5-15,16-7-3 16,0-6 4-16,1-2 5 15,6 0 2-15,2 0-3 16,-2-19-6-16,2-3-5 16,-7-5-3-16,-12-3 12 15,3 1-9-15,-9-1 7 16,0 0-10-16,-13 3 2 16,-18 7-6-16,-2 7 8 0,0 5-8 15,4 6 4-15,9 2-6 16,7 0 5-16,11 0-6 15,2 0-2-15,0 0-5 16,4 0 10-16,24 12 0 16,8-4 0-16,12 1 0 15,4-2 4-15,3 3 0 16,-1-4 4-16,-8-2-9 16,-16 0 9-16,-10-2-8 15,-13-2 5-15,-1 0-1 16,-6 0 1-16,0 0 3 15,0 0-1-15,0 6-2 0,0 5-2 16,-10 8 4 0,-3 8-2-16,3 3-1 0,2 0-3 15,6-2 3-15,2-3 1 16,0-6 1-16,0-5 5 16,16-6-6-16,11-5 2 15,6-3 11-15,2 0-13 16,3-5 9-16,3-17-10 15,-10-6 2-15,-5-4-2 16,-8-4 1-16,-12-3 11 16,-6-2-9-16,0 2 3 15,-33 6-6-15,-10 6 0 16,-8 9-3-16,-2 8-7 16,5 10-3-16,7 0-25 15,8 0 1-15,10 20-29 0,7 10-83 16,16 0-26-16,0 4-365 15</inkml:trace>
  <inkml:trace contextRef="#ctx0" brushRef="#br0" timeOffset="46747.65">27758 9679 765 0,'0'0'47'0,"0"0"-45"15,0 0 3 1,0 0-5-16,0 0-78 0,0 0-111 16</inkml:trace>
  <inkml:trace contextRef="#ctx0" brushRef="#br0" timeOffset="59603.53">24287 6232 870 0,'0'0'33'15,"0"0"-11"-15,0 0 7 16,0 0 63-16,0 0-23 15,0 0-48-15,0 0-10 16,0 0-2-16,0-42-8 16,-11 28 3-16,4 4 4 15,-15 2-8-15,3 6-4 16,-1 2 4-16,-10 0 0 16,8 0 0-16,-7 7-3 15,12 5 1-15,4-1-1 16,8-1 2-16,5 0-15 15,0-1 1-15,3 0 7 16,16-1 2-16,10-6 4 0,1-2 2 16,-1 0 0-16,0-5 0 15,3-18 0-15,-2-3 2 16,-3-10 2-16,-9-2-4 16,-5-7 2-16,-5-4 1 15,-6-3-3-15,-2 8 2 16,0 5 1-16,0 13 2 15,0 11 0-15,0 6 2 16,0 7-4-16,0 2-3 16,0 0-2-16,0 0-5 15,0 26 3-15,-4 15 3 16,2 8 1-16,2 1-5 16,0-1 5-16,0-5-7 0,19-4-8 15,7-8-43-15,7-8-21 16,5-8-10-16,7-10-101 15,4-6-48-15</inkml:trace>
  <inkml:trace contextRef="#ctx0" brushRef="#br0" timeOffset="60782.5">24725 6015 624 0,'0'0'57'0,"0"0"39"15,0 0 18-15,0 0-45 16,0 0-36-16,0 0-14 15,-56-43-17-15,34 54 4 16,-5 18-2-16,2 7-4 16,9-3 0-16,3-3 0 0,12-3-2 15,1-4 1 1,0-4-2-16,0-9-1 0,0-4 2 16,14-6 2-16,4 0 2 15,13 0 1-15,2-16-2 16,-9-3 2-16,0-6 1 15,-8 0 0-15,1 2-3 16,-12 3 0-16,5 6-1 16,-10 8 0-16,2 3-1 15,-2 3-3-15,0 0-10 0,0 0-6 16,0 0-18 0,0 7 10-16,0 11 22 0,0 0-5 15,0-2-9-15,0-2 9 16,0-6 1-16,0-4 10 15,12-4 0-15,7 0 0 16,5 0 1-16,1-15 0 16,-1-5 4-16,1-1 2 15,-10 4 5-15,0 0-1 16,-13 9 1-16,1 0-3 16,-3 8 4-16,0 0-13 15,0 0-1-15,0 0-1 16,0 16-3-16,0 8 4 15,0 2 1-15,0-1-1 16,0-6 1-16,0-4-2 16,5-8 1-16,8-2 1 0,1-5 1 15,8 0 2-15,7-3 2 16,-2-11-4-16,-6-6 4 16,-1 0 24-16,-9 4-5 15,-5 2-5-15,1 4 11 16,-7 8 7-16,0 1-16 15,0 1-5-15,0 0-16 16,0 0-1-16,0 0-3 16,0 23-6-16,0 13 10 15,-11 12 0-15,3 2-1 16,-3 7-1-16,8 4-2 0,-6 0-9 16,3 2-3-1,-2-8-9-15,-1-7 2 0,2-12 0 16,0-14 0-16,5-8 5 15,-9-6 13-15,3-8 5 16,-13 0-1-16,-4-5 2 16,1-20-2-16,-1-2 0 15,10-6 1-15,7-3 0 16,8-2 0-16,0-6 0 16,27 0 2-16,17 0-2 15,-4 3 3-15,6 11 3 16,0 4 6-16,-15 3-9 15,2 5 10-15,-1-3-2 16,-2 5-2-16,-8 0-2 16,1 4-2-16,-8-2 3 0,-5 6-3 15,-6 1 5-15,-4 7 16 16,0-1-14-16,0 1-2 16,0 0-1-16,0 0-7 15,0 0-2-15,0 0-3 16,-1 0 1-16,-7 0 2 15,-2 0-14-15,7 0 8 16,3 0-7-16,0 0 9 16,0 1-8-16,0 8 8 15,0 7 1-15,0 2-5 16,16-1 1-16,-1 0 2 16,3 0-2-16,-3-4 2 0,-5-1 3 15,-3 0 0 1,-7-6-5-16,0 0 7 0,0-2 0 15,0-1 1-15,-14-1 4 16,-18 1 1-16,0-3-5 16,2 0-1-16,7 0-12 15,8 0-54-15,15 0-119 16,0-14-127-16</inkml:trace>
  <inkml:trace contextRef="#ctx0" brushRef="#br0" timeOffset="60915.68">25595 6209 891 0,'0'0'60'0,"0"0"-36"0,0 0 58 15,0 0-54-15,0 0-28 16,0 0-29-16,0 0-125 16</inkml:trace>
  <inkml:trace contextRef="#ctx0" brushRef="#br0" timeOffset="78908.1">15855 5330 286 0,'0'0'98'16,"0"0"-49"-16,0 0 13 16,0 0 9-16,0 0-34 15,0 0-13-15,0 0 4 16,0 0 3-16,13-6 2 0,-13 6-3 16,0 0-2-16,0 0-4 15,0 0 1-15,0 0-8 16,0 0 5-16,0 0-12 15,0 0 4-15,0 0-4 16,0 0 4-16,0 0 0 16,0 0-3-16,0 0 4 15,0 0-4-15,0 0-2 16,0 0 1-16,0 0-2 16,0 0-4-16,0 0 6 15,0 0-2-15,0 0 3 16,0 0-8-16,0 0 5 15,0-2 5-15,0-2-2 0,0-3-1 16,0-2-5 0,0-3 0-16,0 2-6 0,0 2 2 15,0 2-1-15,0 1 4 16,0 5 2-16,0-2-2 16,0 2-4-16,0 0 1 15,0 0 0-15,0 0-1 16,0 0 4-16,0 0-4 15,0 0-2-15,0 0 1 16,0 0 0-16,0 0 1 16,0 0 0-16,0 0 0 15,0 0-4-15,0 0 1 0,0 0-2 16,0 5 1-16,0 11 4 16,0 8 1-16,-8-1 0 15,6 6-1-15,-1-3 0 16,3-2-1-16,-3 1 1 15,-1-4 0-15,-1-1 0 16,0-4 0-16,5-4 2 16,0-4-2-16,0 2 0 15,0-4 0-15,-3 1 0 16,1-3 0-16,-4 2 0 16,4-6 1-16,2 2-1 15,0-2 0-15,0 0 1 16,0 0 0-16,0 0 2 15,0 0 2-15,0 0-5 16,0 0 0-16,0 0 1 0,0 0 1 16,0 0-2-16,0 0-2 15,0 0-25-15,0-19-46 16,0-3-258-16</inkml:trace>
  <inkml:trace contextRef="#ctx0" brushRef="#br0" timeOffset="84054.46">16487 7631 579 0,'0'0'59'0,"0"0"-1"15,0 0 55-15,0 0-15 0,0 0-30 16,0 0-19 0,0 0-4-16,0 0 2 0,0 0-13 15,0 0-16-15,0 0-2 16,1 0 3-16,13 0-12 15,7 0-1-15,12 5-2 16,12-2-4-16,-9-1-11 16,8 0-16-16,-13-1-28 15,-4 2-17-15,-8 2-6 16,-10-3-15-16,-4 2-110 16,-5 6-2-16,0-4-271 15</inkml:trace>
  <inkml:trace contextRef="#ctx0" brushRef="#br0" timeOffset="84242.81">16492 7797 614 0,'0'0'32'0,"0"0"10"16,0 0 84-16,0 0-68 15,0 0-32-15,0 0-5 16,31 14-11-16,15-11-10 15,14 3-12-15,-3 0-49 16,5-6-116-16,-3 0-181 16</inkml:trace>
  <inkml:trace contextRef="#ctx0" brushRef="#br0" timeOffset="86287.48">17295 7622 320 0,'0'0'117'16,"0"0"-33"-16,0 0 10 16,0 0-5-16,0 0 2 15,0 0-33-15,0 0-25 0,0 0 3 16,0 0-9 0,0 0-5-16,0 0 3 0,2 0-4 15,18 0 0-15,12 0 0 16,13 0-9-16,3 0-11 15,3 0-2-15,-3 0-3 16,-5 0-18-16,-5 0-19 16,-11-2-14-16,-6-10-8 15,-10-1-58-15,-8-1-3 16,-3-2-41-16,0 2-244 16</inkml:trace>
  <inkml:trace contextRef="#ctx0" brushRef="#br0" timeOffset="86558.87">17447 7507 538 0,'0'0'87'16,"0"0"-49"-16,0 0 86 16,0 0-49-16,0 0-41 15,0 0-5-15,-4-5-12 16,4 5-5-16,0 0 0 15,13 7 1-15,1 15 1 16,-5 3-6-16,1 6 3 16,-6 2-10-16,0 1 0 15,1 0-1-15,1-4 0 16,-4-5-23-16,10-8-21 0,4-3-25 16,3-10-122-16,13-4-99 15</inkml:trace>
  <inkml:trace contextRef="#ctx0" brushRef="#br0" timeOffset="87302.04">17788 7521 650 0,'0'0'39'16,"0"0"59"-16,0 0 21 15,0 0-69-15,0 0-23 16,0 0-12-16,13-24 0 15,-8 29-8-15,8 18-5 0,2 3 13 16,0 10-12 0,-4-1-2-16,-8 1 1 0,-1-3-2 15,2-9 1-15,-4-4 0 16,0-6 0-16,2-6-1 16,-2-7 5-16,0-1-5 15,5 0 3-15,-5 0 5 16,6-1 4-16,4-22 14 15,2-7-8-15,9-5-10 16,-3 5 0-16,-4 2-8 16,2 7 3-16,-4 6-2 15,1 3-1-15,0 5 0 0,-9 1-1 16,3 6-2-16,-4 0 0 16,0 0 2-16,8 0-4 15,-4 0 5-15,8 1-8 16,0 13 5-16,1 2 1 15,-1-2-1-15,2-1 3 16,1 1-2-16,-3-7 2 16,3-3-1-16,1-1 0 15,4-3-3-15,-2 0 1 16,-1 0-1-16,3-9 4 16,-6-12-1-16,2-4 3 15,-10 0-4-15,4 0 2 16,-5 3 0-16,-6 3-4 15,-2 6 4-15,0-1-2 16,0 6 0-16,0 8 2 0,0 0 0 16,0 0 0-1,-12 0 0-15,-6 0-1 0,0 16 1 16,1 6-1-16,4 0-3 16,8 3 4-16,-1 0 5 15,6 2-5-15,0-2 0 16,9-1-8-16,7-7 2 15,13-3-7-15,-2-4-7 16,12-4-3-16,-2-6-5 16,1 0 4-16,5 0-7 15,-8 0-8-15,-2-11-47 16,-6-3-20-16,-10 0 10 16,-15 1-75-16</inkml:trace>
  <inkml:trace contextRef="#ctx0" brushRef="#br0" timeOffset="87764.74">18810 7587 587 0,'0'0'85'0,"0"0"-7"16,0 0 33-16,0 0-40 15,0 0-42-15,0 0 5 0,9-6-17 16,22 6-4-16,6 0-3 16,9 0-6-16,-10 0-1 15,1 0 5-15,-8 0-8 16,-3 0-2-16,-10 0-1 15,-10 0 3-15,0 0-11 16,-6-4 3-16,0-3-21 16,0-4-23-16,-2-1-125 15,-15-2-251-15</inkml:trace>
  <inkml:trace contextRef="#ctx0" brushRef="#br0" timeOffset="88217.53">19343 7597 624 0,'0'0'56'16,"0"0"-20"-16,0 0 81 15,0 0-54-15,0 0-31 16,0 0-25-16,81-64 4 16,-60 42 11-16,2-1 3 15,-5 2-9-15,-1 1-4 16,-7 9 6-16,-4 6 2 0,-4 3 4 16,-2 2-14-16,0 0 3 15,0 0-8-15,0 0-5 16,0 0-7-16,0 4-2 15,0 22 5-15,0 8 4 16,0 2 3-16,0-2-3 16,0-7 0-16,3-1-1 15,5-9-9-15,-2-6-7 16,8-8-3-16,3-3-7 16,12 0-17-16,2-11-20 15,6-17-37-15,-9-3-72 16,-8-4-9-16,-7 4-139 15</inkml:trace>
  <inkml:trace contextRef="#ctx0" brushRef="#br0" timeOffset="88771.55">19569 7295 204 0,'0'0'119'0,"0"0"-35"15,0 0 29-15,0 0-27 16,0 0-23-16,0 0 6 0,-2 0-18 16,2 0-18-16,0 0-2 15,0 0-11-15,0 0 4 16,0 4-3-16,0-4-6 16,0 2 6-16,13-2-7 15,7 0 0-15,-4 0-13 16,1-2-1-16,-2-14 4 15,-11 3-5-15,-4 1 1 16,0-2-5-16,0 8-3 16,-2 1-34-16,-28 5-38 15,2 0-104-15,3 10-51 16</inkml:trace>
  <inkml:trace contextRef="#ctx0" brushRef="#br0" timeOffset="89201.29">19684 7490 662 0,'0'0'68'16,"0"0"-68"-16,0 0 73 16,0 0 3-16,0 0-40 15,0 135-30-15,-1-102-2 16,1-8 0-16,-2-4-4 15,2-10 1-15,0-6 6 0,0-5-7 16,0 0 0-16,0 0-2 16,13-16 8-16,7-14 9 15,7-3-14-15,-3-5 14 16,6 5-5-16,-8 3-8 16,4 5 1-16,-9 9-3 15,-4 7-1-15,-11 7-1 16,2 2-2-16,5 0-12 15,-4 14 4-15,0 13 10 16,-5 7 1-16,0 2 1 16,0-2 0-16,0-4-2 15,0-10 1-15,0-4-10 0,0-11-2 16,0-3-8 0,8-2-8-16,11 0-67 0,12-11-71 15,2-16-47-15,0-5-125 16</inkml:trace>
  <inkml:trace contextRef="#ctx0" brushRef="#br0" timeOffset="89719.24">20100 7455 73 0,'0'0'340'16,"0"0"-280"-16,0 0 11 15,0 0 3-15,5-145-8 16,-4 96 23-16,3-1-53 15,-4 6 6-15,0 8 12 0,0 9-6 16,0 7-17-16,0 6-8 16,0 7-5-16,0 4-1 15,0 2-14-15,0 1-3 16,0 0-1-16,0 0-4 16,0 37-1-16,-4 17 4 15,1 12 2-15,-8 3 0 16,7-3 2-16,-1-4-2 15,-1-8 0-15,6-4 0 16,0-4 0-16,0-12 0 16,0-9 0-16,0-11-1 15,0-9 0-15,0-5 1 16,0 0 0-16,11-2-13 0,7-26 1 16,12-8 0-16,5-8 2 15,-2 6 3-15,-4 0-1 16,-7 14 2-16,-5 8 6 15,-7 12 3-15,-10 4-1 16,0 0 3-16,2 0-5 16,1 0-5-16,7 16 0 15,-6 16 5-15,6 2 1 16,-6-6-1-16,-2 2-1 16,2-6-13-16,5-9-3 15,-2-3-15-15,6-11-29 16,0-1-75-16,3-4 5 15,5-22-162-15</inkml:trace>
  <inkml:trace contextRef="#ctx0" brushRef="#br0" timeOffset="89986.72">20412 7249 482 0,'0'0'34'0,"0"0"16"15,0 0 21-15,0 0 6 16,0 0-19-16,0 0-39 16,-29 80-6-16,29-76-7 15,0-2 9-15,0-2 3 0,2 0-14 16,15 0 5-16,5-3-9 16,-5-14-5-16,-11-1-8 15,4 0 13-15,-10 2-10 16,0 7-2-16,0 4-16 15,-10 5-48-15,-8 0-25 16,0 0-103-16</inkml:trace>
  <inkml:trace contextRef="#ctx0" brushRef="#br0" timeOffset="90685.76">20477 7469 638 0,'0'0'103'0,"0"0"-61"16,0 0 39-16,0 0-21 16,0 0-36-16,0 0 8 15,3 73-18-15,-3-48 4 16,0-2-10-16,0-10-1 15,0-3-5-15,0-7 0 16,0-3 0-16,0 0 6 16,0 0 16-16,12-10-4 15,5-13 0-15,6-6-16 16,2 0 1-16,-8 8-5 0,-1 5 0 16,-12 9-7-16,-2 5 7 15,5 2-4-15,-7 0-4 16,0 0-11-16,0 2 4 15,3 21 11-15,-3 2 3 16,1 2 0-16,2-4-1 16,7 0 1-16,8-5 1 15,2-5 1-15,7-5-1 16,5-8 0-16,-8 0 0 16,7-5 0-16,-2-18 0 0,1-3 0 15,-11-7 2 1,-3 0 0-16,-3-4-1 0,-9-2 0 15,-1 5 7-15,-3 7-7 16,0 10 0 0,0 9-1-16,0 5 0 0,0 3-13 15,0 0 1-15,-7 5 9 16,-17 18 2-16,7 8 1 16,3 9-6-16,10-2 12 15,2 0-6-15,2-2 1 16,0-4-1-16,4-4-1 15,19-11-5-15,-2-7 4 16,9-10-3-16,5 0 5 16,1 0-5-16,12-18 0 15,-2-2-17-15,0-4 19 16,-13 7-19-16,-12 3-36 0,-13-2-38 16,-8 4-152-16</inkml:trace>
  <inkml:trace contextRef="#ctx0" brushRef="#br0" timeOffset="92278.62">20934 7431 342 0,'0'0'56'0,"0"0"-28"0,0 0 55 16,0 0-34 0,0 0-8-16,0 0-13 0,33-7-6 15,-21 7-6-15,1 0 3 16,5 0-3-16,-2 0-5 16,3 0 25-16,-3 0 1 15,11 0-18-15,-9 0-5 16,2 0-6-16,-6-5 4 15,-1 1 1-15,-5 0-6 16,0-4 7-16,-3 2-2 16,-5-1 6-16,0-2-14 15,0 3 0-15,0-2 0 16,0 2-1-16,0-2-2 0,-15 2-1 16,-12 2-1-16,2-2 1 15,-2 6 0-15,-3 0 1 16,-4 0-1-16,10 0 0 15,-1 6-4-15,9 4 1 16,9 0-4-16,-1-1-15 16,3-2 2-16,5 3-28 15,-2-2-43-15,2 4-6 16,0-4-115-16</inkml:trace>
  <inkml:trace contextRef="#ctx0" brushRef="#br0" timeOffset="95295">17237 8357 69 0,'0'0'569'0,"0"0"-537"16,0 0 24-16,0 0 54 16,0 0-53-16,0 0-26 15,0 0-8-15,-2 6-6 16,2-6 3-16,8 0-8 15,14 0 0-15,10 0-8 16,11 0-4-16,-4 0-5 16,3 0-29-16,-14-2-27 15,-7 2-9-15,-15 0-48 16,-6 0 7-16,0 0-48 16,-27 2-56-16</inkml:trace>
  <inkml:trace contextRef="#ctx0" brushRef="#br0" timeOffset="95452.28">17237 8357 407 0,'28'76'147'0,"-28"-76"-38"16,0 0 32-16,0 0-52 16,0 0-28-16,0 0-13 15,0 0-21-15,0 0-2 16,11 4-21-16,26-1-4 16,24-3-7-16,8 0-63 15,10 0-59-15,1-13-218 16</inkml:trace>
  <inkml:trace contextRef="#ctx0" brushRef="#br0" timeOffset="95727.8">17700 8277 802 0,'0'0'67'15,"0"0"-42"-15,0 0 59 16,0 0-4-16,0 0-40 16,0 0-19-16,-8-5-13 15,8 5-4-15,0 0-4 16,23 0-14-16,14 0 13 16,12 0-31-16,-1 0-11 15,0 0-12-15,-12 0-32 16,-4 0-33-16,-7-5-16 0,-17 3 12 15,-8-2-156-15</inkml:trace>
  <inkml:trace contextRef="#ctx0" brushRef="#br0" timeOffset="96434.23">17943 8213 193 0,'0'0'359'15,"0"0"-304"-15,0 0 27 16,0 0 54-16,0 0-65 15,0 0-28-15,1-26-12 16,-1 26-11-16,3 0-2 16,10 0-10-16,3 19 0 15,-2 4 6-15,2-1-5 16,-10 2-2-16,4-4-5 16,-4-6 3-16,-6-4-6 0,5-5 2 15,-5-2-1-15,0-3 4 16,0 0 3-16,6 0 6 15,-1 0 8-15,7-8 2 16,6-16-18-16,7-10-4 16,0 2-1-16,4 4 0 15,-12 6 0-15,-3 8 0 16,-6 8 0-16,1 1 0 16,-7 2-1-16,-2 3-5 15,0 0-1-15,0 0 2 16,2 0 1-16,5 9-7 0,4 10 11 15,4 3 0-15,-8 0 1 16,4-6 0-16,4-2-2 16,-1-2 2-16,5-2-3 15,1-10-4-15,3 0 2 16,-1 0-7-16,-3 0 7 16,8-14-6-16,-9-8-3 15,2-6 8-15,-8-2 3 16,1 0 2-16,-11 6 0 15,-2 4 1-15,0 4-1 16,0 6 1-16,0 6 1 16,0 1-1-16,0 3 0 15,0 0-1-15,0 0 0 16,0 0 0-16,-11 11-1 16,5 15 1-16,-4 6 0 0,5-1 1 15,5 4-1-15,0-5 0 16,0 3 1-16,5-10-1 15,14-5 1-15,10-10-1 16,5-2 1-16,10-6 3 16,0 0-4-16,-6-6-8 15,4-10-16-15,-19-6-19 16,-3 6-11-16,-18 0-39 16,-2 4-99-16,-6 9-183 0</inkml:trace>
  <inkml:trace contextRef="#ctx0" brushRef="#br0" timeOffset="99270.43">18905 8154 129 0,'0'0'50'16,"0"0"-11"-16,0 0 58 16,0 0 9-16,0 0-42 15,0 0-15-15,0 0 2 0,0-3-4 16,0 3 1-1,0 0 12-15,0 0-5 0,0 0-13 16,0 0 2-16,0 0-19 16,0 0-10-16,0 0 4 15,0 0-7-15,0 0 2 16,5 0-10-16,16 0-4 16,1 0 11-16,8 0-11 15,2 0 0-15,0 0-9 16,-10 0 5-16,-2 0 2 15,-7 3-16-15,-5-3 8 16,-6 3 4-16,-2-1-8 16,0-2-4-16,0 1-35 15,0-1-64-15,0 0-39 16</inkml:trace>
  <inkml:trace contextRef="#ctx0" brushRef="#br0" timeOffset="103951.01">19486 8157 324 0,'0'0'201'0,"0"0"-158"16,0 0 48-16,0 0 23 15,0 0-48-15,0 0-30 0,0-24-15 16,0 24-9-16,0 0-2 16,0 0-2-16,0 0-2 15,0 0-3-15,-10 12 0 16,-6 11 10-16,7 4-4 15,-1 3-3-15,7-6-6 16,3 2 2-16,0-6-4 16,0-4 2-16,0-6-8 15,18-2-11-15,-1-8 5 16,12 0-1-16,-6 0 1 16,6-14-1-16,-2-9 15 15,-8-6 0-15,-4-5 0 16,-10 0-1-16,-3-2 1 0,-2 6 0 15,0 8-3-15,0 3 3 16,0 8 0-16,-6 3-3 16,-10 5 0-16,0 3-5 15,-1 0 6-15,-9 0 1 16,6 8-2-16,2 9 1 16,6 3 0-16,5 0-1 15,1 3 0-15,6 2-15 16,0-7-18-16,0-2-13 15,13-4 13-15,9-11-2 16,2-1 9-16,8 0-5 16,-1 0 9-16,-2-3-2 15,3-14 19-15,-10 4 8 16,0-3 4-16,2 4 14 0,-10 4 15 16,-8 2 0-16,4 4 1 15,-10 0-16-15,3 2-5 16,-1 0-13-16,-1 0 0 15,9 10 6-15,-6 7-1 16,1 6-1-16,6-3-2 16,-8-1-2-16,9-4 1 15,-8-3-1-15,3-6 3 16,-3-3-1-16,-2-3 12 16,-2 0 16-16,6 0 0 15,7 0-5-15,6-7-8 0,-2-11-6 16,-1 0 3-1,-2 0-5-15,-1 0-1 0,-8 2 0 16,6 4-6-16,-9 6-2 16,1 6 0-16,-2 0-1 15,-1 0-8-15,7 0-16 16,-4 0 6-16,0 6 13 16,11 12 6-16,-8 0 2 15,7-2-1-15,1-2 0 16,-10-2-1-16,7-6 0 15,-5-4 3-15,4-2 9 16,1 0 0-16,-1 0-1 16,14 0-4-16,-7-17-6 0,-1-6-1 15,-7-1-3 1,2 0 3-16,1 1 3 0,-8 1-3 16,-4 3-4-1,3 8 4-15,-3 6 1 0,0 3 2 16,0 2-3-16,0 0 0 15,0 0-10-15,0 0 10 16,-4 7-5-16,-11 13 9 16,12 7-8-16,3 1 2 15,0-1-9-15,0 0-7 16,5-5-7-16,23-8 2 16,-3-2-4-16,7-10-9 0,7-2 27 15,-4 0 3-15,-2-18-11 16,0-8 6-16,-4-4 7 15,-10-3 4-15,-1 0 3 16,-14 0-2-16,-1 8 18 16,-3 6 20-16,0 7 5 15,0 5-25-15,0 2-13 16,-5 5-6-16,-2 0 0 16,-6 0 0-16,0 0 0 15,7 7-7-15,4 7 7 16,2 0-1-16,0-3 1 15,0-2-14-15,2 1 13 16,8-2-7-16,2 0 8 16,3 1 0-16,0-3-5 15,-8 1 6-15,2-1-1 16,-3 4 0-16,2-1 4 0,-5 0-3 16,-3 1-1-16,2 0 0 15,-2 0-1-15,3-2 1 16,5 0 4-16,-6-4-4 15,-2-2 3-15,5-2 1 16,4 0-3-16,0 0-1 16,8 0 11-16,-2 0-3 15,3 0-7-15,1-16-1 16,-7-2 13-16,9-4-11 16,-10-6 4-16,1 4 0 15,-1-5-4-15,-6 5-2 0,-5 1 0 16,0 4-2-1,0 9 2-15,0 0-1 0,-5 6-1 16,-10 4-3-16,2 0 5 16,-3 0-3-16,12 0-4 15,-3 0 3-15,4 0 3 16,3 2-1-16,0 8 2 16,0 2 0-16,0-4 1 15,0 0-2-15,13 2-5 16,4-1 6-16,2 0-12 15,4 1 3-15,-3-4 2 16,-3 0 6-16,-9 1 1 16,1 1-1-16,-4 1-2 0,2 0-1 15,-5 0 4-15,-2 2 1 16,0 3 2-16,0 1 4 16,0-1-7-16,0-1 8 15,4-3-8-15,-4-1 1 16,2-6 2-16,2-1 4 15,5-2-2-15,-2 0-2 16,13 0-1-16,0 0 1 16,-1-14-3-16,1-4-10 15,3-2 7-15,-4-6 2 16,-3 4-5-16,-1-4 3 16,-5 9 6-16,-2 3-1 0,-6 5-1 15,-2 6 10 1,0 3-4-16,0 0-6 0,0 0-2 15,0 0-1-15,0 10-4 16,0 12 6-16,0 6 1 16,0 1-1-16,0-1 4 15,0-2-3-15,0 0 0 16,0-11 1-16,5-5 1 16,3-7 3-16,-1-3 6 15,6 0 5-15,5-3-4 16,10-18-8-16,-6-7-4 15,4 0 0-15,-6-2 7 16,-1 0 2-16,-3 5-3 16,-3 5-3-16,-11 8 4 15,-2 6 3-15,0 6 1 0,0 0-10 16,0 0-2 0,0 0-6-16,0 2-5 0,0 14 11 15,-2 7 0-15,-4-1-11 16,1 3 2-16,5-4-12 15,0-3 6-15,0-4-1 16,0-8 7-16,11-2 0 16,3-4-5-16,7 0 13 15,6-8-7-15,-1-12-8 16,0-1-11-16,4 1 13 16,-9-1 12-16,4 5 2 15,-14 3 1-15,-3 6 12 16,-8 2 14-16,0 5-10 15,0 0-15-15,0 0-2 0,0 0-1 16,0 5 1-16,0 12 10 16,-11 4 10-16,7 0-5 15,-8-3 0-15,6-2-6 16,6-7-1-16,-3-4 3 16,-1-5 3-16,4 0 14 15,0 0 9-15,0 0-9 16,0 0 4-16,0-17-14 15,7-5-16-15,9 0-2 16,-1 0-6-16,-5 6-7 16,0 8 2-16,3 3 1 0,-11 5-6 15,3 0-4 1,2 0 8-16,-3 0 3 0,3 16 8 16,1 3 0-16,-5-2 0 15,3-1 1-15,1-2-1 16,-1-7 0-16,5-3 1 15,-2-2 0-15,6-2-3 16,9 0 1-16,-2 0 2 16,5-11-7-16,6-2 4 15,-1-3-8-15,-8 4 5 16,0 4 0-16,-17 2 2 16,-7 4-19-16,0 2-66 15,-13-2-87-15,-26 2-224 16</inkml:trace>
  <inkml:trace contextRef="#ctx0" brushRef="#br0" timeOffset="117586.51">23396 6638 641 0,'0'0'119'0,"0"0"-83"16,0 0 24-16,0 0 12 16,0 0-29-16,0 0-28 15,0 0-7-15,0 0-6 16,6 0 0-16,-6 0-4 16,0 0-5-16,2 0-36 15,4 9-25-15,-4 7-81 16,2-2-8-16,-4 1-276 15</inkml:trace>
  <inkml:trace contextRef="#ctx0" brushRef="#br0" timeOffset="117834.98">23416 7006 636 0,'0'0'90'0,"0"0"-83"16,0 0 52-16,0 0 22 16,0 0-55-16,0 0-9 15,0 16-6-15,0-8-8 16,0 0-2-16,0-2-1 16,0 4-14-16,2-4-30 15,-2 8-38-15,0 0-43 16,0 2-22-16,0 0-122 15</inkml:trace>
  <inkml:trace contextRef="#ctx0" brushRef="#br0" timeOffset="118001.27">23428 7243 421 0,'0'0'85'15,"0"0"-53"-15,0 0 22 16,0 0-9-16,0 0-26 15,0 0-19-15,0 14-1 16,0-8-24-16,0 3-99 16,0 0-273-16</inkml:trace>
  <inkml:trace contextRef="#ctx0" brushRef="#br0" timeOffset="118186.57">23428 7533 577 0,'0'0'62'15,"0"0"-56"-15,0 0 29 16,0 0-16-16,0 0-19 16,0 0-39-16,-3 18-69 15,10-8-238-15</inkml:trace>
  <inkml:trace contextRef="#ctx0" brushRef="#br0" timeOffset="118389.88">23415 7778 379 0,'0'0'99'15,"0"0"-39"-15,0 0 13 16,0 0-21-16,0 0-20 15,0 0-13-15,-5 0-12 16,5 0-7-16,0 0-19 16,0 3-58-16,0 0-85 15,0 1-301-15</inkml:trace>
  <inkml:trace contextRef="#ctx0" brushRef="#br0" timeOffset="118583.17">23448 8015 472 0,'0'0'74'0,"0"0"-67"16,0 0 13-16,0 0 8 15,0 0-23-15,0 0-5 16,0 27-45-16,2-17-128 0</inkml:trace>
  <inkml:trace contextRef="#ctx0" brushRef="#br0" timeOffset="118802.56">23461 8335 478 0,'0'0'40'15,"0"0"-40"-15,0 0-2 0,0 0 2 16,0 0-28 0,0 0-121-16,0 76-179 0</inkml:trace>
  <inkml:trace contextRef="#ctx0" brushRef="#br0" timeOffset="119034.96">23432 8620 199 0,'0'0'356'0,"0"0"-339"15,0 0 39-15,0 0 10 0,0 0-13 16,0 0-23-16,0 54-7 15,0-44-21-15,0-4-2 16,0 1-22-16,0 0-41 16,0-3-4-16,0 4-44 15,0-2-72-15,13-2-22 16,-10 0 72-16</inkml:trace>
  <inkml:trace contextRef="#ctx0" brushRef="#br0" timeOffset="119242.26">23484 8829 402 0,'0'0'65'0,"0"0"-17"16,0 0 45-16,0 0-35 0,0 0-29 16,0 0-8-16,23 19-13 15,-20-15-8-15,0 0-3 16,2 2-26-16,3 2-35 15,-4-2-46-15,5 4-75 16,-9-1 20-16,2 2 114 16</inkml:trace>
  <inkml:trace contextRef="#ctx0" brushRef="#br0" timeOffset="119413.53">23559 9013 34 0,'0'0'343'15,"0"0"-244"-15,0 0-44 16,0 0 2-16,0 0-11 0,0 0-22 16,15 14-15-16,-14-12-9 15,2 2-3-15,0 0-29 16,4 4-59-16,-1-2-169 16</inkml:trace>
  <inkml:trace contextRef="#ctx0" brushRef="#br0" timeOffset="119602.84">23607 9251 568 0,'0'0'45'0,"0"0"-43"0,0 0 21 15,0 0 16-15,0 0-39 16,0 0-12-16,-19 60-33 15,19-54-62-15,0 0-168 16</inkml:trace>
  <inkml:trace contextRef="#ctx0" brushRef="#br0" timeOffset="119790.12">23432 9580 346 0,'0'0'147'16,"0"0"-137"-16,0 0 1 15,0 0-9-15,0 0-2 16,0 0-46-16,0 6-205 16</inkml:trace>
  <inkml:trace contextRef="#ctx0" brushRef="#br0" timeOffset="120039.48">23484 9856 520 0,'0'0'0'16,"0"0"-107"-16,0 0 64 15,0 0 39-15,0 0 4 16,0 0-52-16,0 0-153 16</inkml:trace>
  <inkml:trace contextRef="#ctx0" brushRef="#br0" timeOffset="120361.05">23461 10304 513 0,'0'0'146'0,"0"0"-125"16,0 0 16 0,0 0 76-16,0 0-52 0,0 0-34 15,0 11-13-15,0-8-10 16,0-1-4-16,0-2-11 15,0 0-31-15,3 0-162 16,8 0-86-16</inkml:trace>
  <inkml:trace contextRef="#ctx0" brushRef="#br0" timeOffset="120556.38">23461 10304 536 0,'23'72'145'0,"-23"-70"-145"16,0-2-19-16,0 0 8 16,9 0-23-16,-2 0-147 15</inkml:trace>
  <inkml:trace contextRef="#ctx0" brushRef="#br0" timeOffset="120788.75">23882 10140 160 0,'0'0'135'16,"0"0"-135"-16,0 0-290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16:13.51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2990 4500 635 0,'0'0'167'0,"0"0"-129"16,0 0 12-16,0 0 20 15,0 0-33-15,0 0-21 16,0 0-12-16,-32 133 11 16,16-37 10-16,3 4-14 15,8-4-1-15,5-12-8 16,0-10-1-16,0-9-1 15,0-15 0-15,0-14-1 16,0-14-45-16,0-10-34 16,0-12-39-16,0-2-110 15,0-36-277-15</inkml:trace>
  <inkml:trace contextRef="#ctx0" brushRef="#br0" timeOffset="306.66">2845 4392 650 0,'0'0'32'0,"0"0"28"15,0 0 52-15,0 0-50 16,0 0-30-16,32-124-23 0,-2 119-3 16,5 5 0-1,5 0-1-15,4 6 3 0,-1 20 1 16,-8 8-5-16,-8 5-3 15,-7 7 4-15,-11 0-5 16,-9 0 4-16,0 0 4 16,-36-3-3-16,1-2 1 15,-11-5-2-15,4-4 5 16,0-3-9-16,12-3-9 16,8-8-47-16,9-9-62 15,6-9-100-15,7 0-227 16</inkml:trace>
  <inkml:trace contextRef="#ctx0" brushRef="#br0" timeOffset="1698.66">3104 5132 568 0,'0'0'48'0,"0"0"-5"16,0 0 61-16,0 0-15 15,0 0-36-15,0 0-6 16,20 36-4-16,-7-36-16 16,7-19 11-16,9-17-13 15,5-5-20-15,-3-4 0 16,-8 2-3-16,-11 4 6 16,-4 3-8-16,-8 6 0 0,0 12 10 15,0 6-10-15,0 6-1 16,-8 6 0-16,-2 0 1 15,-1 0-1-15,-1 0-9 16,-3 6 8-16,9 8 0 16,2-2-1-16,4 1-1 15,0 1 3-15,0-1 0 16,3-1-4-16,4-1 2 16,8 0-2-16,-5-1 4 15,1-2 1-15,-2 4 1 16,4-1 1-16,-9 5 2 15,9 3-4-15,-3-1 0 16,-2 2 0-16,5 3 0 0,-6-5 3 16,0 2-3-1,2-3 0-15,-4-6 0 0,1-5 0 16,-3-2-1-16,4-4-2 16,-4 0 0-16,5 0 0 15,6-8 3-15,5-17 4 16,-4-8-4-16,3-5-4 15,-3 9 2-15,-4 1 2 16,-8 14-1-16,-3 6 3 16,0 6-2-16,0 2 4 15,0 0-4-15,0 0-2 16,0 0-4-16,0 18 1 16,0 7 2-16,0 2 3 15,0-2 0-15,7-4-1 0,5-6 1 16,2-4-2-16,-1-6 1 15,3-5-1-15,0 0 2 16,1-2 5-16,1-23 0 16,2-5-4-16,-10-4 5 15,-7-2-4-15,-3 0 3 16,0 6-2-16,-3 4-2 16,-15 4 5-16,6 11-1 15,-6 8-5-15,1 3-1 16,-4 0-5-16,-4 3 3 15,3 22-1-15,4-1 1 16,10 6 3-16,6-2-4 16,2-6-3-16,0 2 2 15,15-8-9-15,7-7-9 16,5-7 7-16,2-2-8 0,4 0 19 16,2-19 0-16,1-8 1 15,-1-2 3-15,-5 1 1 16,-6 4 0-16,-5 4 0 15,-11 3 10-15,-3 8 19 16,-5 5 3-16,0 1 7 16,0 3-10-16,0 0-27 15,0 0-2-15,0 27 2 16,0 17 0-16,0 14 1 16,0 18 0-16,6 9 12 0,15 7-6 15,-8 6-5-15,-12 2 1 16,-1-9-5-16,0-14-1 15,0-18-2-15,0-23 3 16,-8-13-3-16,-8-16-7 16,2-7 10-16,-10 0 1 15,0-18 9-15,-4-16-10 16,3-6-1-16,10-14-11 16,7-1 3-16,8 2-2 15,0-4-1-15,17 7 5 16,24 2 6-16,1 2-8 15,6 6 8-15,-1 1-8 16,1-2 8-16,-4 3-1 16,-9-1 2-16,-4 2 1 15,-11 4-1-15,-11 2 4 0,-5 4 1 16,-4 7-5-16,0 2 0 16,0 6 6-16,0 6 7 15,-15 4-11-15,-5 2-1 16,0 0-1-16,-3 14 0 15,2 12-3-15,7 4 3 16,3 8 0-16,11 5-1 16,0-4 0-16,0 2 1 15,14-7 0-15,18-7-1 16,-8-4-3-16,8-11-25 16,3-10-13-16,5-2-39 15,10-8-79-15,-3-27-65 0,1-4-134 16</inkml:trace>
  <inkml:trace contextRef="#ctx0" brushRef="#br0" timeOffset="2131.62">4367 4984 429 0,'0'0'170'16,"0"0"-66"-16,0 0 48 15,0 0-67-15,0 0-11 16,0 0-19-16,-10-53-27 16,-8 71-21-16,1 12 3 15,-2 8 2-15,5 6-10 16,12-1-2-16,2 1 2 15,0-7 2-15,0-8-4 0,10-3 0 16,12-14-6 0,4-10 0-16,9-2 4 0,5-9-5 15,11-27-7 1,5-16-10-16,-3-8 11 0,-5-6-1 16,-13-2 0-16,-12-7 11 15,-5 0-2-15,-12 2 5 16,-4 10 7-16,-2 13-6 15,0 11 12-15,0 13 25 16,-3 14-8-16,-2 4 5 16,-1 6-21-16,6 2-2 15,-2 12-12-15,-1 28-10 16,3 18 10-16,0 12 2 16,0 3 0-16,0-3 5 0,3-2-3 15,11-7-3-15,-5-9-1 16,-2-8 1-16,0-10-2 15,4-11 1-15,-3-10-19 16,1-9-41-16,7-4-60 16,1-17-78-16,-4-22-153 15</inkml:trace>
  <inkml:trace contextRef="#ctx0" brushRef="#br0" timeOffset="2355.02">4446 4843 604 0,'0'0'108'0,"0"0"-40"16,0 0 32-16,0 0-49 15,0 0-33-15,0 0-6 0,55-2 28 16,11 0 2-16,5-10-18 16,0-6-7-16,-8-2-14 15,-12-1-3-15,-8-4-2 16,-19-3-29-16,-6 4-36 15,-18-4-40-15,0 7-51 16,-42 4-15-16,-21 3-183 16</inkml:trace>
  <inkml:trace contextRef="#ctx0" brushRef="#br0" timeOffset="2518.44">3895 4622 672 0,'0'0'126'0,"0"0"-65"15,0 0 32-15,0 0-10 16,0 0-42-16,0 0-37 16,-43 0-4-16,43 0-6 15,0 0-41-15,0 0-81 16,28 0-186-16</inkml:trace>
  <inkml:trace contextRef="#ctx0" brushRef="#br0" timeOffset="3097.76">5467 4618 848 0,'0'0'55'0,"0"0"-41"16,0 0 9-16,0 0 33 16,0 0-33-16,0 0 16 0,-27 111-1 15,5-47-13-15,-3 4 9 16,-7 0-12-16,7-5-9 15,-4-8-11-15,10-11 4 16,8-16-5-16,3-14 2 16,8-9-3-16,0-5 0 15,0 0 5-15,0-2-4 16,8-30 5-16,12-19 16 16,9-10-22-16,0-10 3 15,-6 1-2-15,3 5 0 16,-12 11 0-16,2 16 0 15,-7 15 1-15,-2 10-2 16,-3 9-2-16,-2 4 2 0,-2 0 0 16,3 7-4-1,10 25-5-15,1 15 9 0,2 10 0 16,-1 5 0-16,-3 0 1 16,-2-6 0-16,3-6-2 15,-8-10 0-15,1-8-20 16,-1-9-38-16,-5-12-34 15,0-11-42-15,0 0-144 16,-4-4-282-16</inkml:trace>
  <inkml:trace contextRef="#ctx0" brushRef="#br0" timeOffset="3256.13">5302 4971 256 0,'0'0'493'0,"0"0"-422"16,0 0 12-16,0 0 4 15,0 0-52-15,0 0-34 16,59-31-2-16,6 26 1 16,5 1-45-16,6-2-83 15,5-2-132-15</inkml:trace>
  <inkml:trace contextRef="#ctx0" brushRef="#br0" timeOffset="3397.36">6058 4863 800 0,'0'0'107'16,"0"0"-44"-16,0 0 9 16,0 0-40-16,0 0-32 15,0 0-5-15,-64-41-131 16,31 41-225-16</inkml:trace>
  <inkml:trace contextRef="#ctx0" brushRef="#br0" timeOffset="4099.58">3821 4671 413 0,'0'0'129'0,"0"0"-90"0,0 0 37 16,0 0-8-1,0 0-16-15,0 0-20 0,0-3-7 16,0 3-14-16,0 0-8 15,0 9 15-15,0-3-5 16,0 2-6-16,0-6-2 16,6-2 0-16,2 1 12 15,11-1-3-15,5 0 16 16,-2-3-12-16,-6-14-11 16,-5 4 1-16,-8-1-6 15,-3 0 11-15,0 6-4 16,-20 3-9-16,-12 5 0 15,-11 0-12-15,8 5-39 16,6 17-27-16,-2 3-161 16</inkml:trace>
  <inkml:trace contextRef="#ctx0" brushRef="#br0" timeOffset="5168.85">5926 4895 648 0,'0'0'59'0,"0"0"-16"15,0 0 38-15,0 0-40 16,0 0-22-16,0 0 12 16,192 0-12-16,-121 0-14 15,5-12 0-15,-1-2-2 16,-4 0 1-16,-10 2-4 15,-21-2 0-15,-8 0 1 16,-9 2 3-16,-6 2 0 16,-11-2-3-16,-3 4 2 0,-3-5-6 15,0 0-8-15,0 3 3 16,-16-4-25-16,-3 4-6 16,-1-1-7-16,4 3 13 15,6 2 14-15,3 1 19 16,-1 1 0-16,6-3 15 15,-3 3 31-15,1-1-6 16,4 3 7-16,-4 2 3 16,4-3-13-16,0 3-6 15,0 0-9-15,0 0-22 16,0 0 5-16,15 8-8 16,15 9 6-16,6 7 1 0,7 1-4 15,-5-3-1-15,-1 1 1 16,-11-3 1-16,-9-4-1 15,-5-2 0-15,-12 0 0 16,0 0 6-16,0 3-3 16,-29 4 0-16,-10-3 8 15,-3 0-10-15,2-2-1 16,12-2 0-16,10-8-45 16,8-6-81-16,10 0-160 15</inkml:trace>
  <inkml:trace contextRef="#ctx0" brushRef="#br0" timeOffset="5730.98">7271 4614 762 0,'0'0'80'0,"0"0"-58"15,0 0 72-15,0 0-12 16,0 0-23-16,0 0-13 16,-12-60-30-16,28 51-11 15,10-2-3-15,9 3-4 16,2 2 2-16,-6 6 0 0,0 0 0 16,-14 0-1-1,-3 0 0-15,0 12 0 0,-9 8-7 16,-5 3 7-16,0 6 1 15,0 3 3-15,-22 0 0 16,-6 2 0-16,-3-4-2 16,11-8 0-16,3-6 0 15,6-7-1-15,5-4 0 16,6-5-1-16,0 0 1 16,0 0-1-16,0 0-5 15,0 0-10-15,23 2 13 16,16 1 3-16,2 3 0 15,9 2-4-15,-5 6 0 16,1 0 3-16,-8 4-9 16,-3 5 7-16,-11-2-1 0,-7 1 3 15,-15-6-8-15,-2 2 5 16,-16-4 4-16,-30 0 0 16,-3-4 7-16,-2-2-7 15,2-6 6-15,3-2-5 16,10 0-1-16,4 0-1 15,3-10-17-15,13-12-54 16,15 0-82-16,1 0-160 16</inkml:trace>
  <inkml:trace contextRef="#ctx0" brushRef="#br0" timeOffset="6317.04">8159 4777 545 0,'0'0'137'16,"0"0"-130"-16,0 0 69 16,0 0 10-16,0 0-43 15,0 0 2-15,-29-105-10 16,18 99 6-16,4 1-2 15,-16 1 0-15,1 4-28 16,-7 0-4-16,-1 0-3 0,3 6 0 16,-4 14 5-16,2 5-9 15,7 7 0-15,9 3 0 16,9-1-3-16,4 0 0 16,0-8 2-16,12-7-4 15,19-2-6-15,7-15 7 16,2-2 4-16,8-5 3 15,0-25-3-15,1-11 0 16,-3-6-3-16,-10-5 2 16,-6-3 1-16,-9-4 2 15,-11-3-2-15,-10-2 0 16,0 2-1-16,0 10 1 16,-15 6 0-16,-1 21 4 15,4 11-2-15,10 11-2 0,-4 3-1 16,-1 3-10-16,0 26 6 15,-4 17 5-15,11 10 0 16,0 8 4-16,0 2-10 16,12-4 12-16,9-4-12 15,2-8 11-15,1-6-12 16,5-15 1-16,-2-9-29 16,7-15-27-16,2-5-6 15,3 0-95-15,4-29-73 16,-5-10-150-16</inkml:trace>
  <inkml:trace contextRef="#ctx0" brushRef="#br0" timeOffset="7569.61">8655 4515 439 0,'0'0'133'15,"0"0"-57"1,0 0 53-16,0 0-35 0,0 0-48 16,0 0-11-16,-98-49-20 15,66 75 13-15,6 8-8 16,0 2-9-16,11 6-3 15,10 1-3-15,5-5-4 16,0 1 3-16,0-12-3 16,0-5 0-16,12-9-1 15,-2-9 1-15,8-4-1 16,5 0 6-16,2-9 16 16,12-21-8-16,-8-1-7 0,0-6-4 15,-10 4 3-15,-6 3-6 16,-3 5 1-16,-6 9-1 15,-4 7 7-15,0 4-4 16,0 5-3-16,0 0 0 16,0 0-7-16,0 0-6 15,0 16 13-15,0 5 1 16,0 4-1-16,0 2 0 16,0-2 0-16,0-2 0 15,0-5 0-15,2-6-1 16,6-7-1-16,3-5 2 15,3 0 0-15,5 0 0 16,11-19 9-16,-2-6-9 16,-4-5 0-16,3 3 0 0,-12-1-5 15,-9 4-2-15,3 7 6 16,-8 6-6-16,-1 9-4 16,0 2 10-16,0 0-8 15,0 0-9-15,0 8 16 16,0 16 1-16,0 4-1 15,0-4 2-15,0 4 0 16,0-6 0-16,0-6 0 16,6-7-4-16,5-4 4 15,-7-5-3-15,10 0 3 16,5-5 19-16,5-15-13 16,-1-7-1-16,0-3-5 15,0-2 6-15,-5 0 2 0,-2 0 3 16,-12 7 0-16,6 12 6 15,-10 7 0-15,0 6 1 16,0 0-6-16,0 0-12 16,0 4-11-16,0 28 10 15,-13 15 1-15,-1 15 0 16,-1 12 8-16,-2 6-5 16,9 4 0-16,-7 0-3 15,-1-8 6-15,0-13-6 16,0-13 1-16,0-14-1 15,0-10 0-15,5-16 0 16,10-3 0-16,-1-7 3 16,-3 0-1-16,-5 0-2 0,3-17 0 15,-4-15-14-15,6-12 1 16,5-6 0-16,0-5-8 16,3-1-20-16,17 0 34 15,9 4-1-15,0 10 5 16,1 1 2-16,-2 2 1 15,1 5 3-15,0 4-3 16,-6 1 1-16,2 3 0 16,-5 2-1-16,0 1 0 15,1 1 2-15,-9 3 2 16,1 1 5-16,-3 5-8 16,-7 0 9-16,-3 3-10 0,0 4 12 15,0 0-6-15,0 2-3 16,0 4-3-16,0 0 0 15,-13 0-1-15,7 0-3 16,-4 0 4-16,6 0-1 16,2 4 1-16,2 8 0 15,0-6-7-15,0 6 7 16,0 2 0-16,2-3 0 16,14 5 0-16,4 1 4 15,4 0 2-15,-3-1-5 16,1 3-1-16,-4-6 7 15,-3 2-4-15,-1 0 7 16,-2-6-9-16,-8-1 0 0,-4-1 0 16,0 0 5-1,0-2-5-15,0 1 10 0,-16 2-2 16,-6-4-4-16,-8 0-1 16,-6-4-4-16,4 0-7 15,4 0-61-15,11-7-58 16,13-10-201-16</inkml:trace>
  <inkml:trace contextRef="#ctx0" brushRef="#br0" timeOffset="7723.85">9590 4628 837 0,'0'0'26'0,"0"0"-21"15,0 0-5-15,0 0-24 16,0 0-295-16</inkml:trace>
  <inkml:trace contextRef="#ctx0" brushRef="#br0" timeOffset="12031.98">10342 5152 656 0,'0'0'172'16,"0"0"-120"-16,0 0 13 15,0 0-20-15,0 0-20 16,0 0-12-16,0 0 5 16,47 54 8-16,-36-29-26 15,-11 5 3-15,0-1-3 16,-14 3-11-16,-24-8-146 16,-8-10-545-16</inkml:trace>
  <inkml:trace contextRef="#ctx0" brushRef="#br0" timeOffset="14433.74">11273 4460 277 0,'0'0'576'0,"0"0"-532"16,0 0 16-16,0 0 40 0,0 0-32 15,0 0-39-15,0 0-12 16,0-16-8-16,0 49-5 16,0 19 22-16,-9 7-7 15,7 0-8-15,2 1-9 16,0-4 4-16,0-4-4 15,0-8-2-15,2-10 0 16,10-12 0-16,5-10 0 16,-1-5-3-16,5-7 2 15,12 0-2-15,2-23-1 16,9-11 4-16,-7-7 1 16,-6 0 7-16,-6 11-8 0,-12 5 2 15,-11 17 2-15,1 3 1 16,-3 5-2-16,0 0 1 15,0 0-4-15,2 13-3 16,3 17 3-16,7 6 0 16,4-1 1-16,2-7-1 15,2-9-1-15,1-8 1 16,-6-5-30-16,-6-6-32 16,5 0-55-16,8-28-5 15,2-16-136-15,-5-8-166 16</inkml:trace>
  <inkml:trace contextRef="#ctx0" brushRef="#br0" timeOffset="14694.26">11640 4420 621 0,'0'0'148'0,"0"0"-75"16,0 0-2-16,0 0-10 15,0 0-43-15,0 0-4 16,-14 28 5-16,14-13-2 15,0-4-9-15,4-5-3 16,5-4-2-16,5-2-3 16,2 0 0-16,0-2 7 15,1-12 0-15,-4 0-5 16,-11 2-2-16,-2 10-1 16,0 2-25-16,0 0-6 15,0 0-41-15,0 20-50 0,-2 14-95 16,-11 3-285-16</inkml:trace>
  <inkml:trace contextRef="#ctx0" brushRef="#br0" timeOffset="15265.42">11864 4672 808 0,'0'0'60'0,"0"0"-16"16,0 0 21-16,0 0-24 15,0 0 9-15,0 0-9 16,45 150-20-16,-41-117-1 0,8-9-9 16,-8-8-6-16,1-9 1 15,3-7-4-15,-3 0-2 16,9 0 6-16,5-27 0 16,11-15 5-16,-1-1-5 15,-6 0-3-15,0 9-2 16,-6 14 4-16,-12 8 0 15,-1 10 0-15,-4 2-3 16,0 0-2-16,0 0-2 16,10 14-1-16,-5 13 4 15,9 2-1-15,3 3 0 16,0-4 8-16,7-8-8 16,-4-4 0-16,-4-6-1 0,0-10-7 15,4 0 6 1,6-6-1-16,0-23-3 0,3-7-7 15,0-3 10-15,-10-2-14 16,-15 5 8-16,5 4 8 16,-9 7-2-16,0 14-3 15,0 3 6-15,0 8 0 16,-13 0-2-16,-2 8-2 16,-3 19 4-16,0 9-2 15,8 5-2-15,7 2 4 16,3 0-1-16,0-4-3 15,18-3 3-15,13-10-3 16,4-8-39-16,18-14-14 0,15-4-47 16,13 0-13-1,16-27-83-15,4-8 183 0,-6-5-153 16</inkml:trace>
  <inkml:trace contextRef="#ctx0" brushRef="#br0" timeOffset="15865.79">13193 4550 781 0,'0'0'67'16,"0"0"38"-16,0 0 23 16,0 0-36-16,0 0-53 15,0 0-29-15,-53-16-1 16,27 49 5-16,9 8-7 0,5 5-7 16,12-1-4-1,0 1 4-15,0-7 5 0,13-10-5 16,5-6-1-16,-3-12-3 15,1-11-1-15,-6 0-8 16,-5 0 12-16,8-30 1 16,-6-10 0-16,0-5 0 15,-1-4 3-15,-6 7-3 16,0 5 1-16,2 8 0 16,7 8-1-16,-5 7-7 15,11 3-9-15,3 6-6 16,2 3-5-16,7 2 13 15,7 0 2-15,-4 4 9 16,-7 22 2-16,0 6 2 16,-7 6 3-16,-7 3-2 0,-3 11 4 15,-6 3-4-15,0 8 7 16,0 9-4-16,-17-2 7 16,5-4-11-16,3-8-1 15,9-8 0-15,0-14 1 16,0-12-1-16,11-11-6 15,5-7 4-15,2-6-9 16,6 0-11-16,4-14 16 16,2-18 6-16,-1-1 0 15,-9-6 2-15,-18 4 7 16,-2-1 5-16,0-6 3 16,-9 8 3-16,-19 0-7 0,-5 7-13 15,-2 8-4-15,2 11 4 16,2 5 0-16,6 3-18 15,8 0-31-15,14 0-29 16,3 5-44-16,0 1-144 16,28-6-187-16</inkml:trace>
  <inkml:trace contextRef="#ctx0" brushRef="#br0" timeOffset="16430.14">14102 4554 821 0,'0'0'95'0,"0"0"-68"0,0 0 51 16,0 0 39-16,0 0-57 15,0 0-27-15,-17-96-20 16,1 106-13-16,-4 24-3 16,-9 14 3-16,10 8 0 15,3-1 0-15,15-3 0 16,1-8-3-16,0-8 3 15,20-9-3-15,2-11 1 16,8-9-1-16,2-7 4 16,11 0-4-16,5-28 3 15,-2-8-3-15,-5-6 0 16,0-1 3-16,-14 6 2 0,-2 2 1 16,-9 15-1-1,-13 6-2-15,-3 10 7 0,0 4-7 16,0 0-1-16,0 2-2 15,0 23-1-15,-13 14 4 16,6 4 0-16,-3 1 4 16,10-6-4-16,0-7 0 15,0-8-2-15,13-7 1 16,4-6-1-16,-1-10 2 16,11 0 0-16,-2-19 2 15,7-14-1-15,-2-10 2 16,-9 1 1-16,-8-2-3 15,-13-2 1-15,0 10-2 16,0 6-1-16,-18 8-1 16,-12 16 0-16,5 6-7 0,-6 0-10 15,0 8-18-15,6 17-27 16,15 6-7-16,10-4-40 16,0 2-51-16,35-2-24 15,11-4-187-15</inkml:trace>
  <inkml:trace contextRef="#ctx0" brushRef="#br0" timeOffset="16897.21">14989 4616 534 0,'0'0'249'16,"0"0"-167"-16,0 0 21 16,0 0 8-16,0 0-43 0,0 0-33 15,-157-112-10-15,124 112-16 16,1 22-3-16,0 6-3 15,10 4-3-15,9 4 0 16,12-4-3-16,1 2 0 16,1-4 1-16,22-11-4 15,16-2-2-15,-2-14-10 16,7-3 13-16,-4-6 3 16,7-27 1-16,-2-8 2 15,-8-9-4-15,-7-5 6 16,-12-4 3-16,-14-10-1 15,-4-5-5-15,0-8 11 16,-4 10-8-16,-13 10 10 16,1 23 12-16,5 21-5 15,7 11-2-15,-1 7-13 0,-4 0-5 16,5 17-4-16,-9 26-3 16,7 20 6-16,6 12 1 15,0 1 1-15,0 0 0 16,17-6 3-16,-1-4-4 15,5-9 1-15,4-7-2 16,-4-6 1-16,1-17-3 16,2-8 0-16,-7-15-24 15,2-4-61-15,13-7-102 16,0-26-97-16</inkml:trace>
  <inkml:trace contextRef="#ctx0" brushRef="#br0" timeOffset="17268.09">15315 4608 568 0,'0'0'269'0,"0"0"-256"15,0 0 27-15,0 0 40 16,0 0-34-16,0 0-5 16,10 25-4-16,11-25-8 15,1 0-10-15,4-5-8 16,-4-17 1-16,6-8-11 15,-13 2-1-15,-11-2 0 0,-4 2 2 16,0 4 0 0,-11 6 0-16,-7 8 16 0,-13 8-18 15,-2 2 4-15,0 2-2 16,-1 16-1-16,12 10 10 16,-1 1-9-16,17 6 3 15,6 3 1-15,0 3 3 16,0-5-6-16,22 3 15 15,17-9-8-15,-1-8-4 16,14-8-4-16,7-12 1 16,4-2-3-16,5-7-37 15,5-23-60-15,5-6-112 16,-5-4-165-16</inkml:trace>
  <inkml:trace contextRef="#ctx0" brushRef="#br0" timeOffset="17394.34">16044 4536 919 0,'0'0'55'0,"0"0"-26"16,0 0 11-16,0 0-40 15,0 0-25-15,0 0-109 16,4 4-474-16</inkml:trace>
  <inkml:trace contextRef="#ctx0" brushRef="#br0" timeOffset="18443.6">13306 4963 130 0,'0'0'490'15,"0"0"-416"-15,0 0 33 16,0 0-22-16,0 0-31 15,0 0-28-15,0 0-12 16,133-143-13-16,-69 91 4 16,4-1-5-16,-2 4 1 15,-5 3 4-15,-14 7-5 16,-13 6 13-16,-14 7-6 16,-6 4 3-16,-5 4-10 15,-9 4-2-15,0 4-45 0,0 8-108 16,0 2-145-16</inkml:trace>
  <inkml:trace contextRef="#ctx0" brushRef="#br0" timeOffset="20546.2">11036 4959 643 0,'0'0'38'16,"0"0"23"-16,0 0 62 16,0 0-46-16,0 0-29 15,0 0-25-15,13-14 11 16,3 3 0-16,3-2 7 15,2-1-9-15,4-5-14 16,-3 0-1-16,7-5-13 16,-6-4 2-16,4-3 5 15,-6-4-9-15,2 2 5 16,-5-4 4-16,-3 1 1 16,-8-1-12-16,0 4 10 0,-3-2-9 15,-4 4 1-15,0 2-2 16,0-3 3-16,0 4-6 15,0 0 2-15,0 0 1 16,0 4 0-16,0-1 0 16,0-2 0-16,0 7 2 15,-9-2-2-15,4 3 0 16,2 3-2-16,0-2 1 16,-5 5 1-16,5-1 1 15,1 2 6-15,-2 0-7 16,-3 7 1-16,5 2-6 15,2-2 3-15,-5 5 2 16,3 0 0-16,-5 0 0 0,5 0 4 16,2 0-4-16,-2 0 0 15,0 0-7-15,-9 0 7 16,6 0 5-16,-8 8-5 16,7 6-6-16,-7 7 5 15,-1 9 1-15,1 1 0 16,7 8 0-16,-4-2 0 15,10 2 0-15,0-3 0 16,0-2 1-16,0 8 5 16,0 0-5-16,0-4-1 15,0 3-2-15,2-2 2 16,6-1 5-16,-3 3-5 16,-4-3 3-16,8 0-1 15,-5-2-1-15,2-6 0 0,4-2-2 16,1-2 3-16,-5-8-2 15,3-2 0-15,-5-5 0 16,-1-2 0-16,-1 1 0 16,7-6 0-16,-7 4 0 15,2-4 0-15,-4 0-1 16,9-4 0-16,-6 2-1 16,3-2-2-16,10 0 4 15,-6 0 2-15,-1 3 1 16,4-3-2-16,0 0-1 15,-2 0-4-15,-4 0 4 16,3 0 2-16,6 0-2 16,4 0 2-16,-2-9-2 0,9-3 0 15,-5-2 4-15,-3-1-4 16,0-2-1-16,-5 5 0 16,-1-5 1-16,-4 1 4 15,-4-1-2-15,-5-2 1 16,0-2-3-16,0 5 0 15,0 3-3-15,0 0 3 16,0 0 0-16,0 4 2 16,0 5-2-16,0 2-3 15,0 0 3-15,0-1 0 16,0 0 0-16,0 3 1 16,0-4-2-16,0 3 0 0,0-2-2 15,0-2 1-15,0 4 1 16,0-2 1-16,0 1-1 15,0-3 0-15,0 3 1 16,0 2 0-16,0 0 1 16,0 0-1-16,0 0 0 15,0 0 0-15,0 0 0 16,0 0-2-16,0 0 2 16,0 0-2-16,0 13-1 15,0 14 3-15,0 6 1 16,2-2-1-16,3-3 0 15,7-2 2-15,-3-2-2 16,-2-6 0-16,-2-2 0 0,3-9 0 16,-3-3-1-16,5-4-6 15,4 0-38-15,18 0-61 16,8-17-25-16,11-23-160 16,12-10-215-16</inkml:trace>
  <inkml:trace contextRef="#ctx0" brushRef="#br0" timeOffset="26168.4">11735 9247 415 0,'0'0'145'0,"0"0"-91"16,0 0-5-16,0 0 57 15,0 0-19-15,0 0-36 16,0 0-6-16,-5 0-7 16,5 0-6-16,0 0 0 15,20-2-10-15,10-10-8 16,8 0-3-16,11-2 6 15,10 4-17-15,-5-4 2 16,-5 3-2-16,-3 0 2 16,-10 5 2-16,-10 6-4 15,-13-4-3-15,-10 4 0 16,-3 0-19-16,0 0 13 0,-13 0 7 16,-21 4 2-16,-19 13 1 15,-12 6-1-15,2 3 0 16,2-7 3-16,7 2-1 15,14-5-2-15,18-6 2 16,5-2-2-16,7-4 11 16,8-2 5-16,2-2-3 15,0 0-1-15,0 2-8 16,9-2 9-16,16 3-3 16,21-3 4-16,13 0-8 15,8 0-4-15,1 0-2 16,-8-9 1-16,-6-1-1 15,-9 2 2-15,-15 2 1 16,-10 3-1-16,-7-2-1 16,-8 5 0-16,-5 0-1 0,0 0 0 15,0 0-8-15,0 0-21 16,0 0-39-16,-13 0-39 16,-2 2-81-16,-3 12-306 15</inkml:trace>
  <inkml:trace contextRef="#ctx0" brushRef="#br0" timeOffset="45684.49">18405 4229 352 0,'0'0'216'15,"0"0"-174"-15,0 0 18 16,0 0 67-16,0 0-65 0,0 0-25 16,0 0 4-16,2-21 6 15,-2 21-5-15,0 0 8 16,0 0 8-16,0 0-11 16,0 0-8-16,0 0-2 15,0 0-15-15,0 0-4 16,0 5-3-16,0 23-7 15,0 13 9-15,5 3 2 16,-5 4-9-16,0-4-7 16,0-6-1-16,0-6-2 15,0-7 1-15,0-2-2 16,0-9-2-16,0-5-13 16,0-3-9-16,0-4-27 15,0-2-27-15,0 0-95 0,0-5-203 16</inkml:trace>
  <inkml:trace contextRef="#ctx0" brushRef="#br0" timeOffset="47277.86">18306 4354 450 0,'0'0'240'16,"0"0"-200"-16,0 0 35 15,0 0 6-15,0 0-45 16,0 0-15-16,0-2 2 15,1-2-6-15,16-4 9 16,0 0-1-16,7-6 1 0,-4-2-15 16,-6-2-4-1,4 0 3-15,-2-2 2 0,-9 1-3 16,1 3 0-16,-6 2-4 16,-2 8 11-16,0-2 2 15,0 5-9-15,0 0-3 16,0-4 12-16,-16 7-18 15,-1 0 0-15,-3 0 0 16,-8 5 0-16,0 13-2 16,4 2 2-16,0 3-1 15,12 4 1-15,2 5-1 16,8 7 1-16,2 8-2 16,0-2 6-16,0 1-8 15,5-5 4-15,22-9-3 0,-8-5-1 16,13-9 0-16,1-8-14 15,-1-10-24-15,12 0 27 16,-3-2-40-16,8-24-26 16,-7-4 3-16,-3-3-11 15,-10-6 13-15,-8-1 46 16,3 5 7-16,-15 1 23 16,2 8 0-16,-9 3 34 15,-2 9 53-15,0 4-3 16,0-1-23-16,0 8 4 15,0 3-2-15,-7-2-21 16,-7 2-25-16,0 0 2 16,-7 7 0-16,4 21-3 0,1 3-13 15,2 3 10-15,1-2-3 16,8-6-5-16,5-6-5 16,0-7 4-16,0-6-4 15,0-3 6-15,0-4 2 16,3 0-2-16,13 0-1 15,13-11 1-15,-2-16 0 16,6-1-4-16,-6-2 2 16,-7 0-1-16,-4 6 1 15,-6 9 0-15,-10 8 0 16,0 4 10-16,0 3-14 16,0 0 0-16,0 0 0 0,0 3-2 15,0 17 1 1,0 14-4-16,0 5 5 0,0 2 0 15,0-9 0-15,0-4-9 16,14-11-16-16,-6-6-15 16,8-3-64-16,10-8 18 15,5-6-11-15,4-20-111 16,0-8-33-16</inkml:trace>
  <inkml:trace contextRef="#ctx0" brushRef="#br0" timeOffset="47865.14">19056 4246 595 0,'0'0'111'0,"0"0"31"0,0 0-18 16,0 0-17-16,0 0-11 16,0 0-40-16,-2-35-32 15,-8 40-10-15,-11 22-1 16,0 12 4-16,2 3-7 16,3 2-6-16,13-6 0 15,3-4-2-15,0 0-2 16,0-8 1-16,3-6-1 15,21-6-10-15,0-10-17 16,15-4 5-16,4-9-3 16,8-24-45-16,-5-13-3 15,-7-9 20-15,-11-11 11 16,-5-7 23-16,-11-6 18 16,0 6 1-16,-10 18 12 15,2 17 8-15,-4 22 15 0,0 12 11 16,0 2 9-16,0 2-23 15,0 0-7-15,0 34-24 16,-9 24 10-16,-4 15 16 16,2 6-15-16,9 0 8 15,2-10-12-15,0-12 1 16,0-11-6-16,13-10-3 16,3-11 2-16,-3-11-1 15,-2-11 2-15,11-3 6 16,-1 0-8-16,14-24 3 15,8-8-2-15,-5-2-2 16,-4 6 5-16,-11 6-5 0,-12 11 0 16,-5 4 0-16,-6 7-1 15,2 0-2-15,0 16-5 16,0 12 8-16,8 4 2 16,-4-3 2-16,5 2-8 15,-4-6 9-15,3-9-10 16,-5-5 3-16,8-11-10 15,0 0-39-15,7 0-53 16,15-17-46-16,16-8-146 16,8-5-167-16</inkml:trace>
  <inkml:trace contextRef="#ctx0" brushRef="#br0" timeOffset="49078.93">20236 4548 541 0,'0'0'340'16,"0"0"-314"-16,0 0 58 15,0 0 27-15,0 0-63 16,0 0-16-16,142-151-5 15,-122 99-7-15,-4-14-2 0,3-11 0 16,-8-2-13-16,-11 1-1 16,0 12 8-16,0 14-4 15,-13 15 3-15,-7 8 0 16,5 9-5-16,-3 8-2 16,5 7-4-16,5 5-5 15,-2 0-3-15,-5 5 1 16,0 27 0-16,8 18 2 15,-2 20 5-15,9 14-5 16,0 7 4-16,3-1 1 16,14-16-4-16,5-8-2 15,-4-14-6-15,-1-10 5 16,-3-12 6-16,-6-14 0 16,3-8 1-16,-4-6-2 15,4-2 2-15,6 0-2 0,11-23 1 16,-3-10-6-16,4-9-7 15,0 4-4-15,-6 3-4 16,0 8 3-16,-13 9 1 16,-3 10 14-16,-4 8-4 15,-3 0-5-15,0 0-15 16,0 12 15-16,0 16 13 16,0 10 3-16,0 2-3 15,0 0 2-15,0-6-1 16,0-9 0-16,0-6-1 15,13-8 0-15,-4-8-5 16,7-3 5-16,8 0 6 0,10-24-6 16,-1-8-9-16,0-4 9 15,-6-4-2-15,-8-2-7 16,-12 8 7-16,0 12 0 16,-7 8 1-16,0 8 1 15,0 6 0-15,0 0-2 16,0 12 2-16,0 16 12 15,0 4-6-15,0 0 4 16,0 0 4-16,0-6 0 16,5-4 9-16,6-8 11 15,-6-6-21-15,-4-6-2 16,5-2 9-16,1 0 1 16,12 0-13-16,3-18-4 0,5-12 2 15,4-4-3 1,0-2-3-16,-12 6 0 0,-1 10 0 15,-5 10 0-15,-12 8-1 16,-1 2 1-16,0 0-7 16,0 2 6-16,6 21 0 15,-1 7 2-15,1 1-1 16,9 1 2-16,-2-4 2 16,5-5 1-16,-2-6-2 15,0-9-1-15,3-8 4 16,10 0-3-16,1 0 2 15,6-25-4-15,-4-4 0 0,1-7 1 16,-2-6-2-16,-11-4 4 16,-4 5-4-16,-5 3-4 15,-9 10 4-15,-2 8-3 16,0 13-2-16,0 5-1 16,-2 2 4-16,-12 0 0 15,-5 7 2-15,-4 15-3 16,4 15 3-16,5-1-3 15,10 3 5-15,4 0-2 16,0-3 2-16,4-6 5 16,19-6-2-16,-2-5-1 15,2-8-3-15,5-9-2 16,0-2 1-16,-2 0-2 16,5-16-20-16,-6-10-21 15,-9-10-64-15,-16-2-13 0,0-3-32 16,-23-2-121-16</inkml:trace>
  <inkml:trace contextRef="#ctx0" brushRef="#br0" timeOffset="49362.57">20820 4049 839 0,'0'0'64'16,"0"0"18"-16,0 0 49 0,0 0-50 15,0 0-42 1,0 0-25-16,-67 5-4 0,67 6 2 16,0 1-6-16,0-5-1 15,6-7 3-15,14 0 2 16,0 0-8-16,3-13-2 16,2-11-2-16,-6-4 0 15,-12 4-6-15,-7 4-1 16,0 8-7-16,0 2-5 15,-4 2-9-15,-12 8-21 16,-4 0-68-16,-1 0-125 16,-6 22-463-16</inkml:trace>
  <inkml:trace contextRef="#ctx0" brushRef="#br0" timeOffset="50134.12">22022 4227 850 0,'0'0'52'0,"0"0"6"16,0 0 62-16,0 0-26 15,0 0-42-15,0 0-23 16,75 0-4-16,-18 0-4 15,13 0-7-15,2-5-11 16,-2-6 1-16,-14 2-4 16,-8 0 1-16,-17 5 1 15,-13-5-1-15,-9 4-1 16,-4 0 0-16,-5 1-9 16,0-1-12-16,0-2-16 15,0 0-17-15,0 5-32 0,-14 2-19 16,-10 0-19-16,3 0-45 15,4-3 70-15,2 1 18 16,8-7 41-16,-4-2 40 16,9 2 33-16,-6-3 37 15,6 1 12-15,2 4 57 16,0 3-44-16,0 2-21 16,0 2-12-16,0 0 0 15,0 0-15-15,0 0-21 16,0 0-7-16,0 0 0 15,0 13-15-15,23 6 15 16,-1 5-6-16,9-4-7 0,-9-1-6 16,10-3 4-16,-1-5-4 15,0-2 3-15,-2-7-3 16,-10-2-1-16,-6 0 1 16,-13 0 1-16,0 0-1 15,0 3 2-15,0-3-1 16,0 9 3-16,-13 4 2 15,-8 8-6-15,-9 7 0 16,2-6 0-16,7-2-9 16,5-4-14-16,-1-4-83 15,5-3-93-15,8-9-283 16</inkml:trace>
  <inkml:trace contextRef="#ctx0" brushRef="#br0" timeOffset="50811.66">23450 4061 534 0,'0'0'93'0,"0"0"-38"15,0 0 100-15,0 0-75 16,0 0-31-16,0 0-14 16,25-46 4-16,-20 36-9 15,-5-4 0-15,0-2 2 16,0-3-1-16,-7 6-5 0,-18 1-13 16,-7 6-13-16,-4 6 8 15,-8 0-8-15,7 0 3 16,4 20 4-16,7 4-6 15,10 4 2-15,10 4-3 16,6 2-5-16,0 0 3 16,16 0 0-16,29-6 2 15,8-4-10-15,9-1 8 16,5-5-4-16,-10 1 3 16,-3-4-4-16,-19-1 7 15,-13 0 1-15,-9-2-1 16,-13-3-4-16,0 4 4 0,0 2 6 15,-28 2 11 1,-8-4-8-16,-1 0-3 0,-8-5-3 16,-1-4-3-16,8-4-1 15,-4 0-13-15,16 0-15 16,1 0-40-16,11-16 3 16,11-10-20-16,3-10-37 15,3-10-97-15,26-9-121 16</inkml:trace>
  <inkml:trace contextRef="#ctx0" brushRef="#br0" timeOffset="51131.35">23468 3857 509 0,'0'0'17'0,"0"0"54"0,0 0 22 16,0 0 42 0,5-119-58-16,-5 112-13 0,0 5 3 15,0 2 4-15,0 0-17 16,0 0-20-16,0 0-14 15,0 2-8-15,0 33-4 16,0 15 11-16,0 11-1 16,0 15-2-16,0 6 1 15,0 12 3-15,0-1-1 16,0-3-5-16,0-10-4 16,0-6 1-16,0-11-8 15,0-8-1-15,0-8 0 16,-5-12-2-16,-2-13-1 15,-3-11 1-15,9-3-3 0,1-8-11 16,0 0-15-16,0 0-23 16,0-30-23-16,11-19-133 15,19-12-144-15</inkml:trace>
  <inkml:trace contextRef="#ctx0" brushRef="#br0" timeOffset="51647.43">23929 4151 834 0,'0'0'73'0,"0"0"-18"16,0 0 57-16,0 0-32 15,0 0-37-15,0 0-18 0,19-44-8 16,-12 25-5-16,0 2 2 15,-5 0-10-15,4 6 0 16,-1 11-2-16,-5 0 3 16,0 0 3-16,0 0-8 15,0 0-6-15,0 6 3 16,0 26-1-16,0 12 4 16,4 11 2-16,-4-2-2 15,0 2 1-15,0-8-2 16,0-4-1-16,0-5 1 15,0-10-5-15,0-9-2 16,0-8-2-16,-9-5 1 0,1-4 6 16,1-2-15-16,-2 0 10 15,-8 0 6-15,-6 0-4 16,6 0 5-16,1 0 1 16,10 0 1-16,0 0 0 15,2 0 14-15,4 0-2 16,0 0 0-16,0 0-1 15,13 0 0-15,17 0-9 16,18 0 2-16,12 0-10 16,7 0-9-16,4-5-39 15,18 2-77-15,0 3-38 16,-7-2-32-16</inkml:trace>
  <inkml:trace contextRef="#ctx0" brushRef="#br0" timeOffset="51790.78">24604 4434 1031 0,'0'0'59'16,"0"0"61"-16,0 0-38 15,0 0-52-15,0 0-30 16,0 0-10-16,0-10-52 16,-17 4-170-16,-5 2-572 15</inkml:trace>
  <inkml:trace contextRef="#ctx0" brushRef="#br0" timeOffset="52276.99">23620 4027 184 0,'0'0'343'0,"0"0"-285"16,0 0 51-16,0 0 47 15,0 0-77-15,0 0 2 16,9-44 4-16,-9 28-13 15,-2-2-32-15,-26-6-12 16,-10 0-11-16,-13 2-8 0,-1 8-4 16,-12 10-5-16,6 4-6 15,2 16-18-15,-6 34-126 16,-1 18-141-16</inkml:trace>
  <inkml:trace contextRef="#ctx0" brushRef="#br0" timeOffset="63580.16">13943 12058 719 0,'0'0'132'16,"0"0"-95"-16,0 0 31 16,0 0 8-16,0 0-20 15,0 0-12-15,0 0-14 16,42 0-15-16,-20 0 3 16,10-2-4-16,3 2 2 15,11-5-2-15,1 1-13 16,4-3 3-16,5-2 0 0,-1-2-1 15,-4-1-3-15,-4 0 1 16,-13 7 0-16,-10-1-1 16,-13 4-7-16,-3 2-8 15,-8 0-6-15,0 0-4 16,0 0-37-16,-32 0 8 16,-14 21-38-16,-15 6-1 15,8 0-69-15,-1 3 30 16,12-4-36-16,-2 0-46 15,6-3 34-15</inkml:trace>
  <inkml:trace contextRef="#ctx0" brushRef="#br0" timeOffset="63859.68">13943 12058 218 0,'64'155'255'0,"-83"-148"-119"0,3-1-24 15,4 0 11 1,8-6-55-16,0 4-24 0,2-4-11 16,2 4-12-16,0 2-6 15,2-1 15-15,20 2 14 16,11-5-7-16,13-2-3 15,5 0-4-15,12-18-2 16,12-9-16-16,-2-8-6 16,9 2 4-16,-7 6-4 15,-21 4 0-15,-21 12-1 16,-16 6-4-16,-10 5 3 16,-7 0 0-16,0 0-2 15,0 0-2-15,-9 0-2 16,-6 0-23-16,6 9-25 15,-2-2-61-15,1 2-19 0,5-1-86 16,-11-5-137-16</inkml:trace>
  <inkml:trace contextRef="#ctx0" brushRef="#br0" timeOffset="65660.17">14845 10660 521 0,'0'0'135'16,"0"0"-62"-16,0 0 57 16,0 0-36-16,0 0-4 15,0 0 1-15,0-6-18 0,0 6-13 16,0 0-16-16,0 0-8 16,0 0-13-16,0 20-10 15,0 19 6-15,0 11-1 16,0 4-3-16,0-2-9 15,0-4-3-15,0-4-1 16,0-8-2-16,0-4-20 16,3-9-11-16,-2-8-15 15,-1-10-16-15,0-5-21 16,0 0-50-16,-1-19-65 16,-15-7-155-16</inkml:trace>
  <inkml:trace contextRef="#ctx0" brushRef="#br0" timeOffset="66447">14769 10706 614 0,'0'0'206'0,"0"0"-133"16,0 0 18-16,0 0-14 16,0 0-29-16,0 0-8 15,0-21-7-15,15 15-22 16,0-5 4-16,2-3-1 16,12 2-1-16,-4 1-6 15,5 2 3-15,0 4-6 16,1 5-1-16,-9 0-2 0,2 0 0 15,-10 2-2-15,-8 17 1 16,-6 11-2-16,0 6 1 16,0 5 1-16,-15-1-5 15,-8 0-6-15,-4-6 5 16,5-7-2-16,6-8 2 16,-1-3 4-16,8-11-3 15,5-2 5-15,4-3 1 16,0 0 4-16,0 0-1 15,0 0 1-15,0-5-5 16,0-8 3-16,4-1-2 16,13 0 2-16,8 5-1 15,-3 7 0-15,8 2 1 0,-6 0-3 16,9 0 1 0,-4 5 0-16,1 10-1 0,-8 4 2 15,-1 5-2-15,-15 2 1 16,-6 0-1-16,0 2-1 15,0-3 1-15,-22 2 7 16,-8-2-7-16,-5-2 2 16,-5-7 0-16,4-6-1 15,-2-6 3-15,-3-4-4 16,6 0 0-16,4-12-4 16,12-13-22-16,5 0-20 15,8 0-56-15,6 0-20 0,0 3-83 16,6-3-99-1</inkml:trace>
  <inkml:trace contextRef="#ctx0" brushRef="#br0" timeOffset="66947.03">15320 10688 853 0,'0'0'150'0,"0"0"-79"16,0 0 43-16,0 0-68 16,0 0-30-16,0 0-2 0,-28 77 12 15,23-36-16-15,-1 2 3 16,-4 3-1-16,8-3-11 16,-9-8 1-16,10-4-2 15,-2-12 1-15,3-6-1 16,0-11 1-16,0-2-1 15,0 0 5-15,0 0-2 16,0-23-2-16,0-19 0 16,3-20 1-16,11 0-1 15,2 6-1-15,-1 10 0 16,-4 17-4-16,-8 10 8 16,1 10 5-16,-4 7-6 15,0 2 9-15,0 0-5 16,0 0-7-16,2 0-2 15,11 2-3-15,1 24 5 0,5 7 1 16,1 3 1-16,-3 8-1 16,4-6-1-16,-11 0 2 15,3-3-2-15,-10-4 0 16,7-5-11-16,-9-6-4 16,-1-8-30-16,0-3-15 15,0-9-86-15,0 0-1 16,-17 0-145-16,-10-21-141 15</inkml:trace>
  <inkml:trace contextRef="#ctx0" brushRef="#br0" timeOffset="67121.37">15235 10967 486 0,'0'0'165'0,"0"0"-52"0,0 0 52 16,0 0-60-16,0 0-45 16,0 0-27-16,-45-10-13 15,47 6-12-15,27 0 3 16,7-5 3-16,9 0-7 15,4-1-7-15,1-4-9 16,-2 6-31-16,1 0-71 16,-3-2-61-16,-8 3-182 15</inkml:trace>
  <inkml:trace contextRef="#ctx0" brushRef="#br0" timeOffset="67444.2">15790 10654 813 0,'0'0'125'0,"0"0"-58"15,0 0 64-15,0 0-57 16,0 0-37-16,0 0-7 16,-83-50-10-16,65 50-10 15,-5 2 3-15,1 20-6 16,6 6-3-16,0 6 0 15,14 3-1-15,2 4 1 16,0 0-2-16,0-1 0 16,18-1 5-16,1-6-7 0,12-11 2 15,5-2-3 1,2-10 1-16,0-6-10 0,7-4-12 16,4-4-14-16,1-22-38 15,0-6-91-15,-3 0-29 16,-1 4-240-16</inkml:trace>
  <inkml:trace contextRef="#ctx0" brushRef="#br0" timeOffset="67591.56">16294 10765 806 0,'0'0'212'16,"0"0"-137"-16,0 0 35 15,0 0-61-15,0 0-37 16,0 0-12-16,0-2-4 15,-14 2-66-15,-9 11-169 0,-9 10-640 16</inkml:trace>
  <inkml:trace contextRef="#ctx0" brushRef="#br0" timeOffset="74543.72">1532 12737 839 0,'0'0'82'0,"0"0"-74"15,0 0 1-15,0 0 16 16,0 0 63-16,0 0-22 0,0 0-28 15,-42-31-23-15,42 31-11 16,20 0 2-16,28 7 7 16,25 9 5-16,36 4-4 15,19-2-4-15,22-6 1 16,14-8-11-16,20-4 8 16,10 0-5-16,7-2-1 15,-7-10-2-15,-10 6 2 16,-24 4-4-16,-33 2 4 15,-29 0-4-15,-46 0-1 16,-20 4-12-16,-18-2 4 16,-14 0-15-16,0 4 18 0,-17 0-2 15,-27 2-32-15,-13-3-51 16,-7-5-33-16,-1 0-88 16,-1-5-177-16</inkml:trace>
  <inkml:trace contextRef="#ctx0" brushRef="#br0" timeOffset="76244.23">1654 6895 476 0,'0'0'10'0,"0"0"16"15,0 0 61-15,0 0-20 16,0 0 63-16,0 0-54 16,-8-116-21-16,8 116-7 15,-6 0 10-15,-7 0 9 16,-10 4-40-16,-13 31-21 15,-9 15 3-15,-3 16 13 16,6 8 0-16,13 14-16 16,12 2-5-16,14 3 2 15,3 4 6-15,3 4-8 16,39 9 3-16,13 5-2 16,10 3 0-16,13 2-2 0,3-8-3 15,4-7 3 1,-13-3 6-16,-14-10-6 0,-14 2-1 15,-30-3-3-15,-14-9 4 16,-2-6 0-16,-50-2-1 16,-21-10 1-16,-11-15 0 15,-7-13 0-15,21-13 0 16,7-9 3-16,19-7-3 16,10-5 1-16,25 1 1 15,4-3 9-15,3 0 0 16,2 2-10-16,0-2 2 15,0 6-6-15,2 3-1 16,21 7 4-16,2 8 0 16,3 2 2-16,0 9-1 0,-4 6 0 15,5 8 2-15,-3 10 9 16,-6 7-10-16,-5 12 5 16,-8 5-6-16,-7 15 4 15,0 12 8-15,0 5-8 16,-6 8 2-16,-16 7-5 15,2 3 5-15,0 8-2 16,-2 5-3-16,5-2-2 16,3-1 3-16,5-5-1 15,9-6-2-15,0-10 0 16,10-7 0-16,20-11 0 16,-1-10-6-16,12-9 6 15,6-9-1-15,-1-13-4 0,-5-11 0 16,-2-13 1-16,-13-12-16 15,0-10-11-15,-20-13-42 16,4-4-67-16,-6-18-11 16,-4-34-216-16</inkml:trace>
  <inkml:trace contextRef="#ctx0" brushRef="#br0" timeOffset="76621.17">199 10137 427 0,'0'0'525'0,"0"0"-496"16,0 0-28-16,0 0 18 16,0 0 44-16,51 135-22 0,-28-72-24 15,-6-1-17 1,-2-3 4-16,-3-7-8 0,-12-8-16 15,0-10-34-15,0-12-14 16,0-13-10-16,0-9-80 16,-10-9-61-16,-13-32-280 15</inkml:trace>
  <inkml:trace contextRef="#ctx0" brushRef="#br0" timeOffset="76876.73">147 10236 541 0,'0'0'86'16,"0"0"1"-16,0 0 42 15,0 0-51-15,-14-121-25 0,14 105-24 16,4 2-7 0,14 3 3-16,6 0-3 0,-2 5-3 15,5 6-7-15,-2 0 0 16,4 14-4-16,-6 14-1 16,-13 10 0-16,-8 8 1 15,-2 0 3-15,-10 4-3 16,-20-5 3-16,-11 1-5 15,8-10-6-15,1-6-8 16,5-12-46-16,3-11-40 16,5-7-23-16,8-14-122 15,11-24-195-15</inkml:trace>
  <inkml:trace contextRef="#ctx0" brushRef="#br0" timeOffset="77123.35">373 9918 903 0,'0'0'80'16,"0"0"-23"-16,0 0 60 15,0 0-54-15,0 0-43 16,0 0-13-16,-23 5-7 16,23 35 0-16,0 14 9 15,14 3-8-15,2 0-1 16,-3-1-3-16,2-7-17 15,3-6-32-15,1-14-50 16,10-13 3-16,4-16 2 0,4 0-61 16,7-22-16-16,-7-12-173 15</inkml:trace>
  <inkml:trace contextRef="#ctx0" brushRef="#br0" timeOffset="78759.98">689 10145 228 0,'0'0'288'0,"0"0"-158"15,0 0 33-15,0 0-80 16,0 0-22-16,0 0-5 15,-121-80-17-15,103 80-13 16,2 0-9-16,4 18-12 16,2 12-5-16,5 4 4 15,5 0-4-15,0 0-1 16,0-3-1-16,16-8 1 16,3-7 0-16,-6-4 0 0,0-5-5 15,-6-7 4 1,0 0 1-16,1-5 1 0,0-22 2 15,2-6 5-15,-4-7 0 16,-6 6-6-16,0 6 1 16,0 12-2-16,0 6-2 15,0 8 2-15,0 2 0 16,0 0-3-16,0 0 3 16,0 8-13-16,1 15 13 15,7 10 3-15,0-3-3 16,7 0 2-16,-3-7-2 15,1-10-4-15,-1-3 4 16,-6-8 0-16,1-2 2 16,1 0-6-16,2-9-2 0,0-19 2 15,0-5-13-15,1 1 3 16,-6 2-29-16,-2 12 2 16,4 4 21-16,-7 10 10 15,0 4 1-15,0 0 7 16,0 0 2-16,2 0-4 15,0 0 4-15,1 18 1 16,2 2 3-16,8 4 16 16,-5-2-2-16,-2-2 1 15,0-4 0-15,-2-6 5 16,0-4-5-16,-2-6-12 0,-2 0 2 16,0 0 12-1,0-5 7-15,0-20-10 0,0-6-12 16,0 4-5-1,3 6 7-15,-3 10-8 0,0 5 2 16,0 6-2-16,0 0-1 16,0 0-7-16,1 0-4 15,12 0 1-15,3 17 11 16,0 4 0-16,5-1 0 16,1-2 0-16,-6-6 2 15,-7-4-2-15,4-5 0 16,-3-3-4-16,-3 0-5 15,-3 0 2-15,5-20-16 16,-6-9 19-16,-1 1 0 0,-2 0 2 16,0 8-1-16,0 6-4 15,0 5 6-15,0 6 1 16,0 3 0-16,0 0 1 16,0 0 1-16,0 0 7 15,0 0-5-15,0 10-4 16,0 8 7-16,10 0 0 15,-3 1 9-15,6-1-2 16,-10-7-2-16,7-1 4 16,-9-6 3-16,1-4 2 15,-2 0-5-15,0 0 4 16,0 0-8-16,0-10 3 16,0-10-9-16,0-2-6 0,0-2 0 15,0 11-6-15,0 4 0 16,4 4-7-16,-4 5-10 15,6 0 11-15,1 0-7 16,5 0 19-16,2 9 0 16,5 8 0-16,4 2 0 15,-7-4 2-15,7-2-2 16,-4-3 2-16,-6-6-2 16,-6-2 0-16,-5-2 3 15,1 0-3-15,3-4-1 16,-2-24 0-16,-3-6 1 15,-1-4 0-15,0-1-4 0,0 8-14 16,0 15 6 0,0 6 12-16,-1 10-2 0,-1 0 2 15,0 0-6-15,-2 26 2 16,4 5 4-16,0 2-3 16,0-7-2-16,0-4-25 15,21-2-12-15,3-12-17 16,8-8-8-16,11 0-43 15,-5-2-25-15,12-20 84 16,-9-4 51-16,-11 6 0 16,-14 1 0-16,-10 1 0 15,-6 3 24-15,0-3 56 16,0 6 49-16,-20 0-50 0,2 4-4 16,1 2-2-1,-4 4-25-15,4 2-16 0,0 0-15 16,7 14-7-1,-2 12-10-15,1 0 3 0,11 2 1 16,0-2-4-16,0 0 0 16,0-6 0-16,13-1-3 15,6-6 3-15,-5-6 0 16,5-7 4-16,-5 0-5 16,5-2 1-16,-3-29-1 15,-3-7 1-15,1-9 0 16,-14-5 0-16,0-10 2 15,0-13-2-15,-11-9 1 16,-5 1-1-16,0 9-7 0,-1 24 7 16,9 20 0-16,0 20 3 15,2 6-3-15,4 4 3 16,0 0-3-16,-3 24-3 16,5 24 3-16,0 24 0 15,7 12 1-15,17 5-1 16,9 0 3-16,4-10 1 15,-5-15 2-15,-1-10-3 16,-10-15-2-16,-1-16-1 16,-7-12-15-16,-4-11-32 15,11-13-104-15,-1-33-168 16</inkml:trace>
  <inkml:trace contextRef="#ctx0" brushRef="#br0" timeOffset="78878.14">1930 9899 795 0,'0'0'185'16,"0"0"-159"-16,0 0-11 16,0 0-15-16,0 0-16 15,0 0-210-15</inkml:trace>
  <inkml:trace contextRef="#ctx0" brushRef="#br0" timeOffset="81026.38">1917 13455 776 0,'0'0'99'16,"0"0"-81"-16,0 0 32 15,0 0 37-15,0 0-23 16,0 0-19-16,-141-46-15 15,110 46-17-15,4 22-8 16,-5 10 1-16,9 12-6 16,6 8 2-16,2 4-1 0,10 12 1 15,1 7 3-15,-2 4 0 16,6 10-1-16,0 7 1 16,0 1 2-16,10 8-3 15,10 4 3-15,11 5-7 16,4 4 3-16,5 0-3 15,-2 3 0-15,-3-1-1 16,-2 1 1-16,-7-3 3 16,-11-5-3-16,-8-1-1 15,-7-12-7-15,-6-10 8 0,-21-8-3 16,-15-14 6 0,-6-13-4-16,0-19 1 0,-3-9 0 15,5-10 1-15,6-7 2 16,1-4-3-16,10-6 0 15,4 0-5-15,4 0 5 16,14 0 0-16,5 0 2 16,2 0-2-16,0 0-3 15,0 0-4-15,0 8-7 16,6 15 5-16,18 12 9 16,1 5 0-16,1 12 2 15,0 5 0-15,-4 12-2 16,-2 7 0-16,-13 11 0 15,0 11 1-15,-7 6-1 16,0 12 0-16,-12 12 0 0,-19 13 0 16,-1 7 3-16,-7 1-1 15,-1 1 15-15,12-10-4 16,5-9-9-16,11-11-3 16,12-12-2-16,0 2 1 15,25-8-3-15,19-7 0 16,3-10-11-16,7-14 2 15,6-19-5-15,-3-7 10 16,-1-10-24-16,-6-13-26 16,-15-13 14-16,-11-4 0 15,2-5-12-15,-6-9-25 16,0-28-102-16,0-13 12 0</inkml:trace>
  <inkml:trace contextRef="#ctx0" brushRef="#br0" timeOffset="81842.89">536 16263 716 0,'0'0'135'0,"0"0"-125"16,0 0-6-16,0 0 14 15,0 0 17-15,0 0 15 16,-68-156-13-16,66 106-7 16,2 8-1-16,0 3-15 15,0 8 1-15,0 8-5 16,0 7-7-16,0 9 7 15,0 4-4-15,0 3-5 16,0 0 3-16,0 0-8 16,25 17-1-1,1 9 9-15,1 7 0 16,6-2-3-16,-2 2-1 0,-8-6 0 16,-1-2-1-16,-4-6-9 15,-6-5-30-15,1-7-31 16,-5-7-26-16,-7 0-154 15,-1-29-355-15</inkml:trace>
  <inkml:trace contextRef="#ctx0" brushRef="#br0" timeOffset="82133.48">312 15520 396 0,'0'0'506'0,"0"0"-476"16,0 0-17-16,0 0 43 16,0 0-17-16,0 0-22 0,-22-6-17 15,22 16 9-15,12-1-9 16,1-5 3-16,0-4 1 16,1 0-4-16,2 0 5 15,-1-15-1-15,-5-3 5 16,-7 2-5-16,-3 4 1 15,0 7 0-15,0 4-5 16,0 1-7-16,0 0-15 16,-11 0-15-16,0 18-65 15,2 11-102-15,9 4-22 0</inkml:trace>
  <inkml:trace contextRef="#ctx0" brushRef="#br0" timeOffset="82861.97">590 15628 777 0,'0'0'86'15,"0"0"-51"-15,0 0 25 16,0 0-13-16,0 0 0 16,0 0 1-16,53 60-30 15,-38-42-4-15,-1-2-2 16,-3-10-7-16,-5-3-5 15,-2-3 2-15,2 0 2 16,-1-14-2-16,-4-17 6 0,11-9-8 16,-12-3 0-16,0 0-5 15,0 9 5-15,0 8-4 16,0 14 1-16,0 9-2 16,0 3 4-16,0 0-1 15,4 0-10-15,7 8 7 16,2 11 5-16,4 6 0 15,-1 0 1-15,-1-9 3 16,-1-4-2-16,-6-5-2 16,-4-5 2-16,5-2 4 15,-5 0-2-15,1-7 4 16,4-21 0-16,-2-5-7 0,-1-1 3 16,-4-1-4-16,0 14-1 15,-2 4-8-15,0 12 5 16,1 5-4-16,5 0-5 15,5 2 0-15,2 20 6 16,3 2 6-16,5-3-9 16,-1-3-7-16,1-7 1 15,-6-6-2-15,0-5 7 16,-4 0 6-16,0-5-6 16,-3-22-5-16,-3-7 15 15,-5-7 1-15,0 1 0 16,0-8 3-16,-11 4 6 15,-3 8-1-15,1 10-5 0,5 12 12 16,7 14 13 0,1 0 5-16,0 0-18 0,0 22-7 15,0 14-3-15,0 14-1 16,22 10 5-16,9-2-2 16,6 4-1-16,10-3-4 15,-1 0-1-15,-1-3 0 16,-6-8-2-16,-13-11 0 15,-12-14-33-15,-6-14-21 16,-8-9-31-16,0-5-48 16,-15-34-151-16</inkml:trace>
  <inkml:trace contextRef="#ctx0" brushRef="#br0" timeOffset="83109.42">949 15249 151 0,'0'0'424'0,"0"0"-358"0,0 0 25 15,0 0 16-15,0 0-45 16,-18-127-37-16,38 113 5 16,6 3-2-16,-1 3-10 15,-1 8-4-15,-4 0 0 16,3 0-3-16,-6 23-2 16,-11 10-8-16,-4 8 9 15,-2 6 0-15,0-7-3 16,-25 0 1-16,-4-6-4 15,-4-9-4-15,1-5-28 16,6-11-37-16,4-9-52 0,-5-7-126 16</inkml:trace>
  <inkml:trace contextRef="#ctx0" brushRef="#br0" timeOffset="83364.03">997 14678 816 0,'0'0'114'0,"0"0"-98"15,0 0 32-15,0 0 6 16,0 0-29-16,0 0-8 0,8 94 10 16,17-38-10-16,4 0-13 15,6-7 0-15,-2-3-4 16,-6-12 0-16,-8-2-2 15,-6-12-25-15,-5-11-33 16,0-9-48-16,-2 0-151 16,-6-18-307-16</inkml:trace>
  <inkml:trace contextRef="#ctx0" brushRef="#br0" timeOffset="84943.2">1218 14927 679 0,'0'0'163'0,"0"0"-146"0,0 0 37 16,0 0-18-16,0 0-22 15,0 0-4-15,0-5-3 16,0-7 2-16,9-6-4 16,-7-4-5-16,-2-10-7 15,0 0 3-15,-2-2-1 16,-17 6 4-16,2 8-3 15,2 12 4-15,-1 8 1 16,5 0-1-16,-11 0-1 16,10 24 1-16,0 8 0 15,3 4 1-15,9 4-1 0,0-4 0 16,17 4 0 0,8-8 1-16,6-5-1 0,-2-6 0 15,2-9 0-15,-5-8 0 16,-6-4 0-16,3 0 2 15,-12-21-2-15,0-11-4 16,-10-4 4-16,-1-3 0 16,0-2 2-16,0 8 3 15,-3 1-2-15,-8 12-2 16,5 12 2-16,-3 3 5 16,9 5 4-16,0 0-6 15,0 3-6-15,0 17 1 16,0 10 0-16,0 2 1 15,0-3-1-15,13-2 3 0,0-4 6 16,2-4 3-16,-6-5-7 16,-4-8 1-16,-2-4-5 15,2-2 3-15,-4 0 6 16,9-16 6-16,-7-16-8 16,-3-6-9-16,4-8 5 15,-4 2-3-15,0 6-2 16,0 14 0-16,2 13 0 15,-2 8 0-15,0 3 0 16,0 0-3-16,0 0 2 16,5 14 1-16,4 10 0 15,3 4 4-15,0-4 6 16,0-2-4-16,-3-12 0 0,-6-2 0 16,4-8 0-16,-7 0 0 15,0 0 3-15,3-10 5 16,1-21-6-16,-1-12-6 15,-3 0-2-15,0 4-10 16,0 7 1-16,0 14-1 16,0 6 4-16,0 10 3 15,0 2 1-15,0 0-9 16,0 0 6-16,2 0-5 16,11 9 1-16,-1 10 9 15,6-4 0-15,-1-6 0 16,-4 0 0-16,3-6 0 15,-10-3 0-15,3 0-1 0,-4 0 1 16,-5-27-1 0,0-8-10-16,0-10 11 0,0-3-5 15,0 0-1-15,-17 7 2 16,6 9-8-16,0 14 5 16,1 12 7-16,6 6 0 15,-4 0 0-15,3 18-3 16,3 11 2-16,2 5 0 15,0 3-8-15,0-6 3 16,13-1-3-16,6-7-17 16,0-4 3-16,0-9 2 15,-2-10 10-15,-1 0 7 0,-3 0-1 16,2-22-14-16,-1-11 6 16,3-7 4-16,-11-1 8 15,3 4 0-15,-8 10-4 16,-1 9 5-16,0 11 5 15,0 2 5-15,0 5 0 16,0 0 4-16,0 0-7 16,0 0-3-16,4 17 6 15,3 6 5-15,4 2-2 16,6-2 10-16,-2-3-9 16,-1-5 0-16,-3-7-3 15,-3-4-3-15,-6-4-2 16,-2 0 1-16,6 0 8 15,-4-27-8-15,3-10-2 0,-4-6-5 16,-1 1-5-16,0 7-3 16,0 12 0-1,0 9 2-15,0 12 4 0,0 2 1 16,0 0-4-16,0 0-5 16,0 0 4-16,11 16 4 15,-1 2 2-15,7-2 0 16,0-6-1-16,-5-4 1 15,0-4 0-15,-2-2 1 16,-2 0 0-16,-8-6 2 16,5-24-1-16,-5-13-2 15,0-9-1-15,0-8-2 16,-13-6 0-16,-21-8 0 0,-7 0-3 16,3 8 6-16,5 17 0 15,9 24 0-15,18 16 18 16,3 9-8-16,3 0-9 15,0 13-1-15,0 27-1 16,16 9-3-16,17 8 8 16,0-1-5-16,5-1 4 15,-3-3-3-15,-5-8 0 16,-11-8 0-16,-3-9-14 16,-5-14-17-16,-9-5-35 15,-2-8-53-15,0 0-102 16,-8-18-168-16</inkml:trace>
  <inkml:trace contextRef="#ctx0" brushRef="#br0" timeOffset="85434.16">1694 14163 34 0,'0'0'559'15,"0"0"-485"-15,0 0-18 16,0 0 40-16,0 0-67 16,0 0-17-16,33-33-6 15,8 16 5-15,5-6-11 16,-2 0-2-16,-3 0 1 15,-10 3-1-15,-4-1 0 16,-6 2 0-16,-7 5 0 16,-8 2 2-16,-6 10 2 15,0 0 14-15,0 2 29 0,-6 0-18 16,-14 0-14 0,7 14 2-16,-7 4-1 0,11 4-5 15,2 4-4-15,6-6-1 16,1-5 4-16,0-1-2 15,0-5-6-15,0-4 4 16,12-5 1-16,0 0-1 16,5 0 3-16,-2-28-3 15,-6-7-4-15,4-7-1 16,-9 1-4-16,-4 10 4 16,0 10 2-16,0 12-1 15,0 9 5-15,7 0-1 16,-7 0-4-16,0 12-1 15,7 18-2-15,0 6 3 0,4-2 0 16,6-2 0-16,-2-10-1 16,-2-6-17-16,-3-5-6 15,-2-11-18-15,-1 0-18 16,-4-19-71-16,-1-21-35 16,-2-10 16-16,0-6 44 15,-18-4-26-15,-16-1 21 16</inkml:trace>
  <inkml:trace contextRef="#ctx0" brushRef="#br0" timeOffset="85845.87">1923 13633 56 0,'0'0'323'16,"0"0"-140"-16,0 0-78 16,0 0 24-16,0 0-48 0,0 0-52 15,-55-32-18 1,55 62 8-16,16 6 1 0,13 7-5 16,4-2 6-16,2 1-7 15,-3-7-7-15,-10-5-6 16,-4-8 0-16,-11-8-1 15,-4-6-23-15,-3-8-31 16,0 0-51-16,0-10-49 16,-15-21-6-16,-13-8-42 15,3-4 59-15,2-3 143 16,5 9 17-16,3 10 206 16,15 7-89-16,-3 6-60 15,3 4-19-15,0-2 6 16,3 0 15-16,25 1-33 15,0 4-11-15,2 1-15 0,4 6-6 16,-9 0-6-16,7 0 20 16,-14 15-9-16,3 8-1 15,-14 6-4-15,-6 2 2 16,-1-5-8-16,0 4 1 16,-8-7-3-16,-13-7-3 15,1-7-10-15,-1-9-39 16,7 0-63-16,1-12-59 15,-4-20 32-15,11-4-83 16,-1 2-50-16</inkml:trace>
  <inkml:trace contextRef="#ctx0" brushRef="#br0" timeOffset="85881.92">1923 13633 155 0</inkml:trace>
  <inkml:trace contextRef="#ctx0" brushRef="#br0" timeOffset="85993.12">1923 13633 155 0,'120'-20'125'0,"-114"20"-61"0,8 0-50 0,4 0-6 0,2 0 1 15,6 0 0-15,4-4-4 16,3-4-3-16,-4 4 9 15,-4 2 9-15,-9-1-20 16,-5 3-32-16,-7 0-18 16,-4 0-16-16</inkml:trace>
  <inkml:trace contextRef="#ctx0" brushRef="#br0" timeOffset="86137.4">2349 13613 124 0,'0'0'738'0,"0"0"-689"16,0 0-34-16,0 0 26 16,0 0-14-16,0 0-27 15,0 0-51-15,0 0-193 16</inkml:trace>
  <inkml:trace contextRef="#ctx0" brushRef="#br0" timeOffset="91006.19">2758 15764 798 0,'0'0'105'15,"0"0"-60"-15,0 0 4 16,0 0 29-16,0 0-7 16,0 0-18-16,-10 169-14 15,3-87-12-15,1 2-4 16,2-5-7-16,4-3-9 15,0-10-6-15,0-10-1 16,0-10-1-16,4-10-23 16,9-12-32-16,3-14-73 0,3-10-34 15,10-2-167 1</inkml:trace>
  <inkml:trace contextRef="#ctx0" brushRef="#br0" timeOffset="91424.93">2999 15909 764 0,'0'0'148'15,"0"0"-106"-15,0 0 26 16,0 0 19-16,0 0-39 16,0 0-1-16,-30 128-18 15,20-71-17-15,6-2 2 16,-6-7-1-16,5-10-5 0,0-8-6 15,-1-14-2-15,1-5 9 16,3-9-8-16,2-2 7 16,0 0 1-16,0-26-9 15,0-23-8-15,0-11 6 16,0-9-3-16,0-2-5 16,7 13 0-16,6 15 7 15,-2 17 3-15,-6 15 1 16,-4 11 1-16,-1 0-2 15,7 0 0-15,2 20 0 16,8 18 0-16,1 12 0 16,8 6 3-16,-8-2-3 15,-5-4-6-15,-8-5-4 0,2-4-36 16,-7-11-49 0,0-7-20-16,0-15-40 0,-7-8-118 15</inkml:trace>
  <inkml:trace contextRef="#ctx0" brushRef="#br0" timeOffset="91602.22">2812 16126 376 0,'0'0'470'0,"0"0"-389"16,0 0-26-16,0 0 15 16,0 0-24-16,0 0-23 15,57-3-10-15,-6 3-7 0,-3 0-6 16,-6 0-28-16,2-6-36 15,-9 0-42-15,-6-6-110 16,-2 1-88-16</inkml:trace>
  <inkml:trace contextRef="#ctx0" brushRef="#br0" timeOffset="91845.61">3186 15899 567 0,'0'0'150'16,"0"0"-32"-16,0 0-16 15,0 0-9-15,0 0-23 16,0 0-25-16,-22-12-7 16,22 43-10-16,0 7 7 15,0 7-13-15,0 1-4 16,0-3-11-16,3-5-4 0,13-3-3 16,-3-9 1-16,-4-4-2 15,6-11-12-15,-3-8-13 16,4-3-42-16,1 0-66 15,4-31-18-15,-7-12-150 16,-1-14-181-16</inkml:trace>
  <inkml:trace contextRef="#ctx0" brushRef="#br0" timeOffset="92075.07">3118 15560 653 0,'0'0'182'0,"0"0"-118"15,0 0 15-15,0 0-4 16,0 0-7-16,0 0-8 16,141 30-13-16,-81 10-22 15,-2 18-5-15,8 12-7 16,-5 12 5-16,-9 11 14 16,-16 5-12-16,-34 2-20 15,-7 0-5-15,-60 0-27 16,-27-5-76-16,-27-3-315 15</inkml:trace>
  <inkml:trace contextRef="#ctx0" brushRef="#br0" timeOffset="92924.85">2564 17767 256 0,'0'0'573'15,"0"0"-493"-15,0 0-11 16,0 0 33-16,0 0-4 16,0 0-48-16,-37 40-16 15,14 0-10-15,7 10-6 16,3 11-2-16,9 8 2 15,4 4-7-15,0 7-10 16,19-9 0-16,4-5 4 16,1-14-5-16,3-11-6 15,-3-11-10-15,9-10-23 0,-1-11-34 16,8-9-78 0,-7 0-41-16,-1-25-231 0</inkml:trace>
  <inkml:trace contextRef="#ctx0" brushRef="#br0" timeOffset="93257.68">2771 17821 783 0,'0'0'144'15,"0"0"-92"-15,0 0 11 0,0 0 29 16,0 0-28-16,0 0-17 15,-7 12-22-15,7 28 6 16,7 9 3-16,-1 10-6 16,-2 0-10-16,-2 1-4 15,-2-4-7-15,0-4 2 16,5-4-3-16,1-6-6 16,4-4 1-16,-2-11-1 15,9-10 2-15,-2-5-2 16,2-10-6-16,7-2-10 15,3 0-15-15,6 0-1 16,0-8-16-16,4-11-24 16,-9-1-82-16,1-3-28 15,-5 2-127-15</inkml:trace>
  <inkml:trace contextRef="#ctx0" brushRef="#br0" timeOffset="93475.14">2810 18114 631 0,'0'0'186'0,"0"0"-129"15,0 0 4-15,0 0 30 16,0 0-44-16,0 0-17 16,-20-8-14-16,42 2 4 0,8 3-3 15,5-7-8 1,0-6-9-16,6-4-21 0,-8 3-42 15,-9-4-37-15,-3-2-110 16,-12 2-192-16</inkml:trace>
  <inkml:trace contextRef="#ctx0" brushRef="#br0" timeOffset="93658.42">2726 17847 671 0,'0'0'167'0,"0"0"-102"15,0 0 1-15,0 0-3 16,0 0-17-16,0 0-37 16,24-62-8-16,16 54-1 15,1-2-8-15,2 10-28 0,1 0-34 16,0 0-50 0,-3 4-144-16</inkml:trace>
  <inkml:trace contextRef="#ctx0" brushRef="#br0" timeOffset="93994">3115 17865 708 0,'0'0'205'0,"0"0"-154"16,0 0 24-16,0 0-14 15,0 0-27-15,0 0 8 0,22 84-6 16,-6-34-14-1,3 2-9-15,-5-3-1 0,-3-2-8 16,-3-4-1-16,2-15-2 16,-5-10 0-16,1-12-1 15,-4-6 2-15,1 0 1 16,-2-6 6-16,5-31 2 16,4-10-7-16,1-15 0 15,-7-1-3-15,0 1-1 16,0 8-1-16,-4 12-4 15,3 13-7-15,-3 8-22 16,0 9-41-16,0 2-74 16,4 6-90-16,-4 4-255 15</inkml:trace>
  <inkml:trace contextRef="#ctx0" brushRef="#br0" timeOffset="94245.49">3185 17470 844 0,'0'0'135'0,"0"0"-84"15,0 0 51-15,0 0-26 16,0 0-42-16,0 0-13 16,20 56 0-16,28 3-5 15,8 12-5-15,2 6-1 16,-4 9-4-16,-6 6-2 0,-16 2-3 15,-22 1-1-15,-10 9-1 16,-52-5-25-16,-40 8-38 16,-44 8-140-16,-41 21-419 15</inkml:trace>
  <inkml:trace contextRef="#ctx0" brushRef="#br0" timeOffset="100613.19">7164 14315 434 0,'0'0'85'15,"0"0"-18"-15,0 0 0 16,0 0 11-16,0 0-16 15,0 0-16-15,0 0-22 16,0 0-5-16,0-7 6 16,0 7-4-16,0 0 1 15,-7 0-2-15,-14 0-5 16,-6 0-2-16,-2 0 10 16,4 5-11-16,1 4 2 15,8-3-3-15,7-3 6 0,2-3 2 16,5 0-1-1,2 0 9-15,0 0-8 0,0 0-2 16,0 0-10-16,0 0 3 16,0 0-8-16,0 0-4 15,2 0 4-15,14 5-2 16,13 2 0-16,7-1 3 16,6-2-3-16,-7 0 1 15,-7-4 5-15,-6 0-6 16,-9 4 0-16,-7-4 1 15,-6 0-1-15,0 2 0 16,0-2 5-16,0 0-5 0,0 0 4 16,0 0-2-1,0 0 3-15,-6 0 4 0,-10 0-2 16,-3 0-3-16,-4 0-3 16,5 0 3-16,0 0-4 15,4 2 0-15,13 0 0 16,-1-2-4-16,2 3 2 15,-3 1-29-15,3 5-49 16,-2 5-42-16,-6 2-113 16,-8 2-431-16</inkml:trace>
  <inkml:trace contextRef="#ctx0" brushRef="#br0" timeOffset="142441.34">19844 4688 793 0,'0'0'33'16,"0"0"-8"-16,0 0 84 16,0 0-27-16,0 0-26 15,0 0 0-15,0 0-22 16,0 0-18-16,31-3-6 16,19 1 4-16,18 0-2 15,27-2-4-15,1 1-6 0,-4 1 4 16,-7 2-4-1,-17 0-2-15,-20 0 0 0,-21 0 1 16,-19 0-1-16,-8 0 0 16,0 0-3-16,0 0 0 15,-8 2 2-15,-36 3 1 16,-20 4 1-16,-17 5 1 16,-4-3 0-16,3 3-2 15,7-4 0-15,16 0 1 16,19-3 7-16,12-4-8 15,17-1 1-15,6-2 2 16,5 0 2-16,0 0-5 16,40 0-4-16,28 0 4 0,33 0 2 15,24 0 2 1,1-8-4-16,-10 4 1 0,-16 0 0 16,-21-2-1-16,-21-2-22 15,-16-3-64-15,-35-5-81 16,-7-3-199-16</inkml:trace>
  <inkml:trace contextRef="#ctx0" brushRef="#br0" timeOffset="145643.6">23361 4466 229 0,'0'0'129'0,"0"0"-70"16,0 0 46-16,0 0-25 15,0 0-27-15,0 0 17 16,0 0 9-16,49-22-23 16,-49 22-15-16,0 0-7 15,0 0-5-15,0 0-7 16,0 0-6-16,0 0-6 16,0 0-6-16,0 0-3 15,0 0 14-15,0 0-5 16,0 0 2-16,0 0-9 15,-8 0 2-15,0 0 5 16,-6 0-2-16,-2-4-6 16,-4-2 12-16,-10-2-7 0,-4 0-7 15,1-2-1-15,2-3 1 16,-2 2 3-16,2-3-1 16,2 5 3-16,15 0-5 15,7 5 5-15,-4-2-5 16,8-1 8-16,2 6-6 15,1-1 3-15,0-1-3 16,0 3 11-16,0 0-6 16,-3 0 3-16,3 0 6 15,0 0-5-15,0-3-2 16,0 3-6-16,0 0 2 16,0 0-1-16,0 0-1 15,0 0-3-15,0 0 0 16,0 0-6-16,0 0 2 0,0 0-2 15,0 0-1-15,7 0 7 16,23 8 0-16,19 10 0 16,4-2-7-16,10 2-44 15,-1-2-32-15,0-7-39 16,-21-9-168-16</inkml:trace>
  <inkml:trace contextRef="#ctx0" brushRef="#br0" timeOffset="171690.11">21010 8102 390 0,'0'0'111'15,"0"0"-72"-15,0 0 6 16,0 0 27-16,0 0 10 15,0 0-11-15,0 0-26 0,0 0-4 16,0 0 0-16,0 0-7 16,0 0 7-16,-4 0-16 15,-10 0-1-15,-9 0-9 16,2 5-7-16,7 1 9 16,5-1 4-16,5-5-4 15,4 0-5-15,0 0 0 16,0 0-9-16,8 0 4 15,27 0-6-15,26 0 5 16,21 0-4-16,20-7 6 16,9-5-4-16,-2 4-1 15,-9-2-1-15,-16 3 1 16,-9 1-3-16,-21 2 0 16,-23 1-2-16,-15 0-5 0,-16 3 2 15,0 0-2-15,-10 0-3 16,-29 0 1-16,-25 0 5 15,-16 8 1-15,-14 0-14 16,-3 6 1-16,12-5 1 16,7 1 12-16,15-6 3 15,10-2 0-15,20 1 5 16,12-3-1-16,9 0-1 16,12 0 12-16,0 0 8 15,0 0-10-15,0 0 0 16,0 0-13-16,20 0-4 15,26 0 4-15,24 0 0 16,22 0 11-16,4 0-7 0,2 0-1 16,-5-3 1-16,-17 1-4 15,-13-2 0-15,-21 1 0 16,-20 1 0-16,-11 2-1 16,-11 0 1-16,0 0-16 15,0 0-44-15,-1 0-70 16,-22 0-215-16</inkml:trace>
  <inkml:trace contextRef="#ctx0" brushRef="#br0" timeOffset="185524.73">18397 7892 519 0,'0'0'0'16,"0"0"-59"-16,0 0 22 16,0 0 37-16,0 0 1 15,0 0-1-15,0 0 0 0,0 0-49 16,4 110-119 0</inkml:trace>
  <inkml:trace contextRef="#ctx0" brushRef="#br0" timeOffset="191571.77">6813 18879 667 0,'0'0'93'0,"0"0"-25"15,0 0-3-15,0 0 3 16,0 0-25-16,0 0-20 16,0 0-6-16,10-24-17 15,36 18 20-15,14-8-18 16,10-2 4-16,11 3 3 15,-4 1-9-15,-8 3 1 16,-13 4-1-16,-21 3-2 16,-13-1 1-16,-21 3-5 15,-1 0-12-15,-17 3-2 0,-35 27 19 16,-28 6 1-16,-15 11-4 16,7-7-1-16,-2-4 2 15,25-6 2-15,15-11 0 16,15-13 2-16,16 2-1 15,10-5 6-15,9-3-3 16,0 0 14-16,0 0-7 16,30-3-7-16,20-19-1 15,29-5 1-15,7-6 2 16,6 5 5-16,-12 0-10 16,-15 10-2-16,-21 9-1 15,-20-1-41-15,-15 9-52 0,-9 1-85 16,-6 0-286-1</inkml:trace>
  <inkml:trace contextRef="#ctx0" brushRef="#br0" timeOffset="196319.07">6849 19340 333 0,'0'0'166'0,"0"0"-100"16,0 0 19-16,0 0 26 16,0 0-27-16,0 0-28 15,0 2-9-15,0-2-4 0,0 0-3 16,0 0-19-16,0 0 3 16,0-19-11-16,0-5-3 15,7-6-9-15,8 3 3 16,-2 4-3-16,-2 9-1 15,-5 9 0-15,-3 3 0 16,1 2 0-16,-4 0-2 16,4 0-4-16,2 0 6 15,10 26 0-15,2 8 4 16,-1 7 2-16,-4-5 3 16,-2 2-4-16,-5-12 1 15,-6-8-4-15,7-9 0 16,-4-9 0-16,1 0 1 0,-2 0 1 15,0 0 1-15,11-25-4 16,0-11 7-16,5-14-4 16,-2 0-4-16,1-1 2 15,-2 11-1-15,-2 14 2 16,-6 12-4-16,-7 12 1 16,0 2-7-16,0 0-1 15,7 16 4-15,1 22 3 16,3 6 1-16,-2 5 4 15,4-5-4-15,1-7 2 16,-1-5-2-16,-5-12 0 16,0-6 4-16,-2-9-3 0,-6-5 0 15,9 0-1 1,-2 0-2-16,6-20 2 0,4-16 8 16,1-8-3-16,-1 1-5 15,-1-1-4-15,-5 5-4 16,2 12 6-16,-10 16 2 15,0 2-3-15,-3 9 2 16,0 0-4-16,0 0-3 16,0 0 3-16,3 16-2 15,10 15 7-15,2 2 0 16,3-2 0-16,-3-1 2 16,5-6-2-16,-4-2 0 0,3-11 0 15,2-2 0 1,-4-9-4-16,5 0-14 0,-1-9-20 15,4-18 2-15,-4-12 1 16,-4-7 18-16,-10 0 4 16,-4-1 7-16,-3 4 5 15,0 11 1-15,-3 12 5 16,-7 6 6-16,4 12 10 16,-2 2-6-16,3 0 3 15,-6 12-14-15,8 22-2 16,1 6-2-16,2 4 1 15,0-4 0-15,12-6-2 16,14 2 0-16,4-8-1 16,4-7-22-16,-2-10-12 15,12-11-11-15,-7 0-55 0,-2-11 13 16,6-22 43 0,-5-5 15-16,-4-12 20 0,-6-5 11 15,-8 3 13-15,-12 3 26 16,-6 13 39-16,0 7-14 15,0 16 9-15,0 9-19 16,-4 4-4-16,-9 0-20 16,-7 11-14-16,-5 24-10 15,5 11-1-15,1 0-2 16,8-1-3-16,11-6 0 16,0-12 0-16,0-4 0 15,7-7 0-15,0-9-1 0,3-7-2 16,-2 0 2-1,6 0 1-15,2-15 4 0,4-18 1 16,-4 0-2-16,-2-4-3 16,-3 3 5-16,-9 7-5 15,-2 7 0-15,0 16 5 16,0 4-3-16,0 0 0 16,0 0-2-16,0 0-6 15,0 12-1-15,0 18 7 16,0 6 0-16,0-2 0 15,5 0 0-15,11-12 0 16,-6-2 0-16,-3-10 0 16,8-5-1-16,-4-5 0 0,2 0-9 15,-1-5 9-15,0-19-4 16,0-12 3-16,-6-6-1 16,1-3-2-16,-7-6 4 15,0 15-2-15,0 7 3 16,0 13 5-16,0 7-4 15,0 4 1-15,0 5-2 16,-7 0-2-16,-2 3-2 16,-2 14 3-16,6 4 1 15,5 4-5-15,0-2 1 16,0-1-7-16,7 1-1 16,11-6 6-16,-2 3-2 15,8-7 8-15,-2 3-3 16,12-5 1-16,-1 3 1 0,-5-1 1 15,-9-4 0-15,-10 1 0 16,-5-1-3-16,-4 2 2 16,0 1 1-16,-4 1 4 15,-19-2 4-15,-2-3 3 16,-1-6-3-16,4-2-7 16,5 0 0-16,6 0 1 15,0 0-2-15,9-10-16 16,2-10-4-16,0-2-24 15,0-3 25-15,13-2-2 16,7-1 3-16,7 10 8 16,-5 0 7-16,10 2 3 15,-5 6 3-15,-6 6 7 0,-6 0-1 16,-8 4 7 0,1 0-7-16,-5 0 1 0,5 20 4 15,-3 10 9-15,-4-1-4 16,2 4 0-16,3-5-4 15,-6-2-9-15,0-6-1 16,0-6-4-16,0-6 0 16,0-5-1-16,5-3-1 15,-1 0 1-15,7 0-11 16,3-9 10-16,10-18 0 16,0-12-1-16,2-1 2 15,0 0 0-15,-10 9-4 16,-5 10 4-16,-5 11 1 15,-4 10-1-15,-2 0 7 0,0 0-6 16,0 14 1-16,0 16 3 16,0 6-3-16,0 2 0 15,0-5-2-15,0-3-1 16,13-5 1-16,1-9 0 16,2-10-2-16,1 3-1 15,1-9-4-15,-1 0 0 16,5-4 4-16,5-21-2 15,-8-5 4-15,8-11-5 16,-12 0 5-16,-6-3 0 16,-4 4-6-16,-5 4 7 15,0 11-1-15,0 12 1 0,-5 5 0 16,-13 8-10-16,4 0 5 16,-5 4-1-16,5 10 5 15,6 3-5-15,5-3-4 16,3-1-7-16,0-5 4 15,0 2-5-15,3-3 0 16,6 0 18-16,7 0 0 16,2-7 0-16,-6 11 0 15,0-1 0-15,-1 3 0 16,-5 2 1-16,-1 1 9 16,3 6 0-16,-8 2-1 0,2-4-1 15,-2 1 0 1,0-6 0-16,1-1 0 0,2-4-8 15,-3-4 0-15,8-1 7 16,-8-5-1-16,6 0-3 16,0 0 2-16,6 0 1 15,7-11 7-15,-2-10-11 16,4-2-1-16,-3-1-1 16,-8-4 6-16,3-2-6 15,-10 5 0-15,7 6-2 16,-8 3 2-16,-2 6 0 15,0 10 6-15,0 0 5 16,0 0 4-16,-2 0-7 16,-11 26-5-16,-4-2-1 15,4 8 2-15,12-3-1 0,1-4-3 16,0 0 0-16,0 0 0 16,0-9-1-16,0-3 1 15,1-5 0-15,12-8-4 16,6 0 1-16,-1 0-2 15,10-10-4-15,-4-12-6 16,1-3 5-16,7-5 5 16,-8 3 5-16,-3 2 0 15,-5 3 1-15,-9 5 2 16,-6 12-1-16,-1 5 16 16,0 0-2-16,0 0-9 15,0 0-7-15,0 10 0 0,0 16 0 16,-1 0-3-1,-6 4 3-15,3-5 1 0,-1-2 0 16,5-5-1-16,0-9 0 16,-2-3 1-16,2-4-1 15,0-2 4-15,0 0-4 16,0 0 1-16,0-21 0 16,11-7 1-16,4-6-1 15,0 2-1-15,0 2 1 16,-6 10-3-16,-6 9 4 15,3 8-3-15,-6 3 1 16,0 0-1-16,0 0-2 16,7 14 3-16,0 12 4 0,1-5-3 15,-4 2 2 1,5-7 0-16,-4 0-2 0,2-7-1 16,-1-2 3-16,-4-4 0 15,0-3 0-15,7 0 2 16,-4 0 1-16,12-14 8 15,-1-9-11-15,11-9 4 16,-5 0-5-16,-4 5-2 16,-4 2 0-16,-5 7 1 15,-7 14 1-15,-2 1-2 16,0 3-1-16,0 0 0 16,0 0-11-16,-13 7 12 0,-4 17 1 15,1-3-1 1,5 4 0-16,9 2 0 0,2-2 0 15,0-1-2-15,0-4 1 16,0 0 1-16,13-6 0 16,-3-7-1-16,1 1-2 15,3-8 2-15,2 0-6 16,0 0 3-16,4-8 0 16,3-17-6-16,-1 0 10 15,-5 2 0-15,-1-2 0 16,-5 8 0-16,-9 9 1 15,-2 6 0-15,2 2 1 16,-2 0 1-16,0 0 1 16,0 4 0-16,0 19 3 15,0 4 7-15,0 5-6 0,0-2-4 16,0-1-2-16,0-8 3 16,0-2-1-16,5-7-3 15,1-10-1-15,-5-2 5 16,5 0-3-16,-4 0-2 15,14-14 11-15,1-10-5 16,7-8-2-16,-2 3-2 16,-6 4 0-16,-3 4-4 15,-7 15 1-15,-6 6 0 16,5 0-4-16,-5 0-14 16,0 0 13-16,3 4 0 15,-3 10 6-15,0-1 1 0,3 3-1 16,-1-5-1-1,0-3 1-15,6-4 0 0,-5-2 0 16,1-2-5-16,-4 0 5 16,10 0 0-16,-2-22 4 15,6-8-1-15,0-9 1 16,-1-6-2-16,-7-3-1 16,3-6-1-16,-9 4 2 15,0 15-1-15,0 15 0 16,0 13 1-16,0 7-2 15,0 0 1-15,0 12-1 16,0 22 8-16,-9 12-6 16,9 3-2-16,0 1 2 0,0-1-2 15,0-5 0 1,0 2-4-16,3-10 2 0,7-6-22 16,-4-5-24-16,9-9-25 15,0-7-25-15,0-9-148 16,2 0-343-16</inkml:trace>
  <inkml:trace contextRef="#ctx0" brushRef="#br0" timeOffset="196490.44">9637 19144 729 0,'0'0'143'0,"0"0"-104"16,0 0-1-16,0 0-6 0,0 0-32 15,0 0 6-15,0 0-13 16,70 7-4-16,-18-5-80 16,4 3-152-16</inkml:trace>
  <inkml:trace contextRef="#ctx0" brushRef="#br0" timeOffset="196634.68">10290 19210 540 0,'0'0'308'16,"0"0"-276"-16,0 0-13 16,0 0-10-16,0 0-9 15,0 0-89-15,-84 18-242 0</inkml:trace>
  <inkml:trace contextRef="#ctx0" brushRef="#br0" timeOffset="197216.97">8344 19847 505 0,'0'0'71'16,"0"0"-23"-16,0 0 68 15,0 0 13-15,0 0-72 16,0 0-11-16,-7 0-12 15,7-2-9-15,22-1-8 16,24-2-3-16,14-6-3 16,10 7-10-16,-2-4 1 15,-1 4-2-15,-10 0-2 16,-16-2-18-16,-11 6-31 0,-16 0 2 16,-14 0 10-16,0 0-63 15,-31 22 26-15,-14-2 16 16,-9 2 38-16,-4 2 17 15,5-4 5-15,-2 0-1 16,10-6 3-16,4 0 21 16,18-12 58-16,10-2 36 15,11 0-37-15,2 0-13 16,0 0-46-16,33 0-19 16,26-21 8-16,13 0-7 15,20-3-3-15,-4 4 0 16,-6 4-7-16,-7 2-63 0,-25 5-57 15,-25 2-108-15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20:06.1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22474 6951 94 0,'0'0'417'15,"0"0"-380"-15,0 0-13 16,0 0 35-16,0 0 7 15,0 0 1-15,0 0-20 16,0 0-8-16,-3-6-10 16,3 6 7-16,0 0-4 15,0 0-4-15,0 0-5 16,0 0 1-16,0 6 9 0,0 8-16 16,0 7 11-16,0 1-11 15,3 0-9-15,13 7 11 16,4-4-10-16,10-3-5 15,12-2 2-15,6 2-3 16,9-8-1-16,19-9-2 16,9-5 8-16,17 0-8 15,9-5 1-15,0-19 2 16,-3-2-2-16,-18 0-1 16,-12-1 2-16,-16-2-1 15,-13 1 5-15,-12 0-4 16,-6 4-2-16,-3 2 5 0,-10 4-3 15,-5 3 1-15,-8 4-1 16,6 3-2-16,-11 6 1 16,3 2-1-16,-3 0-3 15,0 0-1-15,0 0-7 16,0 0-18-16,0 0-32 16,0 0-15-16,-10 0-61 15,1 0-195-15</inkml:trace>
  <inkml:trace contextRef="#ctx0" brushRef="#br0" timeOffset="550.07">24084 6347 806 0,'0'0'21'0,"0"0"-18"15,0 0 63-15,0 0-9 16,0 0-37-16,0 0-11 16,0 3-5-16,0 35-3 15,0 11 6-15,-9 13 4 0,-7 0-3 16,-1-2-7-16,-7-10 1 15,9-8 7-15,6-15-8 16,-2-11 2-16,9-6 7 16,2-10-3-16,0 1 11 15,0-1 6-15,0 0 0 16,0 0-6-16,15-23-12 16,16-4-6-16,4 0-5 15,0 8 2-15,1 2-3 16,6 12-2-16,-15 5-9 15,-4 0 14-15,-2 0-5 16,-8 14 5-16,-3 9-1 16,-10 6 4-16,0 0-5 15,-6-1 5-15,-19-4 0 16,-7-4 5-16,-4-7-3 0,-10-6 0 16,-3-2 4-16,-6-5-6 15,14 0 2-15,2 0-2 16,14-14-1-16,6-9-25 15,19-4-54-15,0-3-106 16,19 3-214-16</inkml:trace>
  <inkml:trace contextRef="#ctx0" brushRef="#br0" timeOffset="2718.8">24458 6686 657 0,'0'0'37'0,"0"0"-2"15,0 0 72-15,0 0-55 16,0 0-22-16,0 0-21 16,23-25-5-16,-6 7 1 15,-9-4 6-15,0 2 9 16,-6-2-4-16,-2 2 3 15,0-3 12-15,0 4-14 16,-2 8-5-16,-14 2 5 16,-8 9-16-16,2 0 0 15,-5 0-2-15,-1 23 1 0,-1 6-1 16,3 3 0-16,8 0-4 16,14-2 4-16,4-2-4 15,0-4 3-15,0-6-4 16,0-4 5-16,0-2-1 15,15-11 2-15,1-1 0 16,3 0 2-16,3 0-2 16,5-15 1-16,3-6 2 15,-11 0 5-15,-6 1-5 16,-7 6 3-16,4 3-1 16,-10 7 0-16,0 4 4 15,0 0-4-15,1 0-5 0,-1 0 0 16,0 0-4-16,0 0 0 15,0 15 4-15,0 3 0 16,0-4 0-16,0 0-2 16,0-3 2-16,0-4-2 15,3-5 2-15,10-2 0 16,5 0 0-16,4 0 3 16,8-23-2-16,6-8-2 15,-4-5-3-15,-5-10-3 16,0-2-1-16,-9 4 7 15,-15 8-1-15,1 14 2 16,-4 11 0-16,0 6 1 16,0 5-2-16,0 0 0 15,-13 0 0-15,-7 11-1 16,4 12-2-16,10 3 4 0,6 0-3 16,0 0 2-16,0-2-1 15,9-1 0-15,17-2 1 16,5-9 0-16,-7 4 1 15,5-6 0-15,-2-3-1 16,-10 2 2-16,-1-4-1 16,-13 0 1-16,-3-1-2 15,0 0 2-15,0 6-1 16,-3 1 2-16,-20-2 0 16,-4 0 1-16,-4-2-3 0,3-3 0 15,13-2 0 1,9 1 0-16,6-3-4 0,0 0-1 15,0 0-11-15,2-7-20 16,28-11 7-16,-4-2 11 16,11-1 18-16,-5-2 0 15,0 1 3-15,-3-6 0 16,-4 0-1-16,-2 1 4 16,-7 0 8-16,-5 1-3 15,-6 0 12-15,-5 10 3 16,0 3-13-16,0 3 3 15,0 6-3-15,0 4-12 16,-7 0-1-16,-4 0 0 16,-3 0-2-16,-2 16 2 15,7 13-2-15,1 4-1 0,3 2 0 16,5 1 3-16,0-1 0 16,0-6-1-16,13-3-1 15,9-6 2-15,6-6-1 16,5-10 1-16,0-4-3 15,0-2-5-15,0-23-11 16,-4-12-12-16,3-8-9 16,-15-10-25-16,-2-8-26 15,2-6 8-15,-1 0 34 16,1 5 41-16,-1 8 8 16,-7 14 33-16,-3 12 17 15,-6 7-20-15,0 12 1 16,0 2 4-16,0 6-6 0,0-1-6 15,0 2-6-15,0 2-6 16,0 0-1-16,0 12 7 16,0 18 24-16,0 10-9 15,0 8-7-15,0 6-2 16,0 2 10-16,0 2-7 16,0 1-6-16,0-1 4 15,0-2-10-15,0-8 0 16,0-10-4-16,0-8-8 15,0-10 1-15,0-9-1 16,0-4 0-16,0-7-1 16,4 0-1-16,23-10 0 15,8-18 0-15,4-14 0 16,3 4-3-16,-12-1-1 0,-11 12 1 16,-3 7 2-16,-3 11 1 15,-10 4 0-15,-3 5-1 16,0 0 1-16,0 0-3 15,1 0-2-15,1 7 1 16,4 16 1-16,2 4 3 16,-5 0 0-16,1-2-2 15,5-2 2-15,-2-7-1 16,2-3-4-16,5-8-7 16,-2-5-8-16,11 0-11 0,-1 0-17 15,8-24-4 1,1-4 14-16,0-6 27 0,-15-3 8 15,1 1-4-15,-13 1 5 16,5 8 2-16,-7 10 5 16,-2 7 9-16,0 6 2 15,0 2 6-15,0 2-13 16,0 0-7-16,0 8-2 16,0 22 6-16,-11 0 4 15,3-2-2-15,1 0 2 16,4-9 2-16,0-6 2 15,3-9 2-15,0-4-8 16,0 0 2-16,0 0 6 16,0 0 5-16,0-15-7 15,19-12-2-15,1-5-8 0,-5 0-4 16,0 7 0-16,-3 4 0 16,-6 13-2-16,1 5-1 15,-7 3-4-15,0 0-5 16,4 0-6-16,-4 3 3 15,4 14 5-15,4 8 0 16,-5 2-4-16,4-3 2 16,3-5-2-16,3-2 7 15,-3-8 3-15,5-4 0 16,1-5 0-16,11 0 4 16,6-5 1-16,15-18-1 15,0-9 0-15,1 1 0 0,-3-4 0 16,-20-3 0-16,-3 1-1 15,-17 8 1-15,-4 4 0 16,-2 13 3-16,0 7-2 16,-5 5-1-16,-28 0-4 15,0 13 4-15,0 12 0 16,3 6 1-16,3 6-1 16,17 2 0-16,1-3-2 15,9 0 6-15,0-4-3 16,9-3 0-16,14-4 1 15,9-7 1-15,4-4-3 16,6-6 0-16,-9-8 0 16,-1 0 0-16,-2 0-8 0,-11-19-55 15,-5-4-29 1,-14-6-89-16,0-2-122 0</inkml:trace>
  <inkml:trace contextRef="#ctx0" brushRef="#br0" timeOffset="3007.41">25560 6154 769 0,'0'0'125'0,"0"0"-122"16,0 0 71-16,0 0-18 15,0 0-31-15,0 0 11 16,25 38-6-16,-15-30-17 16,3-4 4-16,-3-4-3 15,5 0-2-15,3 0-4 16,-5-20-1-16,-8 2-7 16,-5-1-16-16,0 2-28 15,-36 9-19-15,-22 6-34 16,-13 2-156-16</inkml:trace>
  <inkml:trace contextRef="#ctx0" brushRef="#br0" timeOffset="212068.65">496 8449 508 0,'0'0'39'16,"0"0"11"-16,0 0-6 15,0 0 16-15,0 0 7 16,0 0-29-16,0 0 2 15,0 0-20-15,0 0-7 16,5-12 1-16,49 4-13 16,34-6 20-16,33-2-11 15,31-6-9-15,23 2 5 16,14-4-5-16,12 8 2 16,-3 4-2-16,-6 2-2 15,-20 3 0-15,-29 5-1 16,-34 2-6-16,-22 0-8 0,-44 0-4 15,-18 0-31-15,-25 0-12 16,-3 0 24-16,-43 11-4 16,-12-3-90-16,-8-4-427 15</inkml:trace>
  <inkml:trace contextRef="#ctx0" brushRef="#br0" timeOffset="-201322.96">23448 13897 473 0,'0'0'85'15,"0"0"-21"-15,0 0-5 16,0 0 39-16,0 0-29 0,0 0-10 16,0 0-6-1,0 0-19-15,-38-17-15 0,38 17 5 16,0 0-10-16,2 0-11 15,34 0 5-15,29 3 18 16,27 4-13-16,8-3 3 16,19-4-16-16,5 0 6 15,-3 0-6-15,-9 0-1 16,-17-4-2-16,-27-3 2 16,-28 4-13-16,-21-1-6 15,-17 2-10-15,-2 0 3 16,-5-4 19-16,-25-2-24 15,-12-3-23-15,1-5 16 0,-5-3 2 16,11 0-9 0,2-4-11-16,3 0 31 0,11-2 15 15,2 2 11-15,2 3 0 16,7 4 2-16,2 5 38 16,6 3 4-16,0 6-1 15,0 2-17-15,0 0-24 16,0 0-2-16,0 0 0 15,21 21 8-15,10 4 1 16,4 0 3-16,8 2-4 16,5-2 0-16,-1 0-6 15,-1-3 0-15,-11-6 0 16,-3-2-2-16,-15 0-4 16,-12-4 3-16,-5 4 2 0,0 9 8 15,-33 6 1-15,-21 4 12 16,-18 0-19-16,-1-5-3 15,0 0-12-15,29-4-42 16,19-2-110-16,25-12-157 16</inkml:trace>
  <inkml:trace contextRef="#ctx0" brushRef="#br0" timeOffset="-199591.25">25056 13779 465 0,'0'0'74'0,"0"0"-69"16,0 0 18-16,0 0 33 15,0 0-20-15,0 0 6 16,0 11 14-16,0-11-3 16,0 0-12-16,3 0-6 15,4-11-3-15,1-10-7 16,-3-4-14-16,-5 0 9 16,0 5 16-16,-13-1-22 0,-11 6 0 15,-3 5 13-15,-13 6-22 16,3 4-2-16,2 0-2 15,-5 17-2-15,15 19-3 16,-1 4 1-16,13 0-3 16,13 1-10-16,0-3-8 15,7-8 18-15,19-7-4 16,12-10 0-16,1-13 10 16,10 0 4-16,2-17 3 15,-6-20-6-15,-1-5 3 16,-9-7 2-16,-5-3-6 15,-14-2 0-15,-9-5 0 16,-7 0-3-16,0 0 2 16,0 8 1-16,0 11 0 0,-4 10 1 15,1 14 0-15,-3 5-1 16,1 8-8-16,5 3 3 16,-2 6-7-16,2 30-18 15,0 16 30-15,0 14 0 16,0 2-2-16,0 5 4 15,20-7-2-15,3-8 1 16,-4-6-1-16,13-10-1 16,-10-12-10-16,2-10 2 15,-1-10-3-15,4-10-2 0,-5 0 3 16,6-14-1 0,-6-18-6-16,-2-10 7 0,-7-5 11 15,-5 1 1-15,-8 2 0 16,0 5 1-16,0 9 1 15,-10 7 1-15,-7 10-3 16,3 6 16-16,-1 5-2 16,-3 2-14-16,1 2 0 15,-3 25 0-15,1 9-1 16,5 5-3-16,12 3 3 16,2-4 4-16,0-1-4 15,0-9 0-15,6-8-1 16,7-8 1-16,3-6 4 15,-1-8-1-15,3 0 6 16,1-4-4-16,8-20 5 0,-9-4-10 16,2-3 2-16,-3-2 0 15,-5 4 0-15,-9 8 1 16,-1 7-3-16,-2 9 1 16,0 5 1-16,0 0 3 15,0 0-8-15,0 0 3 16,0 1 0-16,0 17-2 15,0 3 1-15,12-4 2 16,4 0-3-16,0-6 2 16,-9-3-1-16,2-8 2 15,-1 0 3-15,5 0 1 16,-1-10-3-16,7-10-1 16,-5-3-1-16,2 0 0 0,-11 0 1 15,3 7-1-15,-6 5 1 16,-2 6-1-16,0 5 0 15,0 0-9-15,0 0-2 16,0 19 6-16,0 13 5 16,0 7 0-16,0-1 0 15,0-2 2-15,0-6-2 16,4-11-2-16,9-5-7 16,3-14 9-16,-1 0 0 15,5-10 3-15,7-24-2 16,-1-7-1-16,-3 0 0 15,-5 0 2-15,-4 3-2 0,-10 5 2 16,0 6 0 0,-4 11 4-16,0 9 5 0,0 7 3 15,0 0-14-15,0 19 0 16,-4 25-1-16,-13 23 1 16,1 12-3-16,-1 6 3 15,3-1-7-15,4-10-9 16,3-10-2-16,-2-16 6 15,4-17 10-15,1-14 1 16,2-11 0-16,-9-6-6 16,-4 0 7-16,0 0 4 15,-1-20-4-15,8-7-13 0,4-3 6 16,4-3-2-16,0-3-12 16,4 0 21-16,24 0 0 15,11-5 1-15,8-2-1 16,5 1 0-16,3-4-1 15,0 5 1-15,-1 0-1 16,-9 4 2-16,-2 5-1 16,-5 2 4-16,-16 6-4 15,-2 1 4-15,-11 4-2 16,-9 5 4-16,0 2 13 16,0 2-7-16,0 4 5 15,-4 4-2-15,-19 2-15 16,6 0 0-16,1 2 2 15,-1 14-3-15,13 0 1 16,0 0-7-16,4 4 6 0,0-4 1 16,6 2-1-16,13 1 1 15,8-2 0-15,-7-1 3 16,5 3-2-16,-15-4 1 16,0 1 0-16,-10 3 2 15,0-3-4-15,-17 2 1 16,-39-2-2-16,-17-6-22 15,-19-4-122-15,5-6-128 16</inkml:trace>
  <inkml:trace contextRef="#ctx0" brushRef="#br0" timeOffset="-198713.58">25350 12997 499 0,'0'0'122'15,"0"0"-68"-15,0 0 27 16,0 0 24-16,0 0-61 16,0 0-31-16,11 0 0 15,34-5-13-15,8 1 2 16,15-3 0-16,6 2 0 0,-6 3-2 16,-9 2-6-16,-18 0 0 15,-16 0-31-15,-14 0-31 16,-11 0-13-16,0 0-3 15,-23 2-16-15,-12 6-128 16</inkml:trace>
  <inkml:trace contextRef="#ctx0" brushRef="#br0" timeOffset="-198533.22">25601 12997 349 0,'0'0'152'15,"0"0"-121"-15,0 0 5 16,0 0 5-16,0 0 25 15,-18 145 1-15,10-79-22 0,2 2-20 16,-1-1-24 0,5-11-1-16,2-6-4 0,0-14-34 15,0-8-61-15,9-12 4 16,10-14-116-16</inkml:trace>
  <inkml:trace contextRef="#ctx0" brushRef="#br0" timeOffset="-198209.53">25669 13441 552 0,'0'0'70'0,"0"0"-57"16,0 0 34-16,0 0-2 16,0 0-35-16,0 0-6 15,78-108 2-15,-45 88-3 16,2-3 1-16,-2 9 5 15,-6 1 3-15,-8 4-4 16,-5 7-4-16,-8 2 18 16,-6 0-4-16,0 0 1 15,0 16-14-15,0 13 14 16,0 7-3-16,0 1-13 16,-4-6 1-16,4-3-4 15,0-8 0-15,0-6 0 16,8-8-7-16,5-6-16 15,15 0-44-15,2-14-60 16,-6-16-115-16</inkml:trace>
  <inkml:trace contextRef="#ctx0" brushRef="#br0" timeOffset="-197938.89">25878 13076 506 0,'0'0'110'0,"0"0"-99"16,0 0-8-16,0 0 17 16,0 0-4-16,0 0 11 15,40 12 2-15,-12-8-4 16,4-4-10-16,1 0 14 0,-2-4-2 16,0-14-21-16,-14-3-6 15,-5 2 0-15,-12 2-6 16,0 4-1-16,0 7-56 15,-14 6 7-15,-18 0-5 16,3 12 7-16,7 12-51 16,1 2-131-16</inkml:trace>
  <inkml:trace contextRef="#ctx0" brushRef="#br0" timeOffset="-197194.16">26216 13115 496 0,'0'0'124'0,"0"0"-25"16,0 0 7-16,0 0-49 15,0 0-34-15,0 0-17 16,-17 29 8-16,7 13 11 16,8 2-8-16,2-3-6 15,0-10 6-15,0-13-9 16,0-9-5-16,0-9-3 15,0 0 8-15,2 0 13 16,13-5 5-16,7-17-9 16,3-11-16-16,4 6-1 15,-12 7 0-15,-9 6 6 16,3 6-3-16,-11 2-3 16,0 6-2-16,0 0 0 0,0 0-15 15,0 16 11-15,0 16 6 16,0 2 7-16,0 0-4 15,0-7-2-15,7-3 2 16,0-13-6-16,1-4 3 16,2-7 0-16,6 0 1 15,1-9 19-15,8-16-19 16,2-5 1-16,0-5 0 16,-10 4 1-16,1 4-1 15,-5 9-2-15,-11 6-4 16,-2 6 4-16,0 6 0 0,0 0-2 15,0 0-5 1,0 2 6-16,0 18 1 0,0 8-1 16,0-6 1-16,0-1 0 15,0-7-4-15,14-8 3 16,8-1 1-16,10-5 4 16,3 0 3-16,-1-24 0 15,6-4-6-15,-5-10-1 16,-6 2 10-16,-7-4-10 15,-8 6 1-15,-8 2-7 16,-6 12 6-16,0 10 0 16,-3 8 2-16,-17 2 0 15,-13 9-2-15,1 24-2 16,-2 16-1-16,9 8 3 0,17 4-6 16,8-4 2-16,0-12 2 15,21-9-3-15,13-14 1 16,10-14 4-16,2-8 0 15,-4 0-14-15,-2-2-47 16,-18-14-81-16,-12-2-127 16</inkml:trace>
  <inkml:trace contextRef="#ctx0" brushRef="#br0" timeOffset="-190981.17">17454 14736 580 0,'0'0'77'0,"0"0"-67"15,0 0 4-15,0 0 57 16,0 0-30-16,0 0 10 0,0 0-20 15,25 86-6-15,-15-55-13 16,-6 0-3-16,-4-7-4 16,0-4-3-16,0-8-1 15,0-5 0-15,0-2 1 16,2-5-1-16,-2 0-1 16,0 0 2-16,0 0-2 15,0-10-6-15,0-8-67 16,0 2-125-16,0 2-105 15</inkml:trace>
  <inkml:trace contextRef="#ctx0" brushRef="#br0" timeOffset="-189779.01">19889 14818 331 0,'0'0'235'16,"0"0"-170"-16,0 0-24 16,0 0 51-16,0 0-17 15,0 0-37-15,-7-8-13 16,7 4-3-16,6-3 1 16,6 0-14-16,13 1-2 15,-9 2-4-15,0 4-1 16,1 0 0-16,-11 0 0 15,5 0-2-15,0 0 0 0,-10 0 0 16,3 0 1-16,-4 17 4 16,0 6-2-16,-11 3 2 15,-11 2-4-15,-5-4 9 16,1-2-5-16,0-8-4 16,9-6 6-16,12-5 8 15,5-3 0-15,0 0-5 16,0 0-1-16,2-7-1 15,44-16 8-15,20-6-15 16,15-1 0-16,-8 6-2 16,2 3-2-16,-15 9-2 15,-16 7-26-15,-12 5-29 16,-6 0-74-16,-12 0-223 0</inkml:trace>
  <inkml:trace contextRef="#ctx0" brushRef="#br0" timeOffset="-188609.54">22682 14687 559 0,'0'0'128'0,"0"0"-90"15,0 0 24-15,0 0 17 16,0 0-26-16,0 0-12 0,0-9-9 16,0 7-2-16,3 2-14 15,-3-2 4-15,2 2-6 16,11-2 5-16,7-6-10 15,7 2 2-15,9 2-9 16,-1-1 0-16,-3 5-2 16,0 0 1-16,-8 0 1 15,-5 0-1-15,-12 0-1 16,0 9-5-16,-7 9 0 16,0 6 10-16,0 0-3 15,-25 4-2-15,1-4-3 16,-9-1 1-16,5-4-3 0,-3-3 4 15,11-2 0-15,8-9 2 16,7 0-2-16,5-5 3 16,0 0-4-16,0 0-5 15,0 0 5-15,0 0-8 16,7 3 3-16,21-3 7 16,5 1 8-16,-2 2-8 15,1 6 0-15,-10 1 1 16,3 4-1-16,-6 2 0 15,-6 6 0-15,-10 2 0 16,-3 1 1-16,0 0 7 16,-10 2-5-16,-16-1 1 15,-15-4 5-15,-8-8-7 0,-3-7 1 16,-11-7-3 0,4 0 2-16,2-30-4 0,0-11-9 15,13-6-48-15,2-3-77 16,12 6-175-16</inkml:trace>
  <inkml:trace contextRef="#ctx0" brushRef="#br0" timeOffset="-111634.49">23565 4813 104 0,'0'0'53'0,"0"0"-16"16,0 0-13-16,0 0-4 16,0 0 16-1,0 0 26-15,0 0-9 0,0 0-2 16,-1-4-21-16,1 1-5 16,-3 3-8-16,1-3-2 15,2-1-11-15,-6 2-3 16,-1-2 9-16,0 1-1 15,-6 2-7-15,-6-2 1 16,-5 1-3-16,-1-1 0 16,-5 1 3-16,-2 0-3 15,13 0 3-15,-4-3 2 16,13-2 16-16,-2 1-12 16,-1 0 0-16,9 2 7 15,3 2 8-15,1 0-5 0,0 2-10 16,0-3 3-16,0 3-11 15,0 0-2-15,0 0-5 16,20 0-25-16,13 0 31 16,10 0 2-16,-3 0 3 15,6 0-5-15,-3 0-1 16,-8 0-13-16,-2 0-6 16,-8 3 17-16,-11-1-5 15,-4 0 5-15,-6-2-10 16,-4 0 1-16,0 0 12 15,0 0 8-15,0 0 4 16,-17 0-11-16,-5 0-1 0,-11 0-4 16,-2 2-1-16,-11 3-1 15,0-2 5 1,-3-3-5-16,7 2 6 0,19-2 0 16,-3 0-1-16,17 0 0 15,-2 0 1-15,9 0 2 16,-1 0-1-16,-2 0-1 15,2 0 3-15,3 0-2 16,0 0 1-16,0 0 3 16,0 0-5-16,0 0-6 15,0 0 4-15,11 0-6 16,9 1 8-16,9 4 4 16,10-2 4-16,2-3-1 15,-1 0-3-15,2 0-3 0,-4 0 1 16,1 0-2-16,-15 0 1 15,-3 0-1-15,-11 0 0 16,-6 0 3-16,-4 0-1 16,0 0 9-16,0 0-11 15,0 0 0-15,-3 0-9 16,-11 0-32-16,-6 0-30 16,-8 7-136-16</inkml:trace>
  <inkml:trace contextRef="#ctx0" brushRef="#br0" timeOffset="-74767.75">24584 10841 331 0,'0'0'197'15,"0"0"-137"-15,0 0-23 16,0 0 27-16,0 0 11 16,0 0-38-16,0 0-5 0,0 0-8 15,0 0-11-15,0 0 0 16,0-7 4-16,0 4 2 16,0 1 0-16,-5-1-7 15,-6-1-3-15,-5-3 0 16,-4 3 3-16,-11-1-3 15,1 0-6-15,0 3 7 16,7 2 7-16,2-2-11 16,1 2 11-16,13 0-11 15,-2 0 8-15,7 0-1 16,2 0 0-16,0 0 8 16,0 0-10-16,0 0 11 15,0 0-14-15,0 0 2 16,0 0 2-16,0 0-3 15,0 0-9-15,0 0 0 0,9 0 0 16,11 0 4-16,8 0-2 16,-4 2-1-16,9 5 1 15,-2-2-2-15,-3-3-1 16,2-2 1-16,-10 2 0 16,-2-2 1-16,-7 0-1 15,-7 0 0-15,-4 0 0 16,0 0-1-16,0 0 1 15,0 0-2-15,0 0-4 16,0 0 6-16,-4 0 1 16,-12 0 4-16,-25 0 0 15,-7 0-4-15,-7 0 4 0,-8 0 3 16,3 0 12 0,11 0-5-16,8 0 3 0,14 0-4 15,11 0 1-15,9 0 0 16,7 0-5-16,0 0-7 15,-7 0-3-15,7 0-1 16,0 0-3-16,14 0 4 16,29 5 0-16,12 1 1 15,11 2 2-15,8-3-2 16,4-3-1-16,-7 4 0 16,-3-6 0-16,-7 0-2 15,-13 0-2-15,-17 0-5 16,-15 0 9-16,-10 0 6 15,-6 0-6-15,0 0 0 16,0 0-2-16,0-8 2 0,-29 0 2 16,-8-1-2-16,-3 0-5 15,-5 5 4-15,-1-4 1 16,7 6-1-16,-4-2 0 16,7 2 1-16,4 2 0 15,5 0 5-15,8 0-4 16,9 0-1-16,6 0 0 15,4 0 0-15,0 0-1 16,0 0-2-16,0 0-6 16,0 0-16-16,1 0 17 0,26 0 4 15,5 0-1-15,14 0 5 16,-2 6 0-16,5-4 3 16,-6-2-2-16,-12 0-1 15,-11 0-3-15,-9 0-2 16,-11 0 5-16,0 0 0 15,0 0 0-15,-9 0-2 16,-30 0 2-16,-21 0 4 16,-5 0-4-16,-3 0 2 15,16 0 4-15,6 0-5 16,14 0 2-16,18 0 3 16,10 0 1-16,4 0 8 15,0 0-7-15,0-2-8 16,0 2 0-16,0 0 0 15,0 0 0-15,4 0-1 0,23 0-6 16,10 0 6-16,8 0 1 16,-4 4-4-16,4 4-17 15,-15-2-15-15,-7 2-47 16,-13-2-44-16,-10 2-72 16,-20-2-255-16</inkml:trace>
  <inkml:trace contextRef="#ctx0" brushRef="#br0" timeOffset="-54727.56">3508 16785 332 0,'0'0'175'16,"0"0"-106"-16,0 0-15 16,0 0 26-16,0 0 4 15,0 0-42-15,0 0-19 16,-17-9-2-16,2 9 4 16,4-3 7-16,2 3-2 15,-2-1-3-15,3-1 3 16,1 2-9-16,1 0 0 15,5-2 3-15,1-1 4 16,0-2-2-16,0 5-12 16,0 0-14-16,0 0-1 15,20 0 1-15,17 0 3 0,9 0 1 16,4 8-1-16,11 0 1 16,-8-3-1-16,-3 1 1 15,-1-3-1-15,-8-3-3 16,-17 2 0-16,-10-2-3 15,-4 0 3-15,-8 0 0 16,-2 0 0-16,0 0 0 16,0 0-1-16,0 0-9 15,-12-2-15-15,-21-12-43 16,-3 6 20-16,-8 0 1 16,5 7-7-16,-4-2-5 15,-3 1-22-15,5 2-5 16,-1-3 43-16,-1 3 16 15,1 0 15-15,4 0 2 16,-2 0 10-16,5 0 6 0,8-2 25 16,4-1 4-16,3 2 26 15,3 1-16-15,0-5 3 16,7 5-9-16,4-3-1 16,6 1-3-16,-6 2 0 15,6 0 0-15,0 0-9 16,0 0-14-16,0 0-7 15,0 0-2-15,25 0 3 16,16 0 15-16,13 0 14 16,3 7-8-16,4-3-5 15,-1 4-11-15,-5-2-6 16,-1 4-4-16,-8-4 2 0,-11-1-2 16,-11-1 2-16,-7-2-3 15,-11-2-2-15,-6 0 2 16,0 0 0-16,0 0-1 15,0 0-3-15,0 3-19 16,-17-3 13-16,-16 0 3 16,-12 0-24-16,-7 0 1 15,11 0-5-15,-8-5 16 16,7-4 11-16,3 5 3 16,1 0 5-16,6 1 1 0,9-2-1 15,2 5 0 1,7 0 8-16,5 0 7 15,8 0 14-15,-2 0-5 16,3 0-4-16,0 0 1 0,0 0-14 16,0-1-7-16,0 1 0 15,3 0 0-15,17 0 3 16,17 0 5-16,6 1 11 16,17 4-3-16,8 0-1 15,10-5-3-15,-2 0 4 16,-6 0-11-16,-11 0 3 15,-7 0-5-15,-14 0-1 16,-11 0 0-16,-8 0-4 16,-16 0 4-16,-3 0-2 15,0 0 3-15,0 0 1 0,0 0 0 16,0 0-4 0,0 0-8-16,0-2 8 0,-1-1-15 15,-4-2-30-15,5 5-55 16,-2 0-45-16,-4 0-133 15</inkml:trace>
  <inkml:trace contextRef="#ctx0" brushRef="#br0" timeOffset="-53338.58">3480 17711 580 0,'0'0'104'0,"0"0"-41"16,0 0 23-16,0 0-29 15,0 0-14-15,0 0-14 16,-11-5-2-16,11 5-4 16,0-5-6-16,0 5 5 15,0 0-9-15,19 0-6 16,19 0 6-16,9-4 1 16,11-1 0-16,1 0-7 15,6 1-5-15,-3-3 0 16,-11 3 2-16,-3-3-4 15,-15 3 1-15,-14 4-3 16,-5 0 2-16,-14 0 0 0,0 0 0 16,0 0 0-16,0 0 0 15,-9 0 0-15,-37 0 0 16,-19 14 0-16,-19-4-1 16,-9 2-3-16,-3-8 4 15,12 3 0-15,9-7 6 16,12 0-4-16,12 0 1 15,13 0 1-15,19 0 5 16,11 0 3-16,5 0 12 16,3 0-20-16,0 0 0 15,0 0-4-15,15-2-5 16,22-5 5-16,14 0 16 0,11 2-8 16,11 5-4-16,-3 0-1 15,-2 0 3-15,-2 0-2 16,6 0-4-16,-13 0 1 15,-5 0 0-15,-16 0-1 16,-16 5-6-16,-14-2 5 16,-5-1 0-16,-3-2 1 15,0 2-3-15,0 0-2 16,-33 5 1-16,-18 2 4 16,-22 1 1-16,-8 4 1 15,4-4-1-15,5 0 2 16,7-4-3-16,11 1 0 0,13-2 0 15,17-3 1 1,7-2 0-16,15 0-1 0,2 0-5 16,0 0 5-16,16 0-11 15,24 0 10-15,18 0 1 16,9 0 0-16,1 0 3 16,-9 0-3-16,-5 0-7 15,-17 0-49-15,-11 0-31 16,-18 0-48-16,-8 4-115 15,-22 10-161-15</inkml:trace>
  <inkml:trace contextRef="#ctx0" brushRef="#br0" timeOffset="-46844.96">4175 16430 78 0,'0'0'14'0,"0"0"29"0,-153 56-19 16,113-43-10-16,18-4-7 15,8-2-6-15,9-4 2 16,5-3-3-16,8 0-17 15,37 0-26-15</inkml:trace>
  <inkml:trace contextRef="#ctx0" brushRef="#br0" timeOffset="-44603.62">7212 16499 64 0,'0'0'4'16,"0"0"2"-16,0 0-6 16,0 0 0-16,0 0-6 15,0 0 1-15,0 0-14 16,10-25 1-16,-10 25 18 15,0 0 13-15,0 0 34 16,0 0-5-16,0 0-14 16,0 0-8-16,0 0 4 15,0 0 0-15,0 0 7 16,0 0 23-16,0 0-14 0,0 0-29 16,0 0-6-16,3 0-5 15,9-2-26-15,0 0-12 16,5-2-35-16,-8 4 4 15</inkml:trace>
  <inkml:trace contextRef="#ctx0" brushRef="#br0" timeOffset="-40568.97">8539 17254 137 0,'0'0'67'0,"0"0"-42"16,0 0 3-16,0 0 38 15,0 0-15-15,0 0-31 16,-72 0-4-16,43 0 16 16,-2 0-1-16,0 0 1 15,8 0-9-15,9 0-6 16,4 0 0-16,10 0 6 16,0 0 2-16,0 0-12 15,0 0-12-15,12 0 0 16,19 0 1-16,6-4-2 15,8 1-2-15,-6 1 2 16,0 2-2-16,-14 0-1 16,7 0-4-16,-14 0 3 15,-5 0 3-15,-11 0-5 16,-2 0 5-16,0 0-3 0,0 0 1 16,0 0 3-16,-8-5 3 15,-16 1-1-15,1-1-1 16,-3 5-1-16,1 0 0 15,-2 0 2-15,11 0 3 16,1 0-5-16,8 0 1 16,-1 0 0-16,8 0 0 15,0 0 5-15,0 0-5 16,0 0-1-16,0 0 1 16,0 0-2-16,15 0 1 15,-2 0 0-15,0 0 0 16,-8 0 1-16,-5 0-1 0,0 0-2 15,0 0 2-15,0 0 0 16,0 0 1-16,0 0-1 16,0 0-7-16,0 0 7 15,-5 0 1-15,-8 0 1 16,2 0-2-16,5 0-2 16,5 0 2-16,1 0 5 15,0 0-5-15,0 0-3 16,18 0-18-16,4 0 19 15,6 0-6-15,-3 0-5 16,-15 0-25-16,-9 0-69 16,-1 0-135-16</inkml:trace>
  <inkml:trace contextRef="#ctx0" brushRef="#br0" timeOffset="-38802.35">9188 16188 692 0,'0'0'111'0,"0"0"-45"15,0 0-22-15,0 0 6 16,0 0-7-16,0 0-7 0,0 0-5 16,-149-15-19-1,129 50 5-15,5 8-4 0,7 12-11 16,8 3 2-1,0 2-4-15,0-6-1 0,23-6-19 16,3-9-37-16,16-6-20 16,6-17-37-16,1-8-145 15</inkml:trace>
  <inkml:trace contextRef="#ctx0" brushRef="#br0" timeOffset="-38558.82">9331 16271 794 0,'0'0'88'0,"0"0"-87"15,0 0 19-15,0 0 3 16,0 0 3-16,0 0-5 15,101 23-15-15,-53-23-6 16,1 0-9-16,7 0-71 16,-5 0-99-16,-9 0-140 15</inkml:trace>
  <inkml:trace contextRef="#ctx0" brushRef="#br0" timeOffset="-37555.7">10001 16151 433 0,'0'0'139'0,"0"0"-74"16,0 0 14-16,0 0 22 15,0 0-35-15,0 0-13 16,0-2-21-16,0 2-15 16,0 0 2-16,0 0-2 15,0 0-5-15,0 0-3 16,0 0-6-16,0-2 0 16,0 2 5-16,0 0-3 15,0 0-4-15,0 0 2 16,0 0-2-16,0 0-1 15,0 0 1-15,0 0-1 16,0 0 0-16,0 0-2 16,0 0-2-16,0 0-9 0,0 0 4 15,0 0 1 1,0 0 1-16,0 0 4 0,0 0 3 16,0 0 0-16,0 0 0 15,0 0 5-15,0 0-3 16,0-2 1-16,-2-1-3 15,-6-2-11-15,-5 4 5 16,-1 1 1-16,-6 0 1 16,-6 0-3-16,6 0 7 15,3 1-1-15,3 11 1 16,11-2-3-16,3 4-8 16,0-4-5-16,0 6-2 0,6 2 18 15,20 4 1 1,4 2 1-16,2 1-2 0,1 2 1 15,0 1-1-15,-9-4 0 16,3-1 0-16,-19-3 0 16,3-2-1-16,-11-2 1 15,0-4-6-15,0-2-2 16,-22-2 7-16,-10-4 1 16,-14-2 9-16,-10-2-3 15,3 0-4-15,12 0 1 16,1-4-3-16,18-11-5 15,7-8-20-15,4-1-58 16,11-3-64-16,0 0-82 0,19 2-188 16</inkml:trace>
  <inkml:trace contextRef="#ctx0" brushRef="#br0" timeOffset="-37256.09">10065 15976 542 0,'0'0'95'16,"0"0"-45"-16,0 0 44 16,0 0-16-16,0 0-39 15,0 0-20-15,0 23-3 16,0 19 30-16,2 10-8 15,6 11-16-15,-8 12-2 0,0 4-1 16,0 6-12-16,0-6-7 16,-10-7-4-16,7-10-23 15,0-14-23-15,2-14-9 16,1-14-25-16,0-13-121 16,0-7-266-16</inkml:trace>
  <inkml:trace contextRef="#ctx0" brushRef="#br0" timeOffset="-37014.59">10308 16229 673 0,'0'0'155'16,"0"0"-127"-16,0 0-5 15,0 0 15-15,0 0-2 16,0 0 13-16,-1 86-18 16,-1-47-25-16,-1 4-4 15,0-7-2-15,3-3-22 16,0-9-33-16,0-10-32 16,0-10-139-16,8-4-59 0</inkml:trace>
  <inkml:trace contextRef="#ctx0" brushRef="#br0" timeOffset="-36423.27">10438 16296 574 0,'0'0'125'16,"0"0"-61"-16,0 0 2 16,0 0-17-16,0 0-22 15,0 0 5-15,0 49-22 16,0-20-7-16,0-2-3 15,0-4 0-15,11-5 0 16,-6-7-4-16,5-3-4 16,-4-7 8-16,8-1 5 15,-3 0 1-15,-4-6 2 0,4-14-1 16,-5-8-3-16,-6-2-3 16,0 0 0-16,0 3 0 15,0 2-1-15,0 6 0 16,7 0-1-16,2 3-1 15,10 5-10-15,11-1 9 16,21 8-13-16,9 4 4 16,8 0 12-16,-3 10 3 15,-17 11-2-15,-16 7 0 16,-18 2 2-16,-14 1 2 16,0 4 3-16,0-4-1 15,-14-2-2-15,-6-1-3 0,-5-8 5 16,13-2 1-1,-1-4 1-15,11-6-4 0,2-2-2 16,0-4-2-16,2-2-1 16,13 0 8-16,5 0-2 15,0-2-3-15,4-16 3 16,-6-6 2-16,-1-2-5 16,-4-4-3-16,-10-6 12 15,-3-7 0-15,0 2-12 16,0 3-9-16,-24 3 9 15,-1 10-8-15,-8 5-5 16,-2 9-17-16,-7 3-18 16,8 8-26-16,2 0-98 0,16 0-83 15</inkml:trace>
  <inkml:trace contextRef="#ctx0" brushRef="#br0" timeOffset="-36195.75">11204 15951 724 0,'0'0'112'16,"0"0"-95"-16,0 0-13 16,0 0 12-16,0 0 13 0,95 137 8 15,-50-52-2-15,5 10-8 16,-15 4 17-16,-12 0-27 15,-23-7-17-15,-13-12-89 16,-46-10-96-16,-6-6-405 16</inkml:trace>
  <inkml:trace contextRef="#ctx0" brushRef="#br0" timeOffset="-35506.39">9774 16867 739 0,'0'0'74'0,"0"0"-7"15,0 0-5-15,0 0-19 16,0 0-2-16,-131 60-25 15,43 98 35 1,49-58-19-16,19 5-13 16,7-7-13-16,13-8-2 15,0-14-4-15,20-20-16 16,24-10-29-16,13-17-28 16,24-13-20-16,18-11-39 15,5-5-91-15</inkml:trace>
  <inkml:trace contextRef="#ctx0" brushRef="#br0" timeOffset="-35109.42">9970 17306 667 0,'0'0'178'0,"0"0"-145"15,0 0 7-15,0 0 9 16,0 0-31-16,0 0-11 16,54 6-3-16,-6-2-4 15,3 2-23-15,4 2-81 0,-4-2-124 16,10-6-258-1</inkml:trace>
  <inkml:trace contextRef="#ctx0" brushRef="#br0" timeOffset="-34574.23">10749 17208 474 0,'0'0'85'0,"0"0"-14"15,0 0 44-15,0 0-5 16,0 0-37-16,0 0-10 15,21-37-17-15,-21 37-16 16,-23 0-8-16,-8 0-9 16,-2 0-12-16,-2 10 1 15,4 7-2-15,12 2 1 16,2 1-1-16,14 1-2 16,3-3-6-16,0 3 6 0,2-2 1 15,18 1 1-15,7-4 0 16,8 0 0-16,0-2 0 15,9 0 2-15,-9-2-3 16,-6 2 2-16,-6-2 0 16,-11-4-1-16,-9-2-2 15,-3-1-5-15,0 4-7 16,-13 1-2-16,-14 1 9 16,-14-2 4-16,-7-4 3 15,2-2-22-15,5-3-11 16,1 0-1-16,18 0-26 15,6-17-63-15,16-13-43 16,0 1-103-16</inkml:trace>
  <inkml:trace contextRef="#ctx0" brushRef="#br0" timeOffset="-34499.12">10749 17208 447 0</inkml:trace>
  <inkml:trace contextRef="#ctx0" brushRef="#br0" timeOffset="-34306.79">10749 17208 447 0,'-19'-127'98'0,"19"115"-34"0,0 4 23 0,-1 0 19 16,1 4-36-16,0 4-25 16,0 0-5-16,0 0-15 15,0 0-22-15,0 4 3 16,0 28 5-16,0 18 5 16,0 13 1-16,0 13-10 15,0 4-5-15,0 4 1 0,0-8-3 16,0-10-4-16,0-11-21 15,0-14-19-15,0-16-6 16,0-7-43-16,0-10-115 16,18-8-309-16</inkml:trace>
  <inkml:trace contextRef="#ctx0" brushRef="#br0" timeOffset="-33953.9">11081 17176 569 0,'0'0'172'0,"0"0"-127"0,0 0 11 15,0 0 3-15,0 0-28 16,0 0-18-16,-78 5 0 16,65 22-7-16,12 1 2 15,1-2-2-15,0 0-2 16,0-6 6-16,0 0-7 15,14-2 5-15,5-1-7 16,7-2 8-16,-3 1 0 16,7-2 2-16,-8 6 2 15,5 0-2-15,-8 2-1 16,-4-2-6-16,-14 0 3 16,-1 0-7-16,0 2-8 15,-1-5 8-15,-24-3-1 16,-4-3-4-16,-3-4-22 0,2-7-38 15,-2 0-32-15,10-16-120 16,5-17-160-16</inkml:trace>
  <inkml:trace contextRef="#ctx0" brushRef="#br0" timeOffset="-33577.12">11103 17217 427 0,'0'0'126'0,"0"0"-57"16,0 0 10-16,0 0 30 15,131-19-60-15,-92 19-8 0,-4 0-24 16,-2 12 6-16,-9 2-12 16,0 2-1-1,-15 0-5-15,2 4-2 0,-9 1 0 16,-2 4-3-16,0 5 1 16,0-6 1-16,0 1 1 15,0-2-2-15,0-3-1 16,0-6 1-16,12-2 0 15,4-6 0-15,0-4 3 16,0-2-1-16,5 0 1 16,4-4 5-16,-3-17-2 15,-3-4 0-15,-5-2 12 16,-5-6 1-16,-9-5-8 16,0 2 1-16,-9 4-13 15,-13 7-7-15,-5 12-9 0,-6 6 3 16,0 7-19-16,1 0-26 15,5 0-34-15,7 14-108 16,18 2-163-16</inkml:trace>
  <inkml:trace contextRef="#ctx0" brushRef="#br0" timeOffset="-33307.63">11621 16943 733 0,'0'0'101'16,"0"0"-62"-1,0 0 10-15,0 0 1 0,0 0-24 16,0 0-11-16,94 58 10 16,-33-4 17-16,-3 6 3 15,4 10 0-15,-3 9-12 16,-24 3-11-16,-21 6-10 15,-14-9-12-15,-27-7-13 16,-37-12-47-16,-16-24-52 16,-14-20-22-16,-5-16-259 15</inkml:trace>
  <inkml:trace contextRef="#ctx0" brushRef="#br0" timeOffset="-32456.84">10877 16354 267 0,'0'0'102'0,"0"0"-36"15,0 0 1-15,0 0-10 16,0 0-19-16,0 0 6 16,7-39 15-16,-7 36 22 0,0-1-32 15,0 2-11 1,-8 0-25-16,-8-1 0 0,-1 3-9 16,-5 0 3-16,-4 0-6 15,1 7 6-15,2 11 8 16,0 4-1-16,7 11-10 15,3-2 9-15,13 9-12 16,0-2 7-16,0-6-5 16,2-3-3-16,25-6 0 15,-2-9 1-15,13-12-1 16,3-2 5-16,2-6-2 16,-3-22 2-16,1-6-5 0,-19-2-1 15,-7-1-6 1,-15 2-41-16,0 11-12 0,-35 6-100 15,-19 10-218-15</inkml:trace>
  <inkml:trace contextRef="#ctx0" brushRef="#br0" timeOffset="-28437.79">11280 18204 532 0,'0'0'147'0,"0"0"-59"16,0 0-22-16,0 0-1 15,0 0 6-15,0 0-26 0,0 0-1 16,-28-7-5-16,25 7-5 16,3 0-11-16,-2 0-2 15,-1 0-9-15,0 21-2 16,-4 10 2-16,4 4-1 16,3-2-9-16,0-6 3 15,0-4-2-15,0-7-3 16,3-5 2-16,23-1-1 15,9-8 0-15,13-2 0 16,16 0 1-16,3-23-2 16,9-5 5-16,-9 1-5 15,-13 2 4-15,-8 12-4 0,-19 5 4 16,-18 4-3-16,1 4-2 16,-10 0-1-16,0 0 1 15,0 0 1-15,0 0-8 16,-3 0-23-16,-22 6-20 15,-8 8-31-15,-13-2-26 16,-3 0-28-16,8-6-88 16,-2 6-185-16</inkml:trace>
  <inkml:trace contextRef="#ctx0" brushRef="#br0" timeOffset="-28311.5">11280 18204 549 0</inkml:trace>
  <inkml:trace contextRef="#ctx0" brushRef="#br0" timeOffset="-28028.89">11280 18204 549 0,'-130'124'62'0,"130"-124"-57"0,0 0 32 0,0 0 28 16,0 0-6-16,0 16-9 15,12-2-21-15,2 2-3 16,4 0 2-16,0 0-1 15,-3-3-4-15,-2 8 1 16,-4-1-3-16,-9 3 2 16,3 0-3-16,-3-4-4 0,0-2-1 15,0-8 1 1,0-9-10-16,12 0 0 0,19 0 4 16,29-16-8-16,24-18 8 15,19-7-4-15,8 7-2 16,-1 2 0-16,-22 12-1 15,-13 10-5-15,-24 4 2 16,-20 6-2-16,-16 0 2 16,-11 0-33-16,-4 0-12 15,0 2-12-15,0 12-37 16,0-2-153-16,-2-6-226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27:27.67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25929 13984 481 0,'0'0'35'0,"0"0"-35"16,-195-114-7-16,134 75-2 15,6 1 8-15,12-4-12 16,5 4-11-16,8-8-57 16,19-10-169-16</inkml:trace>
  <inkml:trace contextRef="#ctx0" brushRef="#br0" timeOffset="90484.77">1036 7263 447 0,'0'0'130'15,"0"0"-87"-15,0 0 33 16,0 0 20-16,0 0-36 16,0 0-5-16,0 0-20 15,0 0-11-15,1 0-7 16,-1 0 3-16,3 0-9 15,2 0 2-15,9 0-1 16,7 0 5-16,7 0 8 16,7 0-8-16,5 0-3 15,1 0-4-15,3-5-9 16,-13 1 2-16,2-1 4 16,-12 3-6-16,-3 2-1 15,-11 0 0-15,-7 0-5 0,0 0 3 16,0 0-7-16,-1 0-4 15,-28 0 10-15,-12 0-16 16,-2 0 5-16,1 0 7 16,2 0 7-16,8 0 0 15,8 0 2-15,3 0-2 16,7 0 1-16,3 0-1 16,6 0 1-16,5 0 0 15,0 0 0-15,0 0-1 16,0 0-4-16,0 0-7 15,16 0 8-15,14 0 3 16,5 0 2-16,0 0-1 0,3 0-2 16,-3 0-6-16,-2 0-65 15,-9 0-96-15,-2 0-261 16</inkml:trace>
  <inkml:trace contextRef="#ctx0" brushRef="#br0" timeOffset="91820.49">3153 8634 395 0,'0'0'120'0,"0"0"-76"16,0 0 11-16,0 0 15 16,0 0 14-16,0 0-40 15,0 2-5-15,0-2-8 16,0 0 8-16,0 0 2 15,0 0-10-15,0 0 3 0,0 0-13 16,4 0 0 0,6 0-3-16,3 0 1 0,12 2-10 15,2-2 3-15,12 0 3 16,3 0-3-16,9 0-6 16,8 0-1-16,6 0-4 15,8 0 3-15,14 0-4 16,1 0 2-16,-3-2-5 15,4-5 3-15,-8 0-6 16,-9 0 3-16,-8 2-9 16,-4-1-11-16,-6 4 1 15,-11-2-10-15,-10 1 9 16,-15 3-9-16,-14-2 2 16,-4 2-5-16,0 0 4 15,0 0-1-15,0-3-17 0,-17 1-63 16,-15 2 15-16,-1 0 9 15,-2 0-53-15,-4 0-78 16</inkml:trace>
  <inkml:trace contextRef="#ctx0" brushRef="#br0" timeOffset="92301.64">3331 8529 400 0,'0'0'99'16,"0"0"-58"-16,0 0 22 15,0 0 9-15,0 0-5 16,0 0-15-16,-8-2-16 15,8 2-11-15,0 0-2 16,0 0-7-16,0 0-2 16,21 0 13-16,12 0-4 15,3 2 8-15,9 5-23 16,5 0 14-16,3-3-8 0,13 1 11 16,10-1-24-1,2-4 19-15,3 2-20 0,-8-2 4 16,3 0-3-16,-8 0 1 15,-7 2-1-15,-8-2 1 16,-10 0-3-16,-5 0 1 16,-11 0-1-16,-6 0-5 15,-11 0 6-15,-6 0-19 16,-4 0-9-16,0 0 7 16,0 0-9-16,-22 0-3 15,-16 5-12-15,-5-1-33 16,-7 3-59-16,-6 1 2 15,1-4-97-15</inkml:trace>
  <inkml:trace contextRef="#ctx0" brushRef="#br0" timeOffset="92703.49">3408 8558 461 0,'0'0'115'0,"0"0"-81"16,0 0-3-16,0 0 17 15,0 0 7-15,0 0-28 16,5 0-5-16,29 0 19 0,23 0-4 16,11 2-6-16,14-2-4 15,15 0 3-15,1 0-17 16,1 0 17-16,-17 0-27 15,0-4 4-15,-11 2-2 16,-13 0-5-16,-9 2 0 16,-3 0 0-16,-13 0 0 15,-6 0-2-15,-12 0 1 16,-9 0-3-16,-3 0 0 16,3 0 0-16,-5 0-4 15,-1 0-9-15,0 0-4 16,0 0 1-16,0 0-8 15,-10 0-9-15,-17 0-66 16,-6 0-29-16,-1 0-37 0,1 0-201 16</inkml:trace>
  <inkml:trace contextRef="#ctx0" brushRef="#br0" timeOffset="107467.76">8200 2725 547 0,'0'0'59'16,"0"0"-29"-16,0 0 58 16,0 0-9-16,0 0-37 0,0 0-13 15,0 0-6 1,0 2 0-16,0-2 0 0,0 0 6 16,0 0-16-16,0-9-2 15,0-7 2-15,0 0-9 16,-15-2 2-16,-3 4-3 15,-3 5 3-15,-6 6-3 16,-6 3-1-16,-4 0-2 16,-4 3-2-16,6 13-1 15,4 1 3-15,10 4-2 16,8-2-2-16,13 1 0 16,0-2 2-16,0 3 1 15,22-2-6-15,2 0 5 16,7 0 2-16,2-3-3 15,2 0-2-15,-2-1 2 0,-2 4-3 16,-3-1 3 0,-11-1-3-16,-10 2-13 0,-7 1 19 15,0-1-10-15,-2-1 5 16,-30 0 5-16,-4 0 2 16,-12-4 1-16,0 0-2 15,-2-3 1-15,4-7-2 16,6-1-1-16,1-3-1 15,16 0-2-15,3-4-16 16,13-22-24-16,7-5-130 16,0-4-42-16,16-1-213 15</inkml:trace>
  <inkml:trace contextRef="#ctx0" brushRef="#br0" timeOffset="107819.58">8077 2434 514 0,'0'0'73'0,"0"0"-47"15,0 0 7-15,0 0 20 0,0 0 17 16,-24 156-12-16,24-99-16 16,0 4-11-16,0 5 8 15,0 2-14-15,0 4-10 16,-2-3-3-16,-5-7-11 16,-2-10 3-16,6-11 2 15,2-10-6-15,-1-7-1 16,2-10-3-16,0-6-9 15,0-2-43-15,0-6-21 16,0 0-109-16,2-14 4 16</inkml:trace>
  <inkml:trace contextRef="#ctx0" brushRef="#br0" timeOffset="108252.68">8440 2756 82 0,'0'0'490'0,"0"0"-413"16,0 0 19-16,0 0-14 16,0 0-49-16,0 0-24 15,-48 3-4-15,35 12 1 16,9 4 4-16,-1 0-4 15,5-5 0-15,0 2-5 16,0-4 2-16,0 0-1 0,0-3 0 16,5-3 0-16,10 1-1 15,2 0-1-15,3 0 2 16,6-1-1-16,-2 8 0 16,7-1-1-16,-4 9 0 15,-6 1 2-15,4 1-2 16,-16 1 0-16,3-5 0 15,-12 3-3-15,0-5 3 16,-5 1 2-16,-25-1 2 16,-12-4-4-16,3-4-12 15,-9-6-7-15,2-4-44 0,0 0-92 16,8-17 4-16,8-16-215 16</inkml:trace>
  <inkml:trace contextRef="#ctx0" brushRef="#br0" timeOffset="108674.64">8311 2713 462 0,'0'0'104'16,"0"0"-33"-16,0 0 3 16,0 0-2-16,156-9-54 15,-120 11 7-15,0 14-16 16,-7 2-7-16,0 2 5 15,-6 4-7-15,-8 2-5 16,-5-5 5-16,-6 10 3 0,-1-5-3 16,-3 2 1-16,0 1 3 15,0-6-3-15,0 0 5 16,0-3-4-16,0-7 3 16,0 1-2-16,0-7-2 15,11-3 5-15,-4-4-3 16,10 0 9-16,0 0 4 15,10-11 3-15,-8-12-11 16,4-1 2-16,-11-4-1 16,-2-2 10-16,-10 2 1 15,0 0-2-15,0 1 4 0,-27 2-14 16,3 6-8-16,-9 6-2 16,2 6 2-16,0 7-11 15,4 0-28-15,7 0-23 16,5 16-39-16,6 4-122 15,9-2-171-15</inkml:trace>
  <inkml:trace contextRef="#ctx0" brushRef="#br0" timeOffset="108930.25">9058 3001 511 0,'0'0'147'0,"0"0"-91"16,0 0-17-16,0 0 1 16,130-20-30-16,-79 10-9 15,6-3 6-15,-12 7-7 16,-11 3-8-16,-16 1-34 15,-12 2-40-15,-6-2-111 16</inkml:trace>
  <inkml:trace contextRef="#ctx0" brushRef="#br0" timeOffset="109417.47">9612 2786 589 0,'0'0'126'15,"0"0"-86"-15,0 0-19 16,0 0 17-16,0 0 8 0,0 0-22 15,-76 59-10 1,69-42-4-16,7-4 1 0,0-5-3 16,0-3 3-16,0-1-8 15,0-1 1-15,0-1 3 16,13 3 4-16,7 1 9 16,6 0-1-16,3 2-4 15,4-1-14-15,-5 5 8 16,5 1-7-16,-8 4 0 15,-5-1-2-15,-2 4 0 16,-10-3 3-16,-6-1-3 16,-2 1 0-16,0-2 0 15,-12 2 8-15,-20-9-6 16,-1 0-2-16,-3-2 0 0,2-6-5 16,1 0-18-16,6 0-33 15,8-18-13-15,5-12-125 16,10-6-113-16</inkml:trace>
  <inkml:trace contextRef="#ctx0" brushRef="#br0" timeOffset="109504.6">9612 2786 579 0</inkml:trace>
  <inkml:trace contextRef="#ctx0" brushRef="#br0" timeOffset="109634.83">9612 2786 579 0,'-37'-66'99'0,"37"66"-24"0,4 0-20 15,14 0-12-15,10 0-20 16,7 0-1-16,9 0-3 16,-8 0-18-16,-1 0 0 0,3 0-1 15,-14 0-6-15,6 0-31 16,-4 0-61-16,-9 0-29 16,-1 0-17-16,-9 5-218 15</inkml:trace>
  <inkml:trace contextRef="#ctx0" brushRef="#br0" timeOffset="110033.77">10059 2817 496 0,'0'0'105'15,"0"0"-33"-15,0 0 32 16,0 0-33-16,0 0-21 15,0 0-31-15,-35-7-10 16,23 7-8-16,-1 16 1 16,-2 12 4-16,8 1 2 15,0 4-6-15,7-2-1 16,0-1 0-16,8-3-1 16,13-4 0-16,-1-10 0 15,6-4 4-15,-4-9-4 16,5 0 0-16,0 0 5 0,-3-15-4 15,-7-8 11-15,2-5-10 16,-7-1 0-16,-3-5-1 16,-9 0 6-16,0 2-6 15,-11 4-1-15,-18 8-11 16,4 10-1-16,-4 7-1 16,1 3-15-16,10 0-46 15,4 0-81-15,11 13-59 16</inkml:trace>
  <inkml:trace contextRef="#ctx0" brushRef="#br0" timeOffset="110450.77">10267 2481 458 0,'0'0'64'15,"0"0"4"-15,0 0-1 16,0 0 13-16,0 0-38 16,0 0-21-16,-8-25-19 15,8 52 6-15,0 8 26 16,0 2-16-16,0-2 3 16,2 3 3-16,9 6 6 15,-4 0-13-15,0 3-4 16,-1 2 1-16,-4-5-8 15,3 0-2-15,-2-9-3 16,-3-4 0-16,5-6 1 16,-5-7 0-16,1-7-1 0,6-2-2 15,-4-4 0-15,-1-2 1 16,3 0 6-16,-3 0-6 16,11 1 0-16,1-4-1 15,5 0-3-15,7 0 4 16,4 0-14-16,3 0-43 15,0-7-35-15,-2-4-64 16,-3-5-43-16,-2-2-104 16</inkml:trace>
  <inkml:trace contextRef="#ctx0" brushRef="#br0" timeOffset="110825.47">10635 2770 162 0,'0'0'213'0,"0"0"-99"16,0 0-45-16,0 0-7 16,0 0-8-16,0 0-2 15,0-20-6-15,0 20-26 16,0 0-12-16,-2 2-7 16,-2 18 4-16,2 10 13 15,1 4 2-15,1-1-1 16,0 4-10-16,0-5-3 15,1-2-4-15,12-7 1 16,3-5-3-16,-4-7 3 0,3-7-3 16,3-4 0-16,-3 0 0 15,6-1 4-15,-4-25-3 16,1-5 1-16,-11-4 1 16,-4 1 1-16,-3-1-4 15,0 11 7-15,-12 1-7 16,-15 10-1-16,-2 7 0 15,9 3 1-15,-8 3-8 16,10 0-32-16,-1 7-91 16,5 10-89-16</inkml:trace>
  <inkml:trace contextRef="#ctx0" brushRef="#br0" timeOffset="111200.27">11133 2748 658 0,'0'0'114'16,"0"0"-34"-16,0 0-11 15,0 0-10-15,0 0-20 16,0 0-13-16,-51-49-15 15,34 49-11-15,0 19 3 0,-1 7-7 16,2 12 5-16,5 2-1 16,10 0 2-16,1 4 2 15,0-5-4-15,1-4-3 16,18-6 3-16,5-6 0 16,0-8-4-16,4-5 4 15,4-10 0-15,4 0 0 16,2 0 0-16,5-12-40 15,-5-10-25-15,7-6-24 16,-1-1-122-16,-7-4-169 16</inkml:trace>
  <inkml:trace contextRef="#ctx0" brushRef="#br0" timeOffset="111328.51">11651 2859 366 0,'0'0'126'0,"0"0"-126"16,0 0-75-16</inkml:trace>
  <inkml:trace contextRef="#ctx0" brushRef="#br0" timeOffset="115285.4">8339 3688 547 0,'0'0'73'16,"0"0"13"-16,0 0 28 16,0 0-43-16,0 0-13 15,0 0-30-15,0 0 0 0,0-9-16 16,0 9-11-16,0 0 9 16,0 27-9-16,0 9 3 15,-9 0 4-15,3 2-3 16,-4-11-3-16,10-2 1 15,0-6-2-15,0-7-1 16,0-2 0-16,0-6-1 16,0-4 1-16,13 0-3 15,6 0 6-15,5 0-2 16,0 0-1-16,1-2 1 16,-1 0 0-16,-7 0 0 15,0 2 0-15,6 0-1 16,-7 6 0-16,0 15 1 15,-7 4 0-15,2-1-1 16,-9 4 0-16,-2-8 2 0,0 1-2 16,0-6-5-16,-19-3 1 15,-5-3 0-15,1-7 0 16,-5-2-18-16,-5 0-19 16,0-13-17-16,9-17-59 15,-2-12-92-15,6-2-208 16</inkml:trace>
  <inkml:trace contextRef="#ctx0" brushRef="#br0" timeOffset="115701.27">8305 3646 599 0,'0'0'112'0,"0"0"-38"16,0 0-5-16,0 0-24 15,0 0-23-15,0 0-7 16,181-8-1-16,-118 8-3 15,-5 0-10-15,0 0 1 16,-10 0 2-16,-11 2-4 16,-8 10 0-16,-10 4-5 15,-5 0 9-15,-10 2-4 16,-4 0 5-16,0 3 2 16,0-1 0-16,0 0 2 15,0 3 0-15,0-5-3 16,0 1 1-16,0-3-3 0,0-3-4 15,0-4 0-15,13-1 4 16,5-5-3-16,-3-3 4 16,3 0 2-16,0-3-3 15,5-11 7-15,-6-10 1 16,-11-1 3-16,4-2-4 16,-10-2-1-16,0 2 4 15,-6-2-7-15,-17 3-3 16,-7 5-4-16,-2 8 0 15,-1 4-20-15,4 9-11 16,9 0-26-16,5 0-91 0,11 13-145 16</inkml:trace>
  <inkml:trace contextRef="#ctx0" brushRef="#br0" timeOffset="116002.02">9320 3770 542 0,'0'0'174'0,"0"0"-65"15,0 0-54-15,0 0-15 0,0 0-11 16,0 0-12-16,0 0-9 15,95 0 8-15,-49 0 2 16,-4-6-14-16,-5 0-3 16,-8 3 5-16,-5 0 0 15,-7 1-6-15,-7-1-1 16,-5 1-39-16,-4-5-69 16,-1-2-138-16</inkml:trace>
  <inkml:trace contextRef="#ctx0" brushRef="#br0" timeOffset="118816.17">9284 3484 492 0,'0'0'73'0,"0"0"-13"16,0 0 4-16,0 0 14 15,0 0-35-15,0 0-28 16,-2 36 12-16,-3-4-2 15,-3 6 14-15,2 4-4 16,-5-4-15-16,11 1-6 0,0-1 9 16,0-7-18-1,0-5 8-15,0-8-12 0,0-5 6 16,19-5-4-16,-1-2-3 16,11-6 0-16,6 0 5 15,5 0-5-15,-1 0-10 16,3-6-48-16,6-15-11 15,-1-4-103-15,-4-4-26 16</inkml:trace>
  <inkml:trace contextRef="#ctx0" brushRef="#br0" timeOffset="119189.03">9643 3620 495 0,'0'0'104'0,"0"0"-47"0,0 0 39 16,0 0-5-16,0 0-48 16,0 0-14-16,-20-7-14 15,17 7-3-15,-5 0-5 16,6 19 3-16,-5 9-2 16,-3 4 4-16,10 2-1 15,0 1-5-15,0-5-1 16,0-5-3-16,17-6-2 15,3-5 0-15,6-4 0 16,-4-8-1-16,7-2 1 16,3 0 3-16,-2-7-2 0,0-16 9 15,-8-6-7 1,-6-3 0-16,-13-2 0 0,-3 2-1 16,0 4 3-16,-33 4-4 15,0 6-1-15,-17 6 0 16,4 6-3-16,7 6-7 15,10 0-33-15,16 13-71 16,13 4-176-16</inkml:trace>
  <inkml:trace contextRef="#ctx0" brushRef="#br0" timeOffset="119516.67">10360 3622 252 0,'0'0'450'0,"0"0"-367"15,0 0 16-15,0 0-20 16,0 0-30-16,0 0-14 16,-61-102-8-16,41 102-13 15,2 0-7-15,0 2-5 16,-1 18 1-16,1 10-3 15,5 11 0-15,9 9-1 16,4 4 1-16,0 4 0 16,4-4-1-16,21-6 0 15,3-10-2-15,12-8-23 16,1-12-11-16,15-9-24 0,-1-9-25 16,6 0-128-16,-1-9-209 15</inkml:trace>
  <inkml:trace contextRef="#ctx0" brushRef="#br0" timeOffset="119729.13">10863 3706 149 0,'0'0'624'16,"0"0"-534"-16,0 0-10 15,0 0 8-15,0 0-21 0,0 0-23 16,-33-16-33-16,47 16-9 15,26-2-2-15,8 0 10 16,5-3-10-16,-2 0-20 16,3 1-54-16,-6 2-15 15,-1-3-45-15,-2-4-163 16</inkml:trace>
  <inkml:trace contextRef="#ctx0" brushRef="#br0" timeOffset="120533.56">11730 3327 481 0,'0'0'80'0,"0"0"-27"15,0 0 23-15,0 0-29 16,0 0-20-16,0 0-10 15,-124-25 5-15,89 29-5 16,1 12-4-16,9 1 4 16,6-3-8-16,16 3-7 15,0 1 2-15,3 2-6 16,3 1 7-16,27 2-9 16,8-3 8-16,7-2-4 15,3 3 3-15,-1-4-2 0,-6 2 6 16,-4 0-7-16,-17-5 1 15,-15 4 1-15,-5-6-1 16,0 0 5-16,-24 0-6 16,-23 0 10-16,-12-4-3 15,4-2-4-15,-1-3-1 16,13-3 3-16,5 0-5 16,16-3-4-16,9-19-28 15,11-10-127-15,2-8-38 16</inkml:trace>
  <inkml:trace contextRef="#ctx0" brushRef="#br0" timeOffset="120817.28">11617 3133 324 0,'0'0'294'15,"0"0"-243"-15,0 0 68 16,0 0-29-16,0 0-32 15,0 0-44-15,-3-4-13 16,3 44 9-16,0 9 8 16,0 10 5-16,0 9 7 15,16 5-8-15,1-1-1 16,-2-1-7-16,-3-5-13 16,-1-7-1-16,2-14 0 15,1-8 0-15,-7-17-15 16,5-6-23-16,-4-9-19 0,6-5-30 15,10 0-157-15,-2-29-252 16</inkml:trace>
  <inkml:trace contextRef="#ctx0" brushRef="#br0" timeOffset="121055.85">12107 3281 579 0,'0'0'92'16,"0"0"-68"-16,0 0 2 15,0 0 46-15,0 0 1 0,0 0-19 16,0 127-46-16,0-90 5 16,0-4-5-16,0-2-6 15,0-6-2-15,0-12-2 16,0-4-19-16,0-7-29 15,11-2-135-15,8 0-53 16</inkml:trace>
  <inkml:trace contextRef="#ctx0" brushRef="#br0" timeOffset="121368.68">12300 3330 547 0,'0'0'94'16,"0"0"-63"-16,0 0 1 15,0 0 33-15,0 0-16 16,0 0-14-16,-46 69-24 16,46-44 7-16,0 0-4 15,16-2-4-15,3 0 1 16,10 0-2-16,1-5 1 16,-1 0-4-16,-7 0-2 15,5-2 6-15,-6 0-8 16,-9-2-1-16,-6-3 0 15,-6 0 2-15,0-1-2 16,-7-4 3-16,-21-2-2 16,-11-1-2-16,-1-3 0 0,7 0-40 15,1-7-51 1,9-20-103-16,0-8-222 0</inkml:trace>
  <inkml:trace contextRef="#ctx0" brushRef="#br0" timeOffset="121818.67">12399 3261 526 0,'0'0'56'15,"0"0"-3"-15,0 0 14 16,0 0 23-16,130-26-54 16,-97 26-5-16,-1 0-18 15,-2 0-1-15,-11 12-3 0,2 6-8 16,-6 4 6-16,-2 4-2 15,-13 2-3-15,0 1 1 16,0 3 3-16,0 0 3 16,0-4-2-16,0 0-3 15,0-4-2-15,0-4-1 16,0-4 2-16,0 0-1 16,11-6-1-16,-3-2 1 15,8-4 0-15,8-4 5 16,-2 0-1-16,4 0 2 15,-2-16 0-15,5-6-6 16,-11-6 4-16,-1-2-6 16,-4 0 2-16,-13-6 5 15,0 6-5-15,-6 0 2 0,-31 0-8 16,1 10 4-16,-7 4-6 16,-3 11 5-16,3 5-5 15,0 0-19-15,8 9-24 16,15 14-28-16,8 2-58 15,12 0-4-15,0-6-174 16</inkml:trace>
  <inkml:trace contextRef="#ctx0" brushRef="#br0" timeOffset="121992.01">13268 3457 289 0,'0'0'525'0,"0"0"-485"16,0 0 2-16,0 0 11 16,0 0-17-16,0 0-23 15,0 0-13-15,0 0-11 16,0 11-57-16,0-3-154 16</inkml:trace>
  <inkml:trace contextRef="#ctx0" brushRef="#br0" timeOffset="122569.18">11866 4035 514 0,'0'0'87'0,"0"0"-31"0,0 0 11 15,0 0 17-15,0 0-28 16,0 0-18-16,-100 3-14 16,110-3-20-16,24 0 2 15,22 0-7-15,20-5 6 16,3-9-7-16,-6 0 2 16,2 0-36-16,-14 0-31 15,-21 4 54-15,-21 6-53 16,-10 4 64-16,-9 0-21 15,-12 0-12-15,-34 0 31 16,-19 20 4-16,-4 2-4 16,-10 6-5-16,16-4 9 15,14-10 7-15,28-1 23 0,7-7 39 16,13-6-26-16,1 3 2 16,0-3-24-16,28 0-15 15,22 0 18-15,18 0-7 16,11-3-17-16,2-12-2 15,0 1-38-15,-9 5-123 16,2 0-10-16,-21 4-254 16</inkml:trace>
  <inkml:trace contextRef="#ctx0" brushRef="#br0" timeOffset="122704.43">12461 4154 664 0,'0'0'179'0,"0"0"-132"15,0 0-18-15,0 0-1 16,0 0-28-16,0 0-21 16,62-73-217-16</inkml:trace>
  <inkml:trace contextRef="#ctx0" brushRef="#br0" timeOffset="168063.57">5378 13004 592 0,'0'0'112'0,"0"0"-28"16,0 0-12-16,0 0-16 15,0 0-12-15,0 0 0 0,0 0 3 16,-3 0-8 0,3 0 1-16,0 0-15 0,0 0-7 15,0 0 0-15,0 0-3 16,3 0-7-16,30 0 6 15,15 0-4-15,11 0-2 16,9 0-3-16,-1 0-4 16,-4 0 2-16,-4 0-3 15,-11 0-2-15,-12 0 2 16,-9 0-2-16,-15 0-8 16,-5 0 3-16,-4 0 1 15,-3 0-8-15,0 2 13 0,0 0 0 16,-15 1 1-16,-22 2-2 15,-19-5-3-15,-9 4-4 16,8-4 4-16,1 0-2 16,15 0 7-16,-1-9 2 15,10 2 0-15,-2-3 4 16,11 6 6-16,9 0 6 16,4 4-4-16,5-2 2 15,5 2 2-15,0 0-3 16,0 0-5-16,0 0-8 15,0 0-2-15,2 0 0 16,34 2 0-16,20 9 3 16,12 3 4-16,8-3 1 0,-1-3-8 15,1-2 0-15,-14-2 1 16,-7-2-1-16,-21 2-2 16,-9-1 1-16,-11 0-8 15,-12-1-12-15,-2 0 8 16,0-2-11-16,0 0-9 15,0 7-44-15,-8 4-78 16,-25 5-177-16</inkml:trace>
  <inkml:trace contextRef="#ctx0" brushRef="#br0" timeOffset="170696.93">8841 11477 174 0,'0'0'434'15,"0"0"-318"-15,0 0-28 16,0 0-20-16,0 0-11 15,0 0-9-15,0 0 8 16,0 0 6-16,0 0-20 16,0 0-15-16,0 0 10 15,0 0-18-15,6 0-1 16,23 0 1-16,6 9 0 16,17 2-9-16,4-2-4 0,2-1-3 15,4 2-3 1,-6-5-1-16,-4-3 1 0,-15 0-1 15,-9 0 1-15,-13 1-1 16,-11 2-5-16,-1-5 1 16,-3 1 0-16,0 2-4 15,0-1 3-15,-14 5 4 16,-11 3 0-16,-21-4 0 16,-8 3-1-16,-2-5 3 15,8 4-6-15,1-4 5 16,12 0 1-16,3-1 0 15,3-1 0-15,9 1 1 16,1-3-1-16,7 0 2 16,2 0 4-16,3 0 0 0,7 0 3 15,0 0 4-15,0 1 1 16,0-1-1-16,0 0-12 16,0 0-1-16,17 3 0 15,17-1 1-15,21 3-1 16,3-5-10-16,0 0-9 15,-3 0-27-15,-8 0-78 16,-12 0-126-16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32:22.6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1313 854 538 0,'0'0'75'0,"0"0"-10"16,0 0 7-16,0 0-21 16,0 0-22-16,0 0-4 15,0 0 1-15,0 0 3 16,0-2-8-16,0 2 6 16,3 0 11-16,2 0 0 15,12 0-5-15,-2 0-21 16,-1-3 9-16,5-10-19 15,-1-7 12-15,-1-7-11 16,-3-8 5-16,0-2-5 16,-9-1-2-16,-3 7 2 0,-2 4-2 15,0 1-1-15,0 12 0 16,-2 2-9-16,-6 12 6 16,-3 0 3-16,-1 0-4 15,-7 10-3-15,2 18 4 16,1 13 3-16,6 3-5 15,3 7 5-15,7-1 0 16,0-5 0-16,10 1 1 16,10-10-5-16,0-6 5 15,5-10-1-15,0-12 0 16,0-8 2-16,4 0-2 0,4-10 3 16,-2-24 2-1,6-10-1-15,-9-5 1 0,-11-6-3 16,-8 5 1-16,-2 3 3 15,-7 3-5-15,0 12-1 16,0 10 0-16,-11 6 0 16,6 10 0-16,-3 6 0 15,0 0-6-15,-3 0 1 16,0 17 3-16,4 2-11 16,7-3 10-16,0-2-1 15,0 0 1-15,4 8 1 16,21-6 2-16,7 3-1 15,0 2-3-15,4-5 4 0,-1 4 6 16,-5-2-6 0,-8 1-1-16,2-1-3 0,-15-3 6 15,1 4-7-15,-7-1 5 16,-3 0-7-16,0 10 2 16,-17-6-3-16,-15 1-4 15,0-2-14-15,4-15-12 16,1 0 10-16,11-6 3 15,3 0 10-15,2-10-12 16,11-13-46-16,0-10 28 16,0-2 33-16,30-6 9 15,2-3-12-15,4 3 14 0,2-1-6 16,-1-4 7 0,-1 2 1-16,-6 2 1 0,-5-4-2 15,-6 2 5-15,-10 4-5 16,-4 4 15-16,-5 4 30 15,0 9-1-15,0 7-7 16,0 12 9-16,0 2 7 16,0 2-4-16,0 0-20 15,0 0-22-15,0 16-5 16,-7 22 0-16,1 19 2 16,-1 7 3-16,7 8-1 15,0 4 8-15,6-6-7 16,8-8 10-16,-4-10-8 15,2-10-7-15,-6-9-2 16,5-9 1-16,-7-12 0 16,-4-8-1-16,1-4-2 0,4 0-2 15,3-11 4-15,6-22 5 16,-1 4-5-16,-5 4-5 16,3 5 1-16,-7 18-1 15,-2-1 3-15,-2 3 0 16,0 0-7-16,8 10-15 15,5 13 24-15,-1 7 0 16,4 0 2-16,0-4-4 16,8-6-6-16,-5-10-36 15,3-10-17-15,1 0-40 16,-2 0-130-16,-5-28-227 0</inkml:trace>
  <inkml:trace contextRef="#ctx0" brushRef="#br0" timeOffset="237.65">2162 595 617 0,'0'0'184'15,"0"0"-134"-15,0 0 0 16,0 0 2-16,0 0-25 16,0 0-6-16,-12 36-14 0,12-27 9 15,0-4-14 1,0-1 1-16,5-4 1 15,6 0-4-15,9 0 1 16,-1-14-2-16,-1-10 1 0,-11 1-56 16,-7 0-27-16,0 3-58 15,-15 2-25-15,-18 4-155 16</inkml:trace>
  <inkml:trace contextRef="#ctx0" brushRef="#br0" timeOffset="417.09">1722 520 599 0,'0'0'142'0,"0"0"-58"16,0 0 6-16,0 0-38 15,0 0-36-15,0 0-16 0,-10 0-1 16,43 5 0 0,12-3-3-16,16 0 4 0,7 5-29 15,8 0-59-15,2 0-94 16,-7 8-11-16</inkml:trace>
  <inkml:trace contextRef="#ctx0" brushRef="#br0" timeOffset="1898.09">2333 849 538 0,'0'0'125'16,"0"0"-59"-16,0 0 55 15,0 0-39-15,0 0-20 16,0 0-11-16,19-13-16 16,-16 13-9-16,3 5-15 15,1 13-2-15,1 11 19 16,0 5-9-16,-2 0-9 15,-2-4-3-15,3-8-4 16,-1-10 0-16,-4-8-1 16,-2-4-2-16,5 0-1 15,3 0-1-15,5-4 2 16,7-28 14-16,6-14-13 0,-4-1-1 16,2 1-8-1,-2 13-4-15,-7 14 3 0,-7 11 0 16,-1 8 6-16,-7 0-1 15,2 0 1-15,0 0-9 16,9 21 8-16,-4 10 4 16,4 0 0-16,-2 6 3 15,1-8-2-15,-5-6-1 16,4-4 1-16,-5-15-1 16,-2-4 0-16,5 0 4 15,-2 0-3-15,9-14 7 16,5-20-2-16,2-9 0 0,4 2-5 15,-6 5-1-15,-4 13 0 16,-8 13 0 0,-2 8-3-16,-5 2 2 0,0 0-8 15,2 0-3-15,4 24 8 16,2 4 4-16,0 5 1 16,9-4-1-16,6-2-1 15,2-2 1-15,5-7 0 16,3-11-3-16,-1-7-2 15,6 0 4-15,1 0-1 16,-3-18-3-16,1-12 1 16,-9 1 3-16,-6-4-4 15,-11 0 4-15,-8 10 1 16,-3 3 0-16,0 1 5 16,0 8-10-16,0 5 6 0,-6 3-2 15,-14 3 1-15,-3 0-5 16,1 16 0-16,-2 7 3 15,4 4 4-15,7-4-4 16,5 3 0-16,7-2 2 16,1 4 0-16,0-2-1 15,0-5 1-15,0-2 0 16,7-11 1-16,4-2 3 16,1-6-6-16,5 0 4 15,-1 0 4-15,1-19 0 16,4-4-1-16,-8-9-4 15,-4 2-1-15,2 2 3 16,-8 4-2-16,-3 18 2 0,0 6-2 16,0 0-1-16,0 0-7 15,0 0 2-15,0 0-4 16,10 1-3-16,-7 20 11 16,8 1-3-16,10 6 6 15,-1-10-2-15,3-2 0 16,-1-4 0-16,-8-12 0 15,5 0 2-15,-4-10-2 16,5-23 15-16,4-8-8 16,-4-12 10-16,-5 3-8 15,-8-2 0-15,-5-8 3 16,-2 2-4-16,0 1-3 16,0 5-3-16,0 15 0 0,-8 14 2 15,5 15-4-15,3 3 6 16,-8 5-14-16,8 0 8 15,0 0-2-15,0 5-14 16,0 26 15-16,-1 13 1 16,1 8 0-16,0 4-2 15,0 4 2-15,14-2 1 16,7-3 4-16,1-7-10 16,0-11 10-16,-2-8-5 15,-4-6 0-15,3-8 0 16,2-7-3-16,-5-6-4 15,1-2 7-15,2-30 1 16,2-12 0-16,-7-10-1 0,-4 3 0 16,-6 3-7-16,-4 10 7 15,0 11-8-15,0 14 8 16,-8 6-2-16,5 5 2 16,-6 0-3-16,-4 5 2 15,0 25-3-15,-1 11 1 16,13 3 3-16,1 0 0 15,0-3 3-15,8-10-4 16,14 7 1-16,5-14 0 16,5-4-3-16,3-6 3 15,0-14-13-15,2 0-25 0,5-5 0 16,-7-24-10 0,-5-9-56-16,-16-3-99 0,-14-8-120 15</inkml:trace>
  <inkml:trace contextRef="#ctx0" brushRef="#br0" timeOffset="2075.44">3193 611 663 0,'0'0'199'16,"0"0"-168"-16,0 0 21 15,0 0-16-15,0 0-36 16,0 0-4-16,83 0 4 15,-15 0 0-15,12-16-3 0,9 0-87 16,6-4-179-16</inkml:trace>
  <inkml:trace contextRef="#ctx0" brushRef="#br0" timeOffset="2697.71">4653 643 575 0,'0'0'85'0,"0"0"-57"16,0 0 73-16,0 0-19 15,0 0-26-15,0 0-32 16,-5-5-12-16,22 38 0 16,11 13 23-16,0 12-5 15,3-1 1-15,-6-1-15 16,-1-10-4-16,-2-12-8 15,-9-12-2-15,-2-12 0 16,-3-8 10-16,-4-2 8 16,12-18 31-16,-1-32-24 15,9-16-15-15,-4-6-5 16,-4-7-3-16,-3 13-4 16,-4 12 0-16,-2 16 0 0,-1 12-4 15,-2 16 4-15,-4 4-19 16,10 6-24-16,3 0-72 15,6 26 17-15,3 8-34 16,11 0-205-16</inkml:trace>
  <inkml:trace contextRef="#ctx0" brushRef="#br0" timeOffset="3980.21">5418 827 753 0,'0'0'67'0,"0"0"-26"16,0 0 19-16,0 0-2 16,0 0-24-16,0 0-6 15,-14-126 0-15,1 112-11 16,-3 0 9-16,-1 4-15 16,-11 6-4-16,0 4-7 15,-10 0-7-15,3 18 7 16,-6 16 4-16,8 2-3 15,6-2-1-15,8 3 0 16,12-6 0-16,4 2-1 16,3-1 0-16,0-6 1 15,14-2 0-15,8-8-1 16,9-12-1-16,-1-4 2 0,3 0 7 16,2-14 2-16,-2-22 2 15,-4-3-10-15,-2-2 4 16,-8 0 7-16,-9 8-12 15,-1 5 0-15,-7 7 1 16,-2 13 1-16,0 5-1 16,0 3-1-16,0 0-3 15,0 0-1-15,0 16-5 16,0 11 6-16,0 6 3 16,1 0-1-16,16-5 0 15,-2-3 0-15,2 0-1 16,-1-10-2-16,0-5-5 15,5-8 6-15,0-2-2 16,-1-35 5-16,0-7 1 16,0-10-1-16,-11-1 0 0,4-4 0 15,-9-7 0-15,-4-2-3 16,0 0 6-16,0 10-3 16,0 10 1-16,-7 20 1 15,-3 13 6-15,9 11 5 16,1 2-8-16,0 0-5 15,-2 0-7-15,0 12-6 16,-7 22 13-16,9 13 2 16,0 13 1-16,0 6-2 15,9 2 5-15,6 0 1 0,2-7-1 16,1-11-3 0,-1-10-1-16,2-4 4 0,-2-16-6 15,-2-4-3-15,-2-10 3 16,2-6 0-16,4-6 7 15,2-26-4-15,3-13 1 16,-1-6-4-16,-5 3-4 16,-5 7-3-16,-2 13-1 15,-8 10 7-15,0 12-1 16,-3 6 2-16,0 0-1 16,0 0-7-16,0 6 1 15,0 18 3-15,0 10 4 16,3 0 0-16,10 0 5 15,-2-7 2-15,4-4-5 16,-6-4 2-16,5-9 0 0,3-4 6 16,-4-6-1-16,3 0-5 15,5-8 8-15,12-19-8 16,-2-10-2-16,-2-1 3 16,-8-7-3-16,-7 10-2 15,-5 6 0-15,-7 11 0 16,0 16-4-16,-2 2 1 15,0 0 0-15,0 0-3 16,0 14-6-16,0 16 8 16,0 6 4-16,0 4 5 15,0-3-5-15,6-8 0 16,8-9 0-16,5-1 1 0,2-13-1 16,-3-4 0-1,5-2 0-15,4 0 4 0,-3-22-2 16,2-8-1-16,-6-3-1 15,-13-11 0-15,-7 3-9 16,0 6-6-16,0 12 0 16,0 10 13-16,0 13-8 15,-7 0-3-15,-9 0 13 16,1 28 8-16,-2 10 0 16,0 8 7-16,14 3-4 15,1-4 2-15,2 2-1 16,0-1-10-16,17-8 3 15,16-4-4-15,3-13 0 0,14-12-2 16,11-9-13-16,6 0-64 16,10-6-94-16,0-18-125 15</inkml:trace>
  <inkml:trace contextRef="#ctx0" brushRef="#br0" timeOffset="4598.42">7065 627 747 0,'0'0'150'16,"0"0"-72"-16,0 0 49 15,0 0-44-15,0 0-46 16,0 0-15-16,0 0-15 0,-37 22-3 16,24 16-4-16,11-5 5 15,2 5-4-15,0 0 0 16,0-14-1-16,2 2 0 15,9-13-2-15,-6-6 0 16,2-1-1-16,-2-6 3 16,-5 0-5-16,5-4 5 15,-5-21 2-15,7-10-2 16,-4-6-7-16,-3-1-4 16,3-2-3-16,1 6 2 15,5 8 3-15,-3 8-9 16,4 6 0-16,4 6 8 15,1 6 2-15,2 4-4 0,2 0 12 16,0 8-5-16,0 14 5 16,0 14 0-16,-5 12 2 15,2 11-1-15,-3 3 1 16,-10 4-2-16,-3 10 4 16,0-3-3-16,-13-5-1 15,1-7-1-15,4-10-17 16,5-9-6-16,3-3 7 15,0-12 4-15,0-8 3 16,0-13-6-16,11-6 5 16,1 0-9-16,2 0-3 15,5-1 23-15,-4-18 2 16,-3-5 3-16,-3-7 7 0,-7 0 9 16,-2-6-1-16,0-2-14 15,0 3 12-15,-11 4-5 16,-6 6 0-16,-3 5-10 15,-6 2 0-15,6 5-3 16,-9-2 0-16,5-1-28 16,-1-6-75-16,7-3-263 15</inkml:trace>
  <inkml:trace contextRef="#ctx0" brushRef="#br0" timeOffset="6613.11">8546 697 166 0,'0'0'642'15,"0"0"-580"-15,0 0 9 16,0 0 36-16,0 0-23 16,0 0-47-16,0-29-20 15,0 62-15-15,8 22 1 16,12 18 13-16,6 5-7 0,-9-3 0 16,-2-9-6-1,-11-14-1-15,8-12-2 0,-8-16-3 16,-1-11-32-16,-3-9-34 15,0-4-16-15,0 0 11 16,0-29 13-16,-10-11-112 16,-5-12 54-16,-1-6 75 15,2-10 35-15,1 2 9 16,0 6 0-16,10 13 50 16,3 15 67-16,0 7-8 15,0 8-54-15,0-2 7 16,0 8-12-16,3 2-1 0,12-1-15 15,8 7-18-15,1-1-4 16,10 4-7-16,-1 0 3 16,0 0-3-16,-10 7-5 15,-9 9-1-15,-6 9 1 16,-5 5 0-16,-3 4 3 16,0 0 3-16,0-5-2 15,-16-3 1-15,-2-6-3 16,6-10-1-16,7-2 1 15,3-6-2-15,-2-2 0 16,3 0 3-16,-5-10-3 16,3-19-18-16,3-4 0 15,0-4 1-15,3 10 10 16,25 5 6-16,3 8-7 16,2 9 7-16,0 5-4 0,-2 0 4 15,1 6 0-15,-10 16-1 16,3 5-4-16,-7 0 4 15,-12-2 2-15,4 0 1 16,-10-6 0-16,0-8 2 16,0-6 0-16,0-5 10 15,0 0 0-15,-3 0 4 16,-6 0-6-16,5-15-11 16,-1-14-9-16,5-6-21 15,0 2 4-15,0 8-1 16,21 11 3-16,1 7 12 15,1 7 6-15,1 0-1 0,-1 0 7 16,-2 10-2-16,-3 7-6 16,-3 6 7-16,-1-2 1 15,0 0 5-15,-5-9-3 16,0-2 3-16,-2-6-2 16,-5-4-3-16,3 0 0 15,1 0 9-15,-3 0 9 16,0-17 3-16,6-13-15 15,-8-2-6-15,-1-5 11 16,0 2-11-16,0 4 4 16,-3 6-2-16,-16 9-2 15,-4 8-5-15,0 8 3 16,-4 0 0-16,-2 0 0 0,10 11 2 16,3 12-5-16,10-3 1 15,6 3-7-15,0-2-2 16,6-6 0-16,29-4-5 15,11-3-3-15,3-8 3 16,10 0 11-16,-10 0 7 16,-1-17 0-16,-10-2 0 15,-12-5 2-15,-6 1 7 16,-7 4 24-16,-9 3 15 16,-1 4 10-16,-3 10 0 15,0 2-11-15,0 0-29 16,0 0 4-16,0 0-22 0,0 14-7 15,0 19 7-15,0 18 3 16,0 10-1-16,0 5 3 16,0 13-4-16,2-2 2 15,5 1-2-15,-3-6 0 16,-4-8-1-16,0-12-1 16,0-6-5-16,0-17 1 15,0-10-10-15,0-8 4 16,-13-11-9-16,-3 0 18 15,-1 0-10-15,-3-30-10 16,-5-6-9-16,7-10 24 16,10-8-11-16,1-3 15 15,7 0-6-15,0 2 0 16,27-1 8-16,11 3 0 16,8 3 1-16,5 7 0 0,-3 9 0 15,-2 3 0-15,-9-1 0 16,-6 7 0-16,-1-2 2 15,-14 5-2-15,-2 0 2 16,-11 4 0-16,-3 2 6 16,0 6-5-16,0 4 3 15,0 4-6-15,-6 2-4 16,-11 0-1-16,-9 2 4 16,7 23 1-16,0 8 1 15,8 5-1-15,10 4 1 0,1 0-3 16,0-4 3-1,5-3-1-15,21-10 0 0,1-4 3 16,6-11-6-16,4-10-40 16,9 0-59-16,3-10-123 15,-1-23-117-15</inkml:trace>
  <inkml:trace contextRef="#ctx0" brushRef="#br0" timeOffset="7045.96">10001 619 590 0,'0'0'131'15,"0"0"-28"-15,0 0-2 16,0 0-8-16,0 0-38 16,0 0-30-16,-52-14-12 0,36 44-5 15,1 6-5 1,2 7 8-16,13 1-7 0,0-2 1 16,0-4-3-1,24-8-2-15,-4-5 0 0,8-6-2 16,-4-11-1-16,9-8-8 15,8-4-1-15,-3-38-19 16,5-8-6-16,-10-8 10 16,-9-7 11-16,0-1 13 15,-18-8-4-15,-6 0-1 16,0 3 8-16,0 11 2 16,0 18 2-16,-3 17 4 15,0 12 17-15,1 12 1 16,-4 1-11-16,3 0-13 0,1 27 0 15,0 18-1 1,2 15 10-16,0-2-11 0,0 6 11 16,15-5-4-16,7-4 4 15,-5-6-6-15,9-10-4 16,-7-14 0-16,0-6-1 16,-3-19-18-16,1 0-41 15,-4-14-66-15,-6-22-115 16,2-5-213-16</inkml:trace>
  <inkml:trace contextRef="#ctx0" brushRef="#br0" timeOffset="7235.25">10065 473 685 0,'0'0'126'15,"0"0"-59"-15,0 0-20 16,0 0-31-16,0 0-11 15,0 0 9-15,137-3-10 16,-86 1 2-16,3-7-6 16,-13-5-40-16,-8-2-68 15,-15-5-76-15,-18-2-180 16</inkml:trace>
  <inkml:trace contextRef="#ctx0" brushRef="#br0" timeOffset="7399.5">9542 316 693 0,'0'0'164'15,"0"0"-143"-15,0 0 16 16,0 0-37-16,0 0-17 16,0 0 2-16,118 0-173 15,-71-2-320-15</inkml:trace>
  <inkml:trace contextRef="#ctx0" brushRef="#br0" timeOffset="8063.51">11471 907 869 0,'0'0'60'0,"0"0"-35"16,0 0 36-16,0 0 9 16,0 0-24-16,71-116-20 15,-53 79-1-15,-3-8-13 16,-2-5-1-16,-8-10 0 0,1-10-5 15,-6 0-3-15,0 4-2 16,0 14 2-16,-6 16-2 16,-6 10-1-16,-1 13 0 15,0 3-6-15,-3 10-5 16,3 0 4-16,-3 12 7 16,-2 29-3-16,5 18 0 15,8 14 3-15,5 13 3 16,0 6-3-16,3-7 1 15,12-9 1-15,0-20-2 16,-10-16 0-16,8-12 1 16,-12-14-1-16,6-10 0 15,-1-4-4-15,8-2 4 16,5-28 8-16,10-8-6 16,0-8 0-16,3 15 5 0,-9 1-7 15,7 16-5-15,-10 8 0 16,8 6-3-16,-6 0 0 15,2 18 3-15,-7 9-5 16,-10 0 4-16,1 3 2 16,-8-10 0-16,0 1 2 15,-7-5-8-15,-11 2 10 16,-15-6 0-16,-6-6 0 16,-3-4-2-16,7-2-1 15,7-6-26-15,3-22-36 16,12-3 0-16,13-4-47 15,0 6-171-15</inkml:trace>
  <inkml:trace contextRef="#ctx0" brushRef="#br0" timeOffset="9446.62">12205 729 615 0,'0'0'230'0,"0"0"-175"15,0 0 29-15,0 0 7 16,0 0-32-16,0-122-33 16,0 106-3-16,-6 4-9 15,-8 10-5-15,-4 2-7 16,-9 0-2-16,-6 0-5 16,1 16 5-16,2 12 0 0,8 5-4 15,3 4 1-15,9 1 1 16,10-1-14-16,0-7 8 15,0-8-1-15,14-8 8 16,5-5-5-16,14-9-2 16,-2 0 8-16,4-5 1 15,3-18 0-15,-10-7-1 16,-2 1 0-16,-10 0 1 16,-10 5 1-16,2 12-2 15,-6 2 1-15,-2 10-1 16,0 0-3-16,0 0-16 0,0 0-5 15,-2 13 21-15,-9 10-2 16,6 5-3-16,5-1 7 16,0-1 0-16,0-9 0 15,0-3 2-15,16-8 1 16,3-6 1-16,3 0 10 16,11-13 10-16,7-16-13 15,-7-6-1-15,-3-4-5 16,-8-1 0-16,-4-2 0 15,-5 0-2-15,-11 12-1 16,-1 10-1-16,-1 10 1 16,0 8-3-16,0 2-7 15,-1 0 1-15,-14 10-11 16,2 14-3-16,9 2 1 0,4 4-4 16,0 3 2-16,24 2 17 15,2 1 6-15,5-7 0 16,2-2-2-16,-6-6 2 15,-9-10 0-15,-14 0-1 16,-4-6 0-16,0-2-5 16,0-2 6-16,-17-1-1 15,-6 0 2-15,-2 0-2 16,8 0-1-16,4 0-6 16,10 0-15-16,3 0 10 15,0 0 0-15,0-1-26 0,20-13 27 16,13 2 7-1,9-3 3-15,7-4 1 0,1 1 1 16,0-2 0-16,-8 0 2 16,-7-2 1-16,-12-2-2 15,0-4 6-15,-14 3 4 16,-4 1 6-16,-5 2 13 16,0 10 0-16,-5 0-7 15,-14 8-14-15,3 4-8 16,-4 0 0-16,-1 0-1 15,1 6 3-15,5 16 0 16,10 6-3-16,5 4 0 16,0 2-2-16,0-2 4 15,20-4-2-15,10-1 0 16,1-10-3-16,4-4 2 0,3-10-1 16,3-3 2-16,7 0 0 15,4-20 2-15,5-9-2 16,-16 1 0-16,-12-1 0 15,-9-5 6-15,-13 6-2 16,-7 1 0-16,0 8 2 16,0 11 10-16,-19 4-3 15,-8 4-11-15,-2 0-2 16,-4 16 0-16,4 8 1 16,10 14 5-16,4-8-6 15,10 2 2-15,5 2-1 16,0-7 2-16,0-2-1 0,13-6-1 15,9-11 1-15,11-8 4 16,0 0 13-16,2-4 0 16,-2-19-8-16,-4-10 1 15,1-11 0-15,-14-8 2 16,3-11-1-16,-6-8 1 16,-6-2-14-16,-7 9 3 15,0 14 0-15,0 19-1 16,0 15 3-16,0 11 9 15,0 5-14-15,0 0-7 16,-7 0 6-16,-9 19 1 16,0 14-1-16,2 16 1 15,12 7 0-15,2 9 2 16,0 5 0-16,0-3-2 0,5-6 0 16,19-12 0-16,-3-13-1 15,-4-12-8-15,-1-12-29 16,-2-10-29-16,0-2-62 15,-6-6-143-15,5-21-435 16</inkml:trace>
  <inkml:trace contextRef="#ctx0" brushRef="#br0" timeOffset="12698.66">15095 772 627 0,'0'0'150'16,"0"0"-74"-16,0 0-10 16,0 0 11-16,0 0-3 0,0 0-7 15,0 0-22 1,8-16-7-16,-8-4-28 0,0 1 7 15,-8 2-16-15,-12-2 8 16,-6 9-9-16,-2 7-2 16,-10 3 0-16,1 0 2 15,-6 13 2-15,7 12-2 16,6 0-1-16,9-2 1 16,15 3-1-16,-1 0-1 15,7 0-2-15,0-1 1 16,9-6 3-16,11-7-1 15,13-7-3-15,2-5 4 16,11 0 1-16,4-25 2 0,1-14 1 16,-3-4-3-1,-2-4 1-15,-14-8-2 0,-2-2 2 16,-14-1-2-16,-14-2 1 16,-2 0 4-16,0 10-5 15,-2 12-4-15,-11 13 4 16,6 16 0-16,0 9-3 15,5 0 2-15,1 0-8 16,1 6-3-16,-3 27 5 16,1 14 6-16,2 13-1 15,0 3-4-15,6 0 3 16,25-3 0-16,-4-8-6 16,6-13 0-16,-1-12-13 15,1-13 4-15,2-12-5 0,0-2-12 16,-2-13-1-16,2-22 5 15,-5-9 1-15,-11 2 11 16,-5-4 14-16,-14 2 2 16,0 8-4-16,0 6-1 15,-14 14 5-15,0 10 3 16,2 6 2-16,-11 0-2 16,4 3 1-16,-8 26 0 15,6 3 9-15,7 11 6 16,5-2-11-16,3 1 4 15,6-2 3-15,0-6-4 16,0-7-3-16,13-6 3 16,2-8-5-16,3-9 0 0,-3-4-2 15,5 0 16 1,5-17-9-16,-5-13 5 0,-3-4-9 16,-1 0 0-16,-3 2-1 15,-11 4 0-15,-2 12-2 16,0 2-1-16,0 8-2 15,0 4-8-15,0 2 8 16,0 0-4-16,0 14 0 16,0 18 6-16,0 0 1 15,0 4 0-15,0-4 2 16,0-8 0-16,0-5-1 16,0-9 4-16,13-9-4 0,-6-1 1 15,10 0 2-15,12-11 4 16,-1-14-6-16,5 0 5 15,-11-5-8-15,2 5-1 16,-7 7-7-16,-12 9-8 16,-4 4 8-16,-1 5 2 15,0 0-8-15,0 2 0 16,0 24 7-16,0 1 7 16,10 5 1-16,-3-5 1 15,5-7-2-15,1-3 0 16,-3-9 3-16,3-8-3 15,7 0 3-15,8-2 9 16,-1-21 1-16,4-6-6 16,-8 2 3-16,-6-5-5 15,1 0 2-15,-8 12-4 0,-9 2 11 16,3 14 4-16,-4 4 10 16,0 0-17-16,0 0-7 15,0 22-1-15,0 35 3 16,0 26 7-16,0 24-1 15,0 7-12-15,0 4 9 16,2-7 8-16,9-15-12 16,-9-16-4-16,-2-24-1 15,0-19 1-15,-6-18 1 16,-10-13-1-16,-8-6 3 0,0 0 6 16,-7-28-10-1,3-12-4-15,11-12-18 0,1-2-17 16,13 2-19-16,3 5-43 15,0 11-34-15,0 6-161 16</inkml:trace>
  <inkml:trace contextRef="#ctx0" brushRef="#br0" timeOffset="13229.71">16567 627 763 0,'0'0'149'0,"0"0"-126"15,0 0 0-15,0 0 33 16,0 0-2-16,0 0-10 16,0 0-12-16,49-25-14 15,-28 2-6-15,8-6-5 16,-4-4 3-16,-4 5-8 15,-7 4 1-15,-8 8 0 16,1 10 1-16,-7 4-2 16,0 2 1-16,0 0-2 15,0 0-2-15,0 6-8 16,0 34 0-16,0 12 9 16,0 14 3-16,0 2 0 15,0-5-3-15,4-6 0 16,0-14 0-16,7-11 0 0,-9-10 0 15,-1-8 0-15,-1-2-1 16,0-6-16-16,0-4-1 16,0-2-9-16,-22 0 6 15,-7 0-8-15,-11 0 13 16,14 0 13-16,-2 0 1 16,13 10 2-16,3-4 2 15,11 1 0-15,1-2 0 16,0-1-3-16,23 1 1 15,14-2-2-15,14-3-1 16,11 0 3-16,3 0-18 0,3 0-106 16,13-12-167-1,4-16-334-15</inkml:trace>
  <inkml:trace contextRef="#ctx0" brushRef="#br0" timeOffset="14596.8">17636 438 793 0,'0'0'109'0,"0"0"-76"16,0 0 59-16,0 0-1 16,0 0-41-16,0 0-18 0,-12-11-25 15,10 11 0-15,-11 0-2 16,-4 24 5-16,-1 14-10 15,0 6 5-15,0 11-3 16,4 2 1-16,14 2-2 16,0-7 6-16,0-11-12 15,0-6 5-15,14-10 0 16,5-12 0-16,10-7-1 16,4-6 0-16,2 0 1 15,13-19 0-15,-8-16-6 16,3-6 1-16,-5-4-4 15,-1-2-2-15,-18 1 4 16,-6 12 4-16,-8 11 0 16,-5 12 1-16,0 11-2 0,0 0 0 15,0 0 1-15,-15 8-7 16,-2 18 8-16,1 3 2 16,5 8-1-16,9-1 1 15,2 0 0-15,0-3 0 16,0-5 1-16,24-3 0 15,-2-6-1-15,7-9 0 16,3-6-2-16,-2-4-3 16,5 0 5-16,-4-17 2 15,-4-8-1-15,-1-8 1 16,-19-4-2-16,-3-3-1 16,-4 3-6-16,-7 9 5 0,-15 6-8 15,-13 14 6-15,-9 4-7 16,-1 4-4-16,4 0 8 15,1 0 6-15,18 0-4 16,9 12 1-16,8-4-4 16,5-5 6-16,0 7-5 15,5-4 5-15,30-3-22 16,11-1 24-16,5-2 2 16,8 0 1-16,-8 0-3 15,-3 0 0-15,-1 0 0 16,-8 4 14-16,-4 8-8 15,-7 2-3-15,-8 1 5 16,-6 4-5-16,-2-3 7 0,-11 1-3 16,3-6 0-1,-4-3 4-15,0 0-5 0,0-2-2 16,0-6 8-16,0 2 1 16,0-2 5-16,0 0 2 15,0-8-5-15,-4-21-10 16,3-10-5-16,1-5-8 15,0-2-9-15,5 4 6 16,20 16-9-16,0 8-2 16,2 15 17-16,5 3 0 15,-2 0 3-15,-10 25-2 16,-1 5 1-16,4 4 1 16,-6 2 2-16,-8 0 0 15,0-8 1-15,-3-6 1 0,2-8-2 16,-8-12 8-16,3-2 1 15,-3 0 6-15,2 0 2 16,9-2-6-16,-2-23-11 16,15-10 3-16,0-7-3 15,7 2-6-15,-2 2-12 16,3 10-4-16,-13 11-1 16,-8 8 10-16,-6 9-2 15,-5 0 11-15,0 0-18 16,1 20 21-16,5 8 1 15,1 4 4-15,7 4-3 16,1-4 3-16,-3-1-3 16,2-8 3-16,5-7 3 0,-5-9 1 15,8-5 12 1,-2-2-8-16,-4 0-3 0,17-13 2 16,-1-14-9-16,-8-3 5 15,1 0-6-15,-6-1-1 16,-9 3 1-16,-6 10 4 15,-4 4 0-15,0 12-5 16,0 2 0-16,0 0-6 16,0 8 2-16,0 34 4 15,0 20 10-15,-1 10 0 16,-9 10-1-16,7 7-1 16,3-7-3-16,0-6 3 15,0-10-6-15,0-18-2 0,0-11 0 16,0-17-1-16,0-8 1 15,0-11-1-15,0-1-22 16,0 0-36-16,0-23-79 16,0-15-182-16,-11-11-159 15</inkml:trace>
  <inkml:trace contextRef="#ctx0" brushRef="#br0" timeOffset="15163.01">18991 613 144 0,'0'0'585'15,"0"0"-489"-15,0 0-22 16,0 0 12-16,0 0-5 0,0 0-26 16,134-86-23-1,-97 86-8-15,1 0-9 0,-5 16-3 16,-5 4-4-16,-10-2-7 16,-5 0 3-16,-9 2-1 15,-4-4-3-15,0 0 1 16,-4 6 3-16,-23-4-2 15,1 0 0-15,-6-4-2 16,3-6-10-16,13 0-11 16,2-6-8-16,9 0-19 15,5-2-12-15,0 0-17 16,0-14-6-16,19-9-23 0,16-6-12 16,10-5 47-1,9 0 24-15,4-2 41 0,-7 2 6 16,0-6 2-16,-16 0 1 15,-10-3 15-15,-20 2 29 16,-2 4 44-16,-3 8 3 16,0 6-4-16,0 9-16 15,0 4-12-15,-5 4 0 16,5 2-10-16,-3 4-20 16,3 0-10-16,0 0-10 15,-3 0-9-15,-4 4-3 16,3 30 0-16,-7 12 0 15,9 13 7-15,2 9 4 16,0 8-1-16,0 4 2 16,2-2-10-16,10-12 10 0,-2-13-12 15,-4-17 2-15,-4-16-3 16,1-8 1-16,-2-12-24 16,11 0-55-16,-2-10-116 15,2-26-126-15</inkml:trace>
  <inkml:trace contextRef="#ctx0" brushRef="#br0" timeOffset="16635.8">19730 625 595 0,'0'0'177'16,"0"0"-141"-16,0 0-1 0,0 0 35 15,0 0-11-15,0 0-18 16,-1 46-8-16,6-44-1 15,7-2-11-15,6 0 1 16,0 0-3-16,0-8-6 16,3-9-12-16,-10-10 0 15,0-3-1-15,-10-2-6 16,-1 6-13-16,0 8-10 16,0 6 12-16,-4 12 3 15,-9 0-6-15,-14 0 12 16,6 14 7-16,1 14-2 15,2 4 4-15,6 4-1 16,10 2 0-16,2 2-4 16,0 0 2-16,0-8-1 15,16-9 3-15,5-4 0 0,10-14-3 16,1-5-2-16,3 0 5 16,11-8 3-16,2-24-3 15,-1-7 0-15,-1-8 5 16,-7-8-4-16,-17-5-1 15,-5-12 0-15,-8-2-4 16,-6 6-3-16,-3 11 7 16,0 15 6-16,0 18 2 15,0 2-8-15,0 14 16 16,0-1-7-16,-3 6 11 16,3 3-19-16,0 0 5 15,-3 0-6-15,-3 20 0 0,6 8 0 16,0 20 0-1,0 7 5-15,0 11 7 0,0 4-2 16,12-4 0-16,4-2 6 16,0-10-8-16,-3-6-2 15,1-10-1-15,-8-15-2 16,-3-12-1-16,6-6-2 16,-5-5-1-16,9 0-17 15,1 0 17-15,5-20-12 16,-1-12-20-16,8-10 5 15,-8-5-7-15,-9 4 14 16,1 4 3-16,0 15 5 16,-6 10 3-16,-2 12 5 0,-2-1 5 15,0 3 0 1,0 0-3-16,0 0 2 0,0 0 1 16,0 19 0-16,0 5 4 15,6-1 12-15,3 4-10 16,-2 0 1-16,6-6 10 15,0-3 2-15,-6-10 1 16,6-6 2-16,2-2 8 16,5 0-12-16,6-2-3 15,4-20-9-15,1-5-1 16,-10-6-5-16,-1 1-2 16,-4 2-8-16,-6 10-5 0,-7 10 9 15,-3 10-6-15,0 0 0 16,0 0 4-16,0 16 1 15,-6 10 7-15,-4 5-1 16,9 4 2-16,1 1-1 16,0-2 0-16,0-5 8 15,0-6-5-15,11-5-2 16,8-12 5-16,-3-6-5 16,6 0 6-16,8 0 0 15,-8-11 0-15,4-16-5 16,-6-5 3-16,-7-2-5 15,-13 2-1-15,0 6-9 16,0 2 4-16,-11 12-2 16,-11 8-11-16,-11 4 12 15,5 0 1-15,6 0 6 0,4 0-4 16,7 0 4-16,9 0-1 16,2 0 0-16,0 0-4 15,0 4-10-15,27 0 2 16,6-2 13-16,6 2 3 15,-4-2 0-15,5 5-3 16,-2 0 2-16,5 9 9 16,-7 2 17-16,-4 4-6 15,-10 6-14-15,1-1 15 16,-11-2 1-16,-1-6 1 16,-8-3-12-16,-3-7-5 0,0-3-3 15,0-4 0-15,0-2 0 16,0 0-1-16,-6 0-4 15,5-2-2-15,1-21-3 16,0-10-8-16,0-13-2 16,9-6 3-16,22 0 0 15,4 8 4-15,4 12 1 16,-6 20 3-16,-13 6-1 16,-5 6 2-16,-2 0-1 15,-6 8 4-15,3 16-5 16,-4 13 1-16,6 10 4 15,-11 5 1-15,5-1 4 16,-6-8-5-16,0-6 0 16,0-15-1-16,0-6 0 0,0-7-4 15,-7-9-27-15,-11 0-45 16,-10 0-44-16,-2-14-158 16,-9-16-328-16</inkml:trace>
  <inkml:trace contextRef="#ctx0" brushRef="#br0" timeOffset="16922.37">20396 402 681 0,'0'0'179'0,"0"0"-157"16,0 0 34-16,0 0 7 16,0 0-38-16,0 0-12 15,0 0-9-15,0 0-3 16,4 0 7-16,7 0-8 16,-8 0 0-16,8 0 0 15,-7 0-49-15,-2 0-35 16,-2-11-77-16,0-5-132 15</inkml:trace>
  <inkml:trace contextRef="#ctx0" brushRef="#br0" timeOffset="17113.8">19968 380 513 0,'0'0'295'15,"0"0"-239"-15,0 0-3 16,0 0 10-16,0 0-17 15,0 0-40-15,57 0 6 16,8 0-9-16,8 0-3 16,-3-3-85-16,7-3-39 15,-9-2-133-15</inkml:trace>
  <inkml:trace contextRef="#ctx0" brushRef="#br0" timeOffset="17334.25">21142 341 635 0,'0'0'235'15,"0"0"-188"-15,0 0-16 16,0 0 24-16,0 0-26 15,0 0-27-15,14 0-2 16,-11 0-10-16,-3 0-85 16,0 0-200-16</inkml:trace>
  <inkml:trace contextRef="#ctx0" brushRef="#br0" timeOffset="47081.49">1927 1450 824 0,'0'0'119'16,"0"0"-95"-16,0 0-20 0,0 0 17 16,0 0 66-16,0 0-9 15,0 0-36-15,58-21-21 16,-7 19-20-16,19 2 10 15,14 0-5-15,13 0 10 16,20 0-6-16,12 0-5 16,5 0 3-16,-3 0-6 15,-3-2 0-15,-18 0-2 16,-22-2 0-16,-27 4 0 16,-26 0-13-16,-20 0-2 15,-12 0 4-15,-3 0 7 0,0 0-8 16,-33 0 8-16,-19 0-7 15,-18 0-8-15,-21 0 2 16,0 10-6-16,-4-1-6 16,-9 3 13-16,6-1-5 15,-2 1 7-15,5 0 0 16,12 0 8-16,11-2 6 16,16-4 3-16,20-1 0 15,5 0-1-15,6-3 9 16,3 0 7-16,17-2-1 15,-4 0 11-15,9 0-4 16,0 2-13-16,0 4 1 16,31-2-7-16,23-3 7 15,27-1 10-15,19 0-4 0,22 0-6 16,8 0-3-16,5-5-8 16,-13-7 11-16,-16 2-12 15,-31 1 3-15,-29 7-3 16,-22-1 0-16,-18 1 3 15,-6 2-3-15,0 0 0 16,-19-2 0-16,-24 2 0 16,-19 0-7-16,-12 0 6 15,1 0-1-15,5 0 2 16,4 7 0-16,10 4-4 16,8-1 3-16,11-2 0 15,17 0 0-15,9-7-1 0,9 1 0 16,0-2-12-16,19 0-20 15,35 0-5-15,18 0-56 16,9 0-56-16,-2-15-221 16</inkml:trace>
  <inkml:trace contextRef="#ctx0" brushRef="#br0" timeOffset="49393.97">2695 1593 812 0,'0'0'74'15,"0"0"-64"-15,0 0-4 16,0 0 45-16,0 0 11 16,0 0 3-16,0 0-10 15,0-64-34-15,1 64 0 16,-1 0-14-16,0 0 4 16,0 0-2-16,3 0-9 15,0 10-1-15,10 12 1 0,0 12 7 16,3 2-7-16,1 1 5 15,-2 2-4-15,-3-1 4 16,-4-1-4-16,-6-4 1 16,-2 2-2-16,0-1-10 15,0 0-21-15,0-4-39 16,-15-6-15-16,6-6-22 16,-7-8-76-16,0-10-37 15</inkml:trace>
  <inkml:trace contextRef="#ctx0" brushRef="#br0" timeOffset="49760.61">2577 1979 715 0,'0'0'102'16,"0"0"-90"-16,0 0 9 15,0 0 23-15,0 0-5 16,0 0-21-16,0 16-9 15,18 9 14-15,8 5 4 16,2 3 4-16,0 5-5 16,-6-5-13-16,2 0-7 15,-5-7-5-15,-3-8 6 16,-7-2-2-16,0-16-4 16,-4 0 6-16,2 0 12 15,11-32 24-15,2-15-19 16,8-13-21-16,-4 2 1 0,8 10-4 15,-7 11 7 1,-2 8-6-16,-6 6 0 0,-6 12-1 16,-5 5 0-16,-6 6-13 15,0 0-26-15,0 0-64 16,-4 26-33-16,-31 14-144 16</inkml:trace>
  <inkml:trace contextRef="#ctx0" brushRef="#br0" timeOffset="51444.28">2141 2557 707 0,'0'0'154'0,"0"0"-151"16,0 0 3-16,0 0-5 16,0 0 22-16,0 0 4 15,25-19-7-15,-9 8-15 0,0-3-1 16,1 1-1-16,-7-6 10 15,-4-1-1-15,-1-4-9 16,-5 1 3-16,0-3-1 16,0 3 5-16,0 3 0 15,0 6 3-15,-11 2 10 16,9 6-2-16,-6 4 3 16,8 0-11-16,0 2-1 15,0 0-1-15,0 0-4 16,0 0 0-16,0 0-6 15,0 4-1-15,0 17 0 16,0 13 3-16,0 9 8 16,0 4-1-16,0 11-4 0,0 5 7 15,0 10-1 1,4 5-9-16,0 4 0 0,-4-6 0 16,2-3-3-16,4-7 0 15,3-14-2-15,-2-12 2 16,4-8-8-16,-6-14-4 15,3-8-5-15,-4-6-6 16,-2-4-3-16,1 0 7 16,8-18-10-16,2-18 16 15,2-7 10-15,-6-5-11 16,4-3 14-16,-11 5 0 16,-2 5 0-16,0 7 0 0,-7 4 1 15,-20 7-1-15,-7 6 0 16,-1 3 1-16,-7 11 1 15,7 3-1-15,6 0-1 16,6 0 6-16,5 0-6 16,9 0 0-16,7 0-1 15,2 0 0-15,0 0 1 16,0 0 0-16,0 0-11 16,13-7 3-16,19-11-3 15,7-6 11-15,7 0-1 16,0-4 2-16,2 0-1 15,-9 2 3-15,-2 4-3 16,-15 6-9-16,-9 6 9 16,-7 4 0-16,-4 4 1 15,-2 0 1-15,0-4-2 0,0 6-1 16,0 0-4-16,0 0 0 16,0 0 5-16,0 0 0 15,0 0 0-15,0 0-3 16,0 0 3-16,0 2-9 15,0 24 8-15,0 8 1 16,0 5-2-16,0-1 2 16,0-3 3-16,8-6-3 15,1-8 1-15,7-5-1 16,1-10 0-16,-2-6 0 16,3 0 1-16,5 0 0 15,-4-18-1-15,2-7 4 0,-7-8 2 16,-4 1 0-1,-6-2-2-15,-4 4-2 0,0 0-1 16,-11 5 2-16,-6 6-2 16,-8 6 4-16,-4 9-3 15,2 4-2-15,5 0 0 16,-4 0-1-16,9 4-1 16,12 7 1-16,5 1-1 15,0 2-3-15,0 0 4 16,13 1 1-16,11 0 1 15,9-3-1-15,4-2 1 16,7-8 1-16,-1-2 3 16,-4 0-4-16,-2-12 0 0,-4-10-2 15,-6-1 2 1,-3-4-1-16,-10 6 0 0,-8 3 1 16,-6 2 4-16,0 5-4 15,0 4-1-15,-18 5-9 16,0 2 7-16,-5 0-3 15,5 2 2-15,9 7 0 16,-3 0-1-16,12-2-12 16,0-5 7-16,0 0 8 15,0 1 0-15,0-1 0 16,12 1 1-16,3 1 1 16,-7 1 0-16,5 0 3 15,-2 1-4-15,-2 4 3 16,3 2-3-16,-5 4 5 0,4 3 0 15,-1-2-3-15,-2 4-1 16,3-4 0-16,-3-3 1 16,3-6 1-16,1-6 1 15,-2-2-2-15,3 0 6 16,4 0 6-16,1-14 2 16,6-10-5-16,2-6-7 15,-6 0 8-15,1-2-11 16,-14 1-1-16,0-1-1 15,-7 4-8-15,0 5 5 16,0 10-2-16,-7 11-5 16,-4 2 5-16,-2 0 1 15,-1 10 2-15,8 12 3 0,2 8-6 16,4 3 4-16,0-5 1 16,4 2-1-16,16-8 1 15,4-4-16-15,3-6-25 16,7-12-25-16,10 0-100 15,4-6-26-15,2-20-98 16</inkml:trace>
  <inkml:trace contextRef="#ctx0" brushRef="#br0" timeOffset="52610.7">3358 2404 498 0,'0'0'148'15,"0"0"-72"-15,0 0 8 0,0 0 7 16,0 0-36-16,0 0-14 15,-58-27-21-15,52 38-9 16,-5 10 6-16,6 4-7 16,3 2-6-16,2 3 0 15,0 1-4-15,0-4 2 16,5 0-2-16,10-4-1 16,5-8-2-16,-2-3-6 15,12-6-12-15,1-6-5 16,4 0-2-16,4-23 24 15,-3-10-17-15,-3 0 0 16,-2 0 13-16,-14 4-2 16,-9 0 6-16,-8 6 4 0,0 3 0 15,0 8 2-15,-18 7 3 16,-12 5 2-16,5 0-7 16,-5 8 0-16,2 12-4 15,5 7 6-15,6 6-2 16,6-7 0-16,9 4-1 15,2-6 1-15,0 0-1 16,3-4-1-16,16-6 1 16,-4-8 1-16,8-6-1 15,-2 0 0-15,1 0 1 16,2-22-2-16,-2-4 4 16,-5-1-2-16,1 0 5 15,-4 2-3-15,-7 8-2 16,-7 3 5-16,0 9 0 0,0 5 0 15,0 0-1-15,0 0-4 16,0 2-7-16,0 16 4 16,0 5 3-16,0 0-1 15,0-3-2-15,0-5 2 16,12-1 1-16,2-4 0 16,9-8 1-16,0-2-1 15,-2 0 3-15,7-6 2 16,3-18 4-16,-1-7-7 15,-6-3 4-15,4-5-4 16,-10 2 5-16,-7 5-7 16,-9 6 1-16,-2 10 0 15,0 7-1-15,0 9 2 0,-13 0-5 16,-5 1 4-16,1 21-2 16,2 6-6-16,9-2 2 15,6 2-9-15,0-4 5 16,21-1 5-16,12-7 4 15,0 0 0-15,4-5-1 16,-4-2 1-16,4 0-1 16,-5-1 1-16,-12-3 2 15,-14 5-2-15,-6 4-2 16,0 0-4-16,-4 2 6 16,-25 4 0-16,-3-2 0 15,-3-5-2-15,2-4-17 16,5-5-13-16,11-4-9 0,7 0-15 15,10 0-32-15,0-19 25 16,6-6-18-16,21-5 15 16,8-4 38-16,3 0 28 15,3-2 15-15,-6-1 39 16,-2-1 6-16,-11 0 2 16,1-2-6-16,-14-2-1 15,1 2 10-15,-10-3-23 16,0 3 7-16,0 5-21 15,-3 9 2-15,-8 9 10 16,6 6-15-16,0 9-6 16,2-1 5-16,3 3-3 0,0 0-15 15,-2 7-6 1,0 25 4-16,2 11-4 0,0 14 9 16,0-1-6-16,7-1 10 15,14-3-6-15,-10-5-1 16,10-4-5-16,-5-7 1 15,-6-9-2-15,7-8-5 16,-4-5-22-16,-3-8-19 16,-2-6-27-16,-1 0-53 15,-4-22-159-15</inkml:trace>
  <inkml:trace contextRef="#ctx0" brushRef="#br0" timeOffset="52812.08">3956 2354 502 0,'0'0'411'16,"0"0"-393"-16,0 0-17 16,0 0 15-16,0 0 18 15,0 0-11-15,116-2-21 16,-65-7-2-16,-1 0-48 15,-4 4-65-15,-11 1-138 16</inkml:trace>
  <inkml:trace contextRef="#ctx0" brushRef="#br0" timeOffset="53194.83">4420 2495 136 0,'0'0'624'16,"0"0"-586"-16,0 0-28 15,0 0 73-15,0 0-18 16,0 0-25-16,51 2-10 0,-37-4-2 16,2-10-10-1,-1-4-4-15,-4 1-7 0,-4-6 4 16,-7 1-8-16,0 1-3 15,0 6 0-15,-7 2-8 16,-19 8 5-16,4 3 0 16,-9 3-3-16,-3 26 5 15,7 5 1-15,3 7 1 16,7-3-1-16,10 1 0 16,7 0 3-16,0-3 1 15,26-4-4-15,13-10 2 16,5-6-1-16,9-11-1 15,-4-5-33-15,13-1-63 16,-9-27-169-16</inkml:trace>
  <inkml:trace contextRef="#ctx0" brushRef="#br0" timeOffset="53878.25">4849 2533 702 0,'0'0'115'0,"0"0"-105"15,0 0 22-15,0 0 33 16,0 0-4-16,0 0-37 16,123-90-14-16,-45 37-7 15,4-10 6-15,13-17 0 0,-9-2 3 16,-5 5 7-16,-6 9-5 15,-27 27 5-15,-26 16 7 16,-7 14-11-16,-15 6-8 16,0 3-6-16,0 0-1 15,0 2-58-15,0 0-25 16,0 0-70-16,-2 2-213 16</inkml:trace>
  <inkml:trace contextRef="#ctx0" brushRef="#br0" timeOffset="54964.34">5946 1674 34 0,'0'0'517'0,"0"0"-444"0,0 0-1 15,0 0 59-15,0 0-50 16,0 0-19-16,5-31-12 15,-5 31-10-15,0 0-10 16,-7 0-3-16,-13 4-23 16,-9 21 2-16,-4 12-3 15,3 6-2-15,2 7-1 16,5 0 2-16,17-4-2 16,4-4-1-16,2-6 0 15,0-8 1-15,8-7 0 16,19-13-2-16,-3-8 2 15,6 0-12-15,6-11 10 16,10-21 2-16,-4-4-1 16,-3 0 1-16,-10 4-1 15,-8 2 1-15,-7 8 0 0,-4 11 2 16,-9 6-2-16,-1 2 0 16,0 3 1-16,0 0-1 15,0 0-1-15,0 8-16 16,-11 13 17-16,9 5-5 15,1 0 2-15,1-2 1 16,0-4 1-16,0-4 0 16,14-2-1-16,2-5 1 15,-1-9 0-15,3 0-1 16,-3 0-2-16,-1 0 4 0,3-14 0 16,-6-8 0-1,5-1 2-15,-8-3-4 0,-8-5 0 16,0 4-1-16,-8 2 3 15,-13 4-5-15,-6 9 0 16,4 4 2-16,-6 8-9 16,-4 0-2-16,11 0 8 15,-4 12 2-15,12 3 4 16,12 2-5-16,2 3 4 16,0 2 1-16,2 2-2 15,24-2 2-15,7-4-1 16,-1-6 2-16,4-6-2 15,-1-6 2-15,-2 0 3 16,-1-4-3-16,1-20 4 16,0-2 8-16,-4-2-11 0,-2-4 0 15,-9 3-1-15,-13 2 2 16,-5 2-2-16,0 2 4 16,0 8-3-16,0 7-1 15,-16 7 7-15,6 1-8 16,-4 0-2-16,3 0 1 15,-2 11 0-15,13 2-3 16,0 5-4-16,0 1 6 16,13 2 2-16,12-2 0 15,10 2 1-15,1-1 1 16,-1 0-2-16,-2 2 0 16,-9 0-2-16,-16-6 2 0,1 4-2 15,-9-6 2 1,0 4-5-16,-13 2 1 0,-18-4 3 15,-4 0-4-15,1-7-43 16,5-9-48-16,1 0-71 16,13-15-41-16</inkml:trace>
  <inkml:trace contextRef="#ctx0" brushRef="#br0" timeOffset="55240.98">6661 1507 800 0,'0'0'126'16,"0"0"-98"-1,0 0 22-15,0 0-6 0,0 0-22 16,0 0-16-16,6 82 21 16,-5-32-7-16,3 4-11 15,-2-2 5-15,0 0 10 16,7-5-10-16,-5-5-11 15,4-8-1-15,-2-6-2 16,0-11-5-16,7-3-16 16,0-12-19-16,1-2-40 15,2 0-25-15,0-21-99 16,-9-10-155-16</inkml:trace>
  <inkml:trace contextRef="#ctx0" brushRef="#br0" timeOffset="55421.32">6508 1788 736 0,'0'0'215'0,"0"0"-203"16,0 0-8-16,0 0 32 16,0 0-17-16,133-16-14 15,-74 12-5-15,-6 1-37 16,-3 1-96-16,-9 1-213 15</inkml:trace>
  <inkml:trace contextRef="#ctx0" brushRef="#br0" timeOffset="56096.81">5004 2822 554 0,'0'0'414'15,"0"0"-388"-15,0 0-25 16,0 0 1-16,0 0 21 16,0 0 11-16,157-7 6 15,-79 7-19-15,-5 2-9 16,-3 7-5-16,-16-1-4 0,-17-2-1 16,-8-6-1-1,-13 0-1-15,-10 0-2 0,-1 0 1 16,-3 0-3-16,-2 0-10 15,0 0-7-15,0 0-9 16,0 0-14-16,0 0-42 16,4 0-135-16,6 0-210 15</inkml:trace>
  <inkml:trace contextRef="#ctx0" brushRef="#br0" timeOffset="56561.67">5854 3043 717 0,'0'0'198'0,"0"0"-188"16,0 0-2-16,0 0 72 16,0 0 10-16,0 0-61 15,103-94-22-15,-52 50-6 16,6-7-1-16,-14-1 3 15,-6 4-4-15,-11 10 1 16,-13 10-3-16,-11 12 1 16,-2 5 0-16,-2 6-5 15,-28 5-5-15,-6 0-20 16,-7 14 5-16,9 6 22 16,11 6-3-16,7-4-6 0,8-1 4 15,8-1 2 1,0-3 3-16,18-1 3 0,13-3 4 15,9 0-2-15,-2 1 1 16,-4-4-1-16,6 7 1 16,-13-4 0-16,-10 3-2 15,-2 1 0-15,-10-4 1 16,-5 3 9-16,0-2-2 16,0-1 0-16,-14-1 0 15,-9-4-4-15,2-2-3 16,-2-6-11-16,0 0-38 15,17-8-54-15,2-19-183 16</inkml:trace>
  <inkml:trace contextRef="#ctx0" brushRef="#br0" timeOffset="57395.42">6540 2665 682 0,'0'0'245'16,"0"0"-223"-16,0 0 10 15,0 0 49-15,0 0-7 16,0 0-42-16,-91-47-18 16,72 51-9-16,0 19-2 15,0 10 2-15,3 0-4 16,2 6 6-16,11-3-7 16,3-2-1-16,0-2-1 15,1-5 2-15,22-6-2 0,16-7-1 16,1-8-1-16,6-6 0 15,-1 0-14-15,-3-12 5 16,7-17-17-16,-12-5-9 16,-9-5 14-16,-2-4 4 15,-19 0 1-15,0-5-4 16,-7 0 6-16,0 8 11 16,0 5 4-16,-2 15 3 15,-9 9 3-15,-3 6 5 16,1 5-7-16,4 0 7 15,-1 5 5-15,5 18-1 16,5 8-4-16,0 9 12 16,0 2 8-16,12 3-3 0,8 0 8 15,-1-7-4-15,-2-7-11 16,-7-6 0-16,-3-9-6 16,-6-8-7-16,3-4 1 15,2-4-5-15,-5 0 8 16,5 0-1-16,1-14-4 15,9-9-4-15,-4-2-4 16,3 9-8-16,-4 7-6 16,-7 4 11-16,-4 5 0 15,0 0-2-15,3 0-7 16,7 5 8-16,-5 12 8 16,9 4-1-16,2 0 3 0,1-3 2 15,2-5-1-15,4-3 2 16,-1-8 2-16,2-2 8 15,0 0 0-15,4-9-14 16,-3-13 8-16,4-8-7 16,-5-2-2-16,-5-2 0 15,-12-2-8-15,-7 2 4 16,0 4-7-16,0 12 0 16,-5 8 3-16,-13 10 6 15,-2 0-1-15,-5 6-2 16,5 18 4-16,1 8 1 15,8 5 0-15,11-3 0 16,0-3 2-16,0-4-1 16,4-4 0-16,22-1-1 15,-2-12 0-15,9-5-5 0,13-5-44 16,-1 0-33-16,4-15-34 16,-3-9-113-16,-7-2-50 15</inkml:trace>
  <inkml:trace contextRef="#ctx0" brushRef="#br0" timeOffset="58510.55">7486 2736 502 0,'0'0'140'0,"0"0"-72"15,0 0 41-15,0 0-21 16,0 0-25-16,0 0-19 0,0-9-6 16,0 2-2-1,0-2-19-15,0-3 10 0,-1 5-1 16,-7 5-6-16,-5 2-13 15,-3 0-2-15,-4 0-4 16,-6 8 0-16,4 12 0 16,0 6-1-16,13 2 0 15,0 2-1-15,8-1-2 16,1-4 1-16,0-2 0 16,0-7-5-16,17-6 2 15,9-7-6-15,-4-3 4 16,9 0 4-16,-3-16 3 15,-6-14-4-15,5-6 4 16,-7-4 0-16,-4-6 1 16,-5-4 0-16,-9-4 4 0,-2-3-5 15,0 5 0-15,0 5 2 16,-8 17 1-16,3 7-1 16,1 13-2-16,-6 8 0 15,8 2-1-15,-2 0-10 16,-6 0 9-16,4 24-3 15,4 7 0-15,2 3 3 16,0 9 1-16,0 5 0 16,10-1 1-16,11 3 0 15,-9-4 0-15,2-10-3 16,2-6 2-16,0-12 2 16,-3-6 2-16,-2-8-2 0,0-4 1 15,12 0 6 1,-3-13-8-16,-3-16-1 0,1-7-4 15,-9 1-8-15,-5-2 0 16,-3 8-9-16,-1 8 4 16,0 11 10-16,0 6 2 15,0 4 1-15,0 0 1 16,0 0-7-16,0 10 7 16,0 10 0-16,0 4 4 15,0 2 0-15,0 0 1 16,11-4 6-16,0-2 4 15,3-6-7-15,0-4 7 16,-1-4 8-16,-1-6-9 0,5 0 13 16,4 0-5-1,1-16-11-15,6-11-5 0,-9-7-2 16,3-3-5-16,-12 5-8 16,0 8-8-16,-10 6 7 15,3 16 6-15,-3 2-1 16,0 0 5-16,0 0-12 15,0 8 12-15,0 12-1 16,0 8 4-16,0 2 1 16,0-1 1-16,4-4-1 15,14-5 2-15,5-6 4 16,-3-4 3-16,0-6-1 16,-5-4 7-16,9 0 5 15,-4-18 2-15,2-16-18 0,-7-6-4 16,3-4-5-16,-11-7 1 15,-4-4-1-15,-3-8 0 16,0-3-4-16,0 2-1 16,-3 12 6-16,-4 18 4 15,0 14 2-15,-3 14 10 16,9 6-3-16,1 0-9 16,0 6-5-16,-2 26 4 15,2 15 1-15,0 7 11 16,0 8-7-16,13 4 2 15,4-2-6-15,2-6 1 16,0-2 6-16,-3-10-6 16,1-13-1-16,-2-8 0 0,-3-10-5 15,-6-7-27-15,6-8-34 16,1-3-81-16,1-26-213 16</inkml:trace>
  <inkml:trace contextRef="#ctx0" brushRef="#br0" timeOffset="58897.34">8411 2678 166 0,'0'0'584'0,"0"0"-541"16,0 0-24-16,0 0 71 0,0 0-28 15,0 0-31-15,19 52 2 16,-6-52 5-16,2 0-2 15,-2 0-7-15,2-8-11 16,-1-12 0-16,-3-4-15 16,-3-2-3-16,-8-4-1 15,0 6 0-15,0 0-6 16,-3 8-9-16,-10 13 8 16,-2 3 4-16,-8 0-1 15,1 19-6-15,-3 14 10 16,4 5 1-16,14 1 3 15,3 2 3-15,4-3 3 16,0-5 4-16,11-3-8 16,11-6 1-16,3-12-3 15,6-2-2-15,2-10-1 0,8 0-17 16,0-13-39-16,7-20-72 16,6-3-143-16,-2-4-218 15</inkml:trace>
  <inkml:trace contextRef="#ctx0" brushRef="#br0" timeOffset="59029.59">8887 2672 708 0,'0'0'153'16,"0"0"-152"-16,0 0 27 0,0 0 3 16,0 0-31-1,0 0-52-15,24-18-154 0</inkml:trace>
  <inkml:trace contextRef="#ctx0" brushRef="#br0" timeOffset="141987.26">14086 5250 548 0,'0'0'46'0,"0"0"-37"15,0 0 18-15,0 0 37 16,0 0 4-16,0 0-29 0,0 0-2 16,2 0-18-1,-2 0 6-15,0 0 1 0,0 0-2 16,0 0 2-16,0 0-1 16,0 0-11-16,-8 0-9 15,-16 4-3-15,2 6-2 16,-6 0 2-16,7 4-2 15,2 0-4-15,5-5-1 16,1 0 3-16,12 1 2 16,-4 2 0-16,5 2 0 15,0 4-2-15,0-2-1 16,0 0 3-16,0 0 0 16,6-2 0-16,11 4 0 15,-2-3-3-15,5 4 3 16,0-1 0-16,5-2 3 0,-8 3-3 15,2-2-1 1,-5 2 1-16,-1-3 0 0,-5 1 0 16,5 2 0-16,-12-3-2 15,8 2 6-15,-8 0-4 16,-1-2 0-16,0 0 0 16,0 0 1-16,0 0-1 15,-7 2 0-15,-2-2 2 16,-9 0 1-16,3-2-3 15,2-2 5-15,0-6-5 16,10-4 2-16,2-2-2 16,1 0 1-16,0 0 0 15,0 0-1-15,0 0 0 0,0 0 2 16,0 0-2-16,0 0 0 16,0 0-4-16,0 0 4 15,0 0 0-15,0 0-14 16,4 0 14-16,12 0 0 15,0 7 2-15,3 7-2 16,-2 6 3-16,3 2 0 16,-3 6-3-16,-8 4 4 15,4 4 0-15,0 5-3 16,-11 2 2-16,-1 7 9 16,-1 3-3-16,0 1-8 15,0 1 9-15,0-8 0 16,0-1 0-16,0-7-6 15,0-6-4-15,0-3 2 0,12-6-2 16,-3-12-4-16,6-2 1 16,3-9-23-16,3-1-50 15,-9-4-247-15</inkml:trace>
  <inkml:trace contextRef="#ctx0" brushRef="#br0" timeOffset="-183266.08">16076 1419 481 0,'0'0'18'15,"0"0"-16"-15,0 0 4 16,0 0 14-16,0 0 45 16,0 0-20-16,0 0-11 15,-13 0-13-15,5 0 3 16,-3 0-14-16,-16-6-3 15,-16 4-1-15,-13 0-1 16,-23 2-4-16,-3 0 8 0,-14 0 12 16,-3 0-11-1,2 0 9-15,13 0 6 0,18 0-12 16,25 0-3-16,25 0-2 16,15 0-5-16,1 0-2 15,0 0-1-15,0 0-3 16,30 0 3-16,29 0 8 15,29 0-5-15,36 0 3 16,21 0-4-16,10 2 0 16,4 0 2-16,-12 4-4 15,-29-2 0-15,-15 0-3 16,-24 0-1-16,-23-4 4 16,-23 2 0-16,-17 1-6 0,-12-3 3 15,-4 0-8 1,0 0-22-16,-17 0 28 0,-27 0 4 15,-31 0-5-15,-24 0 1 16,-14 0 4-16,-14 0 2 16,-5 0-1-16,5 0 2 15,12 0-2-15,13 0 0 16,10 0 0-16,21 0 2 16,23 0 6-16,20 0-1 15,26 2-4-15,2-2 9 16,2 3-10-16,49-1 1 15,40-2 1-15,40 0-4 16,33 0-2-16,20 0-26 16,5 0-100-16,-21 0-55 15,-24-5-328-15</inkml:trace>
  <inkml:trace contextRef="#ctx0" brushRef="#br0" timeOffset="-154021.22">18385 2042 804 0,'0'0'80'16,"0"0"-58"-16,0 0 34 0,0 0 25 16,0 0-11-16,0 0-29 15,0 0-15-15,2-38-11 16,-2 38-5-16,0 0 4 15,0 12-12-15,-2-1 10 16,-3 3-8-16,-6-8 5 16,8-1-8-16,3-2 0 15,0-3 5-15,0 0-2 16,0 0-1-16,0-8 1 16,0-10-4-16,-1-2-3 15,-5 1-1-15,0 5 4 16,5 5 1-16,-4 4 2 15,-3-3 3-15,0 4-6 16,-4 0 0-16,0 4-6 0,3 0 5 16,-4 0-1-16,-3 2-3 15,-11 17 2-15,8 9-3 16,-3 8 0-16,-4 12 1 16,4 5 4-16,0 8 2 15,11-1-1-15,3 0 0 16,5-5-4-16,3-9 3 15,0-10-16-15,0-14 10 16,0-11 0-16,3-8 6 16,-1-3-5-16,4 0 5 15,-2 0-7-15,0-11 8 16,6-17 7-16,-1-4-4 16,1-6-1-16,-7 1-1 0,5-3-1 15,-5 1-1 1,3 3-2-16,1 4 3 0,-7 9-1 15,4 4-1-15,-4 11-2 16,0 0 0-16,0 3-2 16,0-3 5-16,0-1-1 15,0-2-2-15,0-3 3 16,2 3 1-16,-2-5-3 16,4 5 3-16,3 2 0 15,-7 6 3-15,0 3 3 16,0 0-6-16,0 0 0 15,0 0-4-15,0 0-1 0,0 0-7 16,0 0-1-16,0 0-4 16,0-2-11-16,2 2 10 15,0-3 11-15,-2 3-8 16,0-4 1-16,0 0-3 16,1-5 1-16,5-3-10 15,7 0 8-15,0-4 4 16,0 4 13-16,-4-6 1 15,2 1 0-15,3 3 7 16,-8 3 8-16,1 5 6 16,-4 4 8-16,-3 2-3 15,0 0 8-15,3 0-27 16,-1 28-3-16,9 24 13 16,-8 13 18-16,8 2-8 15,-5 4-12-15,-6-5-7 0,0-2-7 16,0-8-1-16,0-6-1 15,0-7 1-15,0-6-25 16,0-14-25-16,0-5-26 16,0-11-17-16,-6-7-87 15,-6-5-105-15</inkml:trace>
  <inkml:trace contextRef="#ctx0" brushRef="#br0" timeOffset="-152068.89">17937 2415 613 0,'0'0'112'15,"0"0"-88"-15,0 0 30 16,0 0-11-16,0 0-17 16,0 0 2-16,142-110-20 15,-79 78-6-15,1-7-4 16,3-2-1-16,-1 5-6 15,-8 0 2-15,-15 6 6 16,-16 7 1-16,-11 7 2 16,-11 9 11-16,-5 0-1 15,0 2-1-15,0 3-8 0,-8 2 0 16,-7 0 0 0,-2 0-3-16,-10 11-4 0,7 11-3 15,4 2 3 1,3 1 1-16,10-1 1 0,3 2-2 15,0-2 2-15,13-4-5 16,12-2-2-16,12-3-7 16,-1 4-1-16,5-5-4 15,-2-1 21-15,-7 1-2 16,-12-3 2-16,-6 1 0 16,-8 0-3-16,-6 2 2 15,0 2 1-15,0 4 12 16,-7-4-1-16,-17 8-4 15,3-5-1-15,5-5-4 0,-2-5-1 16,14-6 4-16,-3-3-4 16,7 0 4-16,0-12-2 15,0-21-3-15,11-7-16 16,12-11 11-16,15-4 5 16,-3 5 4-16,1 0-4 15,1 8 17-15,-6 7-6 16,-8 8-7-16,-14 7 15 15,-6 6-6-15,-3 9-10 16,0 5 0-16,0 0-1 16,-12 0-2-16,-11 2-2 15,0 18 0-15,-6 5 2 16,15 3-1-16,8-4-3 16,6-5 4-16,0 0-1 15,0-5 2-15,22-4-1 0,8 0 1 16,2-6 1-16,-2 0 2 15,1-4-3-15,-8 5 1 16,1 2 1-16,-5 2-2 16,-12 4-2-16,2 3-1 15,-5 5 1-15,-4 2 1 16,0 3-4-16,0 0 4 16,-6-2 0-16,-8-5 0 15,1-8 0-15,7-1 0 16,-1-6 0-16,4-4-1 0,3 0 0 15,0-23-3 1,0-15-13-16,16-5 0 0,4-3-6 16,8 10 20-16,-6 8 3 15,2 8 0-15,-7 7 6 16,1 5 6-16,-7 2 1 16,-4 6-4-16,6 0 0 15,-8 0-3-15,6 5 4 16,2 17-7-16,-7 8 4 15,-4 6 0-15,-1 0 6 16,-1 1-10-16,7-10 7 16,-3-1-6-16,2-9-3 15,4-6 4-15,3-1 20 16,-4-10-15-16,9 0-3 16,5-21 1-16,0-12 4 0,5-4-12 15,-6-4 8-15,2 5-1 16,-16 4-1-16,1 10 6 15,-8 7-2-15,-1 9-3 16,0 3 0-16,0 3-7 16,0 0-3-16,0 0-2 15,0 0-7-15,0 16 11 16,0 6 1-16,-3 8 0 16,3 0 0-16,0-5-1 15,0-8 1-15,3-2-1 16,16-6 1-16,-3-5 0 15,6-4 0-15,2 0-11 0,-2-9 5 16,5-18 6-16,-4-1 0 16,0-2 0-16,-8 2 0 15,-5-2 0-15,0 8 2 16,-5 6 1-16,-4 8-3 16,-1 6 0-16,0 2-3 15,0 0 2-15,0 0-2 16,0 4-3-16,0 19 4 15,0 12 2-15,0 1 5 16,0 2-3-16,0-2 0 16,0-10 4-16,10-6 0 15,-6-4-4-15,3-10 0 16,-1-5 0-16,-1-1 7 0,8 0-5 16,2-17 1-1,6-11 14-15,8-10-15 0,4-2 8 16,-2 6-6-16,-3 6-3 15,-8 13-2-15,-15 9-1 16,3 6 0-16,-6 0-14 16,-2 0 8-16,1 5 5 15,10 15 0-15,-3 9 2 16,7 0 3-16,0 3-1 16,-8-6 7-16,4-9-8 15,-8-8-1-15,7-4 0 16,-9-5 5-16,2 0 5 15,10-2-2-15,3-16 4 16,6-11-1-16,8-1-4 0,3-2-6 16,-4 2-2-16,1 7 1 15,-14 7-1-15,-8 10 1 16,1 6-1-16,-9 0-13 16,0 0-2-16,2 2 6 15,-2 18 2-15,13 7 5 16,-4 3 4-16,4 0-2 15,3-7 0-15,3-4 2 16,-5-9-2-16,3-5 2 16,-1-5-2-16,3 0 0 15,7-15-4-15,4-16 4 16,-5-4 2-16,2 2-2 16,-6 0 5-16,-4 3-5 0,-6 8 1 15,-6 9 0 1,-4 9 2-16,-1 4 4 0,0 0-7 15,0 4-2-15,0 33 2 16,0 17 1-16,7 21 5 16,-3 24 4-16,1 7-6 15,5 3-4-15,-5-5-1 16,6-20-12-16,-5-12-26 16,4-18-32-16,3-18 21 15,-7-16 19-15,-4-12-28 16,0-8-52-16,7-8-16 15,-9-29-115-15</inkml:trace>
  <inkml:trace contextRef="#ctx0" brushRef="#br0" timeOffset="-150368.72">20402 2201 608 0,'0'0'93'16,"0"0"-61"-16,0 0 65 15,0 0-12-15,0 0-43 16,0 0-10-16,-2-42-13 16,20 42 3-16,8 0 0 15,-4 0-15-15,4 0-2 16,-9 20-5-16,-11 10-4 16,-6 6 4-16,0 7 2 15,-33 7 0-15,-8-1-1 0,-4-7 0 16,-1-8-1-16,17-14 0 15,18-8 0-15,-1-10-2 16,12-2-2-16,0 0-2 16,0-6 3-16,12-22-21 15,15-8 9-15,12-3-8 16,3 0 9-16,11-1 14 16,-9 0 2-16,11 2 1 15,-8-3 4-15,-8 0 2 16,-4 0 0-16,-7-6 5 15,-10 2-11-15,-16-6 10 16,-2 1-4-16,0 3 7 0,-2 7-6 16,-16 4-10-16,-3 14 10 15,7 11-7-15,-1 4-1 16,2 4-2-16,2 3-3 16,2 0-3-16,-4 10 0 15,10 15 3-15,3 14 1 16,0 8 2-16,0 15 10 15,8 6 8-15,9 0-2 16,3-1-5-16,-7 1 0 16,2-2-5-16,-4-4 0 15,-9-6-5-15,-2-12-1 16,0-12 0-16,0-14 0 16,0-10 0-16,0-8 0 0,0 0-2 15,4-8-20-15,10-29-5 16,5-12 3-16,8-6-5 15,-5 10 9-15,1 15 6 16,-7 14 13-16,-13 14-6 16,-3 2 2-16,0 0-13 15,4 0 17-15,-4 18 1 16,7 12 9-16,-5 4-6 16,1 0 3-16,2-2-3 15,6-7 12-15,-8-4-6 16,8-8-3-16,-5-9 10 15,1-4 3-15,1 0 4 0,9-14 0 16,2-19-16-16,11-7 2 16,-4-2-8-16,-7 4-1 15,-5 6-2-15,-6 7 1 16,-3 13-3-16,-5 5 3 16,0 7 1-16,0 0 2 15,0 0-2-15,0 19-3 16,-5 16 2-16,0 7 1 15,5 1 0-15,0-2-1 16,0-2 2-16,10-10 0 16,2 1-1-16,4-15-5 15,0-7 5-15,-2-6 0 0,2-2 0 16,0-18 3 0,1-16 1-16,-4-9-3 15,-9 1-1-15,-4-4-3 0,0 4-8 16,0 6 2-16,-4 6-3 15,-15 12 4-15,3 8 6 16,-11 10-10-16,4 0 5 16,0 2 1-16,6 17 4 15,1-3 0-15,13 1-2 16,3-1 4-16,0 3-2 16,0-2 4-16,24-3-2 15,2-4 1-15,9-5 0 16,4-5-1-16,-6 0-1 15,-1 0 1-15,-2-11 0 16,-2-7-2-16,1-1-2 0,3 6 4 16,-12-1-1-16,-6 12 0 15,-3 2 1-15,-11 0 0 16,5 6 1-16,2 19 4 16,-3 6 7-16,3 4 4 15,3-2 5-15,-6-3-8 16,6-6 5-16,-4-11-2 15,2-9-3-15,-5-1-4 16,-1-3 5-16,12 0-3 16,5-20-2-16,11-15-2 15,2-6-6-15,0 1 1 16,-10 1-2-16,3 10-1 16,-9 8 0-16,-10 10 1 0,0 8-1 15,0 3-2 1,-5 0-5-16,-1 12 7 0,0 13 1 15,6 4 1-15,2 6 2 16,-4-6-2-16,9-4 4 16,-3-5 5-16,3-8-3 15,1-10 6-15,4-2-1 16,2-2-4-16,10-26 1 16,10-10-6-16,-13-3-3 15,1-4-7-15,-10 3 1 16,-8 1-2-16,-10 10-4 15,0 9-5-15,0 9 7 0,-24 13 1 16,2 0-1-16,-4 3 6 16,6 18-3-16,12 1 4 15,1-2-4-15,7 1 2 16,0-3 5-16,24-2 0 16,8 0-2-16,1 0 2 15,2 2 14-15,-5 3 0 16,-9-2 2-16,-1 5-7 15,-10 1-1-15,-10 4-3 16,0 5-5-16,-49 1 0 16,-13 5-21-16,-8-8-49 15,-9 0-53-15,0-14-133 0,9-13-249 16</inkml:trace>
  <inkml:trace contextRef="#ctx0" brushRef="#br0" timeOffset="-150089.21">21107 2107 679 0,'0'0'239'16,"0"0"-232"-16,0 0 22 0,0 0 46 15,0 0-8 1,0 0-24-16,0 28-6 0,0-6-6 16,4-9-23-16,5-4-7 15,-3-4-1-15,-3-5 0 16,8 0-27-16,-5 0-27 16,1-21-30-16,-7-8-27 15,0-8-119-15,-14-2-293 16</inkml:trace>
  <inkml:trace contextRef="#ctx0" brushRef="#br0" timeOffset="-149930.97">20414 2002 831 0,'0'0'97'0,"0"0"-83"15,0 0 14-15,0 0 11 16,0 0-36-16,158-21-3 15,-56-8-88-15,9-5-297 16</inkml:trace>
  <inkml:trace contextRef="#ctx0" brushRef="#br0" timeOffset="-148849.99">20879 2041 267 0,'0'0'40'15,"0"0"51"-15,0 0 31 0,0 0-43 16,0 0-16-16,0 0 17 16,0-8-12-16,0 8-21 15,0 0-11-15,0 0-24 16,0 0-1-16,0 0-5 16,1 3 2-16,5 6-1 15,7 1-2-15,-1-4-4 16,-2-3 4-16,6-3-1 15,1 0 5-15,4 0 10 16,-13-3-9-16,2-11-9 16,-10 3 4-16,0-3 3 15,0 4-8-15,-18 0-11 16,-13 10-18-16,-2 0-22 0,1 0-51 16,3 23-93-1,17 4-258-15</inkml:trace>
  <inkml:trace contextRef="#ctx0" brushRef="#br0" timeOffset="-148330.95">22743 2245 534 0,'0'0'65'0,"0"0"-28"15,0 0 98-15,0 0-38 16,0 0-43-16,0 0-5 15,-13-5-1-15,13 5 5 16,0 0-16-16,0 0-1 16,0-1-18-16,0-7-5 15,31-1-13-15,9 0-1 16,16-7-17-16,-3 6-39 16,-3 0-28-16,-4 6-9 15,-23 4-59-15,-13 0-47 16,-10 0-243-16</inkml:trace>
  <inkml:trace contextRef="#ctx0" brushRef="#br0" timeOffset="-148182.62">22769 2357 622 0,'0'0'86'16,"0"0"-27"-16,0 0 47 16,0 0-23-16,0 0-27 15,0 0-41-15,189-3-15 16,-108-16-43-16,3 3-49 15,0 2-149-15,-5 2-375 16</inkml:trace>
  <inkml:trace contextRef="#ctx0" brushRef="#br0" timeOffset="-145749.05">23913 2199 630 0,'0'0'95'0,"0"0"-56"16,0 0 57-16,0 0-32 15,0 0-28-15,0 0-11 16,6-45 20-16,-6 32-3 15,0-4-10-15,0 1-7 16,-4 5-15-16,-6 2 1 16,-6 2-3-16,-1 5-3 15,-1 2-5-15,-4 0 0 0,-7 16-1 16,6 16-3 0,-1 9-1-16,9 2 1 15,9 3 4-15,6-6 0 0,0-6 0 16,0-6 0-16,8-12 0 15,15-10-1-15,0-6 2 16,12 0 11-16,6-27-7 16,-4-8 11-16,-1 2-12 15,-6 0 10-15,-4 2-9 16,-12 4 6-16,-6 5-1 16,-4 10-3-16,3 5 2 15,-7 7-7-15,0 0-2 16,0 0-2-16,0 0-1 0,0 9-5 15,0 16 1-15,0 4 4 16,0 1-9-16,3-2-1 16,18-6-3-16,10-8-7 15,1-6 10-15,4-8-5 16,3 0-8-16,7-4 8 16,-7-20 4-16,7-4 8 15,-15-1 6-15,-8-2 4 16,-7 2 1-16,-9 4 8 15,-7 0 9-15,0 5-1 16,0 7-5-16,-13 1-7 16,-14 8-3-16,-3 4-6 15,-6 0 0-15,-1 6-1 16,4 15 0-16,1 4 1 0,16 2 4 16,0 6-3-16,16-3 0 15,0-2-1-15,0-4 3 16,8-5-3-16,15-7 0 15,0-10 4-15,7-2-2 16,-1 0 0-16,3-23 9 16,-7-7-6-16,-1-4 0 15,-5-7 5-15,-5 1-2 16,-8-11 9-16,-6-5-17 16,0-7 2-16,0-3 1 15,0 4-3-15,0 16 2 16,-2 15-4-16,-2 15 2 15,-3 9-4-15,4 7 2 0,1 0-2 16,2 0-5-16,0 2-8 16,0 25 3-16,0 17 14 15,0 13-1-15,0 9 1 16,20 0 0-16,6 0 1 16,-8-6 1-16,0-7-2 15,1-8 1-15,5-10 2 16,-10-15-3-16,-3-9-1 15,6-8 1-15,6-3 3 16,-3-3-1-16,13-22 2 16,-1-9 2-16,3-5 1 15,-4 3-7-15,-11 4 0 0,-3 9 3 16,-8 9-1 0,-8 8 1-16,-1 4-6 0,0 2 0 15,0 0 2-15,0 0-1 16,0 20 2-16,0 17 0 15,0 13 14-15,4 9-8 16,6 7-6-16,-3 4 0 16,2-2 9-16,-7 7-9 15,-2-9 0-15,0-12 0 16,0-8-7-16,-9-18 4 16,-8-8-1-16,-2-8-11 15,-1-10 13-15,4-2-12 16,-3 0-6-16,3-12-17 15,3-20-20-15,11-18 12 16,2-11-16-16,2-21 16 0,27-4-38 16,12 6-9-16,5 12 41 15,2 20 45-15,-1 12 3 16,2 4-2-16,-3 6 2 16,-6 5 3-16,-2 2 23 15,-11 5 15-15,-3 8-5 16,-10 1 25-16,-8 5-14 15,-6 0-6-15,0 0-11 16,0 3-27-16,0 19 10 16,-4 8 17-16,-9-3-15 15,10-2-4-15,-4-7-6 16,7-6 1-16,0-6 2 0,0-6 9 16,0 0 14-16,7 0-4 15,15-4-1-15,5-17-13 16,5-8-5-16,0-2-1 15,-9-6-4-15,3 2-7 16,-9 6 6-16,-8 9-2 16,-3 11 3-16,-4 1 0 15,-2 8-5-15,0 0 0 16,0 0 5-16,0 3-8 16,0 24 1-16,0 6 5 15,0 0 3-15,0-3-1 16,2-11 3-16,12-2 6 15,-1-6-2-15,3-6 10 0,3-5 6 16,6 0 13-16,5-5-24 16,3-19-5-16,-1-9 1 15,-1 2-8-15,-3-10-2 16,-12 0-15-16,-13 0 6 16,-3 5-11-16,0 12 12 15,0 7 7-15,-12 10-3 16,-5 7-1-16,-3 0 1 15,5 0 1-15,1 10 4 16,8 4 0-16,6 2-2 16,0 6 3-16,0-4 0 15,9 2 1-15,14-1 2 0,2-4-2 16,2 1 6 0,0-3-3-16,-9 1 3 0,-1 0-3 15,-11 0-2-15,1-4 2 16,-7 2-4-16,0 2 0 15,0-3 0-15,-23 2 0 16,-2-3 0-16,-5-1-12 16,-3-6-18-16,9-3-31 15,3 0-52-15,18 0-108 16,3-22-21-16</inkml:trace>
  <inkml:trace contextRef="#ctx0" brushRef="#br0" timeOffset="-145487.42">25734 1656 424 0,'0'0'328'0,"0"0"-235"15,0 0-1-15,0 0 14 16,0 0-19-16,0 0-64 16,0 0-10-16,4 27 12 15,-4 24 21-15,7 12-29 16,-5 8 1-16,2-1 2 15,6 1-2-15,-6-8-10 16,0-11-6-16,-1-8-2 16,-3-11-19-16,0-12-12 0,0-9-13 15,0-12-34 1,0 0-53-16,0-14-57 0,-18-22-358 16</inkml:trace>
  <inkml:trace contextRef="#ctx0" brushRef="#br0" timeOffset="-143718.75">25585 1984 664 0,'0'0'132'16,"0"0"-101"-16,0 0 61 15,0 0-14-15,0 0-48 16,0 0-25-16,129-48 2 16,-78 39-2-16,-3 4 7 15,-3 5 7-15,-9 0 10 16,-14 0-11-16,-7 0-10 15,-3 10-3-15,-6 8 2 0,-4 8 1 16,-2 7-3-16,0-1 13 16,0-3-7-16,0-4 1 15,-5-9-9-15,2-6 2 16,3-9-5-16,0-1 1 16,0 0 4-16,0 0 0 15,0 0-4-15,0-18-1 16,19-14-1-16,3-7-5 15,5 1-4-15,4 3-1 16,0 7 1-16,-2 9-2 16,-7 10 2-16,0 9 10 15,-8 0 0-15,0 0 0 0,-1 0 1 16,2 16 2 0,-8 10 2-16,6 0 8 0,0 6-1 15,-10-7 9-15,9-2-15 16,-12-9 2-16,0-8 4 15,0-3-5-15,0-3-3 16,0 0 8-16,0 0-5 16,0 0-4-16,5-19 6 15,5-12-9-15,-2-5-5 16,11-7-8-16,2 1 7 16,-4 10-8-16,-1 12-3 15,-11 12 12-15,-2 8-8 16,4 0 13-16,-4 0 0 15,6 0-1-15,4 17-1 16,-1 8 4-16,0 2 2 0,-3 0-3 16,1 0 8-16,-6-5 2 15,6-5-7-15,7-3 12 16,0-5-5-16,1-7 5 16,11-2-11-16,3 0-4 15,3-2 6-15,-2-21-7 16,0-2-2-16,-9-8-5 15,0-5 7-15,-10 5-7 16,-11 0-9-16,-3 13 10 16,0 7 2-16,0 4 4 15,0 9-12-15,-13 0 8 16,-7 0 2-16,0 0-4 0,-5 26-3 16,5 9 8-16,2 6 1 15,10 1 0-15,6-4 0 16,2-4 0-16,0-7 0 15,15-4-1-15,5-10-3 16,6-6 0-16,-2-2-10 16,1-5-16-16,6 0-3 15,-7-5-17-15,8-15 13 16,0-7-32-16,1-5-7 16,-4-2 17-16,3-5 16 15,-12 5-34-15,-7 4 32 16,-10 10 45-16,-3 8 2 15,0 6 49-15,0 6 24 0,0 0-31 16,0 0-4-16,0 0-2 16,0 4-9-16,0 14 5 15,0 10 15-15,0 1 8 16,0 4-14-16,0-7-5 16,0-6-7-16,-1-6-8 15,1-8-12-15,0-4-1 16,0-2-5-16,0 0 2 15,0 0 12-15,0-8-14 16,12-17 6-16,7-2-9 16,1-5-2-16,-3 6-1 15,-3 5 0-15,-3 4-1 0,-3 11 0 16,-8 6 1-16,0 0-5 16,0 0 4-16,0 0-2 15,5 0-3-15,3 23 3 16,4 4 4-16,1 0 0 15,3-4 0-15,-7-8 0 16,-2-6-2-16,2-4-4 16,1-5 3-16,-4 0-6 15,8 0-20-15,4-9-12 16,5-15 10-16,-5-9-9 16,-2-5-1-16,-5-7 18 15,3-15 3-15,0-7 6 16,-5-7 1-16,-1 2 4 15,0 10 9-15,-8 15 8 16,0 12 15-16,0 15 2 0,0 11 18 16,0 4 3-16,0 5-12 15,0 0-16-15,0 0-4 16,0 9-12-16,0 24 4 16,-10 13 7-16,2 10 0 15,1 8 1-15,3-3-1 16,4 1-2-16,0-4-5 15,0-4 3-15,13-6-5 16,3-10 7-16,1-5-5 16,4-12-6-16,-1-10 3 0,3-10 0 15,3-1-3 1,8 0-3-16,-1-20 1 0,-3-9-2 16,-4-4 3-16,-6-5-1 15,-5 0-8-15,-4 6 5 16,-8 8 3-16,-3 7-6 15,0 12 8-15,0 3-8 16,-2 2 0-16,-14 0 5 16,-11 0 0-16,8 7-1 15,6 7 4-15,6 1-5 16,0 3 4-16,7 1 1 16,0-2 0-16,0-1 0 15,11 1 2-15,5 2 8 16,2-5-7-16,1 2 5 15,-4-2-1-15,-3-2-3 0,-1-2-4 16,-8-4-5-16,-3-2 5 16,0 2-2-16,0-3 0 15,-30 2-2-15,-13-3-18 16,-14-2-52-16,-5 0-74 16,-1-12-54-16,0-16-235 15</inkml:trace>
  <inkml:trace contextRef="#ctx0" brushRef="#br0" timeOffset="-143509.3">27012 1579 866 0,'0'0'125'0,"0"0"-88"16,0 0 72-16,178-44-24 15,-95 34-45-15,3 0-18 16,-1 4-9-16,-9-1-7 15,-24 2-6-15,-20 1 0 16,-17 1-6-16,-15 3-17 16,0-2-40-16,-31 2-100 15,-26 0-46-15,-24 0-351 16</inkml:trace>
  <inkml:trace contextRef="#ctx0" brushRef="#br0" timeOffset="-142864.95">24661 1802 472 0,'0'0'66'0,"0"0"-10"0,0 0 6 16,0 0 12-16,0 0 1 15,0 0-11-15,0 0-23 16,0 0-1-16,0 0-5 16,0 0 5-16,0 0-9 15,0 0-12-15,4 2 0 16,7-2 8-16,-5 0 12 15,4 0-19-15,7 0-2 16,-11 0-5-16,3-4-4 16,-9-4-9-16,0 6-5 15,0 0-8-15,-6 2-25 0,-20 0-52 16,-5 0-92-16,-2 16-240 16</inkml:trace>
  <inkml:trace contextRef="#ctx0" brushRef="#br0" timeOffset="-141936.16">23524 2820 792 0,'0'0'81'0,"0"0"-73"15,0 0 44-15,0 0 19 16,0 0-27-16,0 0-19 15,113-24-18-15,-38 5-5 16,12-2-2-16,-4 3-10 16,-1 7 4-16,-14 0-4 15,-18 1-6-15,-22 8-10 0,-24 0 9 16,-4 2-7-16,-22 0 13 16,-34 0-3-16,-19 2-8 15,-16 19 9-15,4 4 7 16,6 2 4-16,11 0 2 15,16-5 0-15,17-8 4 16,22-2 12-16,5-8 9 16,10-4-1-16,0 3 4 15,8-3-6-15,27 0 6 16,13 0 14-16,7 0-24 16,17 0-11-16,-4-9-7 15,12-3-6-15,0-1-34 16,0 1-6-16,-11 1-51 0,-5-1-166 15,-16 8-353 1</inkml:trace>
  <inkml:trace contextRef="#ctx0" brushRef="#br0" timeOffset="-141787.86">24406 2842 985 0,'0'0'75'16,"0"0"-61"-16,0 0 78 15,0 0-30-15,0 0-44 16,0 0-18-16,24-16-75 16,-3 3-179-16</inkml:trace>
  <inkml:trace contextRef="#ctx0" brushRef="#br0" timeOffset="-54008.82">15787 1564 915 0,'0'0'13'15,"0"0"-9"-15,0 0 0 16,0 0 2-16,0 0 33 16,0 0 5-16,0 0-30 15,3-62-11-15,62 50-2 16,19-3 0-16,14-3 6 16,10-3-6-16,22-2 1 15,1-4 2-15,13 0-1 16,-1 0-2-16,-10 2 3 0,-17 2-3 15,-20 7-1-15,-32 5 0 16,-18 3 3-16,-25 6-3 16,-16 2-1-16,-5 0 1 15,0 0-5-15,-5 0-2 16,-40 0 3-16,-19 5-24 16,-11 14-22-16,-19 3-4 15,-3 3-11-15,0 2-4 16,1 0-6-16,7 4 37 15,11-7 19-15,5-6 12 16,19-2 7-16,7-4 0 16,2-4 40-16,9 1 20 15,-2 0 19-15,6-1-32 16,2-2-5-16,16-4 21 16,10 4-16-16,-2-6 5 0,3 0-5 15,3 0-5-15,0 0-10 16,0 0-19-16,0 0 5 15,3 0-5-15,40 0-5 16,17-6 10-16,21-5-1 16,9-5-6-16,20-1-2 15,4 3-5-15,-1-2-3 16,1 2 0-16,-3 2-1 16,-10 0 0-16,-9 2 0 15,-22 1-3-15,-8 2-3 16,-10 2-4-16,-9 0 4 15,-14 1-8-15,-10 4 2 0,-15 0-2 16,-4 0-12-16,0 0-6 16,0 0-22-16,0 0-36 15,0 9-20-15,-27 8-152 16</inkml:trace>
  <inkml:trace contextRef="#ctx0" brushRef="#br0" timeOffset="32454.7">17735 16594 551 0,'0'0'84'0,"0"0"-54"16,0 0 49-16,0 0-10 16,0 0-45-16,0 0-10 15,0 0 3-15,-10-4-10 16,5 4 1-16,2 0 7 15,-8 0 8-15,7 0-14 16,2 0 10-16,0 0-4 16,2 0 1-16,0 0 11 15,0 0-15-15,0 0 2 16,2 0 1-16,20-2-10 16,22-5 4-16,4-2-2 0,0-1-7 15,-13 4 2 1,-7 1-1-16,-16 2 1 0,-2 3-2 15,-10 0 6-15,0-2-2 16,0 2-2-16,0 0-1 16,0 0 7-16,-17 0-6 15,-16 5 5-15,-4 11 5 16,-7-2-7-16,11-1 2 16,12-4-6-16,8-2 0 15,12-5 2-15,-5 0 0 16,6-2-3-16,0 0-2 15,16 0-31-15,32 0-26 16,17-11-100-16,11-4-291 0</inkml:trace>
  <inkml:trace contextRef="#ctx0" brushRef="#br0" timeOffset="75318.08">5891 10795 377 0,'0'0'141'16,"0"0"-91"-16,0 0 10 0,0 0 43 16,0 0-33-16,0 0-28 15,0 0 3-15,0 0-8 16,0 0-4-16,0-22 12 15,0 22-6-15,0 0-2 16,0 0-3-16,0 0 1 16,0 0-7-16,0-3-10 15,0 1-7-15,0-6-4 16,17 2-6-16,12-5 10 16,7-1-11-16,-1 1 0 0,0 1 0 15,3 2 1 1,-13 0 1-16,-9 4-1 0,-5-1-1 15,-6 3 4-15,-2 2-2 16,-3 0-2-16,0 0 0 16,0 0 7-16,0 0-6 15,-3 0 1-15,-17 0-1 16,1 2-2-16,-5 3 0 16,3 2 1-16,-1-2 3 15,-2-1-2-15,8 0 13 16,-3-1-7-16,5 0 12 15,1-1-2-15,6-2-3 16,-5 0-9-16,11 0 6 16,1 0-4-16,0 0-2 15,0 0-1-15,0 0-4 0,0 0 0 16,0 0 0-16,0 0-1 16,11 0-12-16,13 0 13 15,9 0 0-15,0 0-13 16,-7 0-33-16,-9 2-25 15,-12 9-116-15,3 3-201 16</inkml:trace>
  <inkml:trace contextRef="#ctx0" brushRef="#br0" timeOffset="126094.99">19115 11995 582 0,'0'0'93'0,"0"0"-35"16,0 0 33-16,0 0-9 15,0 0-3-15,0 0-3 16,0 0-5-16,-28-23-20 15,22 23-12-15,-5 0-6 16,8 0 3-16,3 0-4 0,0 0-8 16,0 0-13-16,0 0-11 15,10 0 4-15,28-3-5 16,27-8 3-16,16-5 0 16,14-4 2-16,-8 4-3 15,-11 2 5-15,-26 5-6 16,-19 5 1-16,-25 2-1 15,-6 2-5-15,0 0 5 16,-1 0 6-16,-35 0-6 16,-17 10-3-16,-22 11 3 15,-10 4 3-15,1 2-3 16,-10 4-5-16,13-4 0 16,7-5 5-16,20-2 0 0,23-8 0 15,14-3 1 1,16-4-1-16,1-5 0 0,0 0-4 15,31 0 1-15,19 0 3 16,29 0 2-16,3-12-2 16,4-6 1-16,-2 2-1 15,-8 2 0-15,-16 3 3 16,-19 2-2-16,-16 5-1 16,-18 1 0-16,-7 3 2 15,0-3-2-15,0 3-1 16,0 0-5-16,-4 0-12 15,-17 0-13-15,-3 0-14 16,5 0-37-16,2 0-111 16,-1 0-185-16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2:27.80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13892 8168 371 0,'0'0'88'0,"0"0"-62"15,0 0-18-15,0 0 40 16,0 0 0-16,0 0-13 16,0 0-10-16,0 0 6 15,0 0 11-15,0 0-6 16,0 0 9-16,0 0-3 0,0 0-9 16,0 0 5-16,-7 5-2 15,-20-4-6-15,-5 6-4 16,2-1-12-16,6 4 2 15,-3 2-1-15,13-6-6 16,-2 2 3-16,12-5-3 16,4-3 1-16,0 3-3 15,0-3-6-15,0 0 10 16,0 0-11-16,1 0 1 16,30 2-3-16,15 1 6 15,9-1 0-15,7-2-2 0,3 0-1 16,-10 3 3-1,4-3-5-15,-14 0 3 0,-8 4-4 16,-10-4 0-16,-19 0-3 16,1 2 3-16,-9-2 2 15,0 0 0-15,0 0-4 16,-9 0-12-16,-21 0 16 16,-18 0 0-16,-13 0-1 15,-11 2-1-15,4 0-15 16,2 2 17-16,12-1 0 15,14-3 2-15,10 0-2 16,12 0 7-16,11 0 5 16,0 0 8-16,7 0-6 15,0 0 1-15,0 0-3 16,0 0-3-16,0 0-9 0,0 0 0 16,0 0-9-16,10 0 7 15,20 0-2-15,18 0 4 16,7 0 4-16,7 0-4 15,-2 0 5-15,-9 0-5 16,-12 0 0-16,-7 0-1 16,-7-3 1-16,-18 3-3 15,-6 0-7-15,-1 0-32 16,0 0 3-16,-8 0-23 16,-33 0-68-16,3 0-178 15</inkml:trace>
  <inkml:trace contextRef="#ctx0" brushRef="#br0" timeOffset="61224.97">20233 1463 819 0,'0'0'89'16,"0"0"-39"-16,0 0 17 16,0 0 23-16,0 0-35 15,0 0-28-15,0 0-12 16,0 6-7-16,0 27-4 15,0 10 9-15,0 7-7 16,-10 0-1-16,1-4-6 0,-8-3 1 16,1-7-66-16,3-9-78 15,3-13-84-15,4-14-261 16</inkml:trace>
  <inkml:trace contextRef="#ctx0" brushRef="#br0" timeOffset="61491.62">20073 1429 785 0,'0'0'70'16,"0"0"-53"-16,0 0 41 15,0 0-5-15,0 0-38 16,0 0-8-16,63-22-3 16,-1 22-4-16,2 0 1 0,-6 12 1 15,0 12-1 1,-24 6-1-16,-5 4-3 0,-26-1-9 15,-3 6 12-15,-26-2 6 16,-16 0-1-16,-6-4-1 16,-4-7 5-16,6 0-6 15,7-7-3-15,16-8-4 16,10-5-47-16,13-6-72 16,0 0-117-16</inkml:trace>
  <inkml:trace contextRef="#ctx0" brushRef="#br0" timeOffset="62342.47">20706 1589 772 0,'0'0'89'0,"0"0"-57"15,0 0 44-15,0 0-18 16,0 0-3-16,0 0-6 15,-37-99-19-15,24 97-15 16,-7 2-10-16,-6 0-5 16,-4 16 1-16,3 11-3 15,-1 6 3-15,7-4-6 16,7 3 10-16,4-3-8 16,10-9 3-16,0-1-3 15,0-7-4-15,24-8-5 0,-3-4 9 16,7 0 1-16,-4 0 2 15,6-13 0-15,1-13 11 16,-4 1-10-16,-7-3 1 16,-1 8 3-16,-6 2-1 15,-10 9 0-15,1 4-1 16,-4 4 3-16,0 1-6 16,0 0-9-16,0 0-4 15,0 23 6-15,0 6 7 16,0 0 3-16,7-6-3 15,-1-5 0-15,7-7-5 16,-7-3 3-16,4-6-3 0,-2-2 2 16,6 0 3-1,3-10 7-15,2-15-6 0,4-2 0 16,-7 2 4-16,-6 2-3 16,0 7 2-16,-7 5-3 15,-3 9-1-15,0-1-1 16,0 3-5-16,0 0-11 15,0 14 8-15,0 13 9 16,0 6 0-16,0-4 0 16,7-9-3-16,2-6-7 15,7-6-9-15,0-6 13 16,1-2 5-16,7 0-1 16,-6-10 2-16,4-13 3 0,-3-3 4 15,-3-2-7 1,-5 3 0-16,0 6 6 0,-9 11 3 15,-2 3-6-15,0 5 7 16,0 0-10-16,0 0-3 16,0 13-5-16,0 23 6 15,-2 13 2-15,-10 5 0 16,2 4-1-16,3-8 1 16,-7-3-2-16,-3-12 3 15,-2-5-2-15,3-6 2 16,-7-13 3-16,3-7-2 15,-1-4-2-15,-6 0 0 16,7-4-22-16,-1-25-38 16,9-13-47-16,10-8-133 15,2-4-154-15</inkml:trace>
  <inkml:trace contextRef="#ctx0" brushRef="#br0" timeOffset="62565.89">21207 1361 886 0,'0'0'56'15,"0"0"-28"-15,0 0 20 16,0 0-11-16,0 0 33 16,0 0-19-16,20 138-23 15,-20-92-16-15,0 0-7 0,0-4-4 16,0-3 2-16,0-4 0 15,-6-8-3-15,5-4-36 16,-9-10-82-16,10-5-172 16</inkml:trace>
  <inkml:trace contextRef="#ctx0" brushRef="#br0" timeOffset="62790.39">21561 1677 863 0,'0'0'128'0,"0"0"-89"15,0 0 79-15,0 0-44 16,0 0-40-16,0 0-24 16,17-27-9-16,16 20-1 15,-1 3-2-15,1-2-19 16,2 4-69-16,0 1-81 15,-6-7-169-15</inkml:trace>
  <inkml:trace contextRef="#ctx0" brushRef="#br0" timeOffset="63908.74">22341 1477 693 0,'0'0'120'0,"0"0"-35"15,0 0 19-15,0 0-4 16,0 0-41-16,0 0-29 16,0-20-4-16,0 38-24 0,0 18-1 15,0 14 4-15,0 2 3 16,0 3-5-16,0-7-3 16,3-7 0-16,-3-10 0 15,2-5-9-15,-1-12-84 16,10-8-68-16,7-6-171 15</inkml:trace>
  <inkml:trace contextRef="#ctx0" brushRef="#br0" timeOffset="64529.18">22700 1523 577 0,'0'0'416'0,"0"0"-385"16,0 0 38-16,0 0 19 0,0 0-55 15,0 0-26-15,-86 19-4 16,73 9 2-16,-1 6-5 16,14 3 0-16,0-4 0 15,0 0 0-15,14-8-2 16,5-8 0-16,0-4-8 16,7-10 6-16,-9-3-2 15,1 0 6-15,2-13 1 16,-6-15 1-16,-4 0 2 15,-10-2-1-15,0 0-3 16,-8 5-5-16,-11 3 1 0,0 3 2 16,0 8-3-1,6 2 0-15,2 4 4 0,11 0 0 16,0 4-8-16,0-1-9 16,0 0-20-16,10-2-41 15,20 0 50-15,8 2 18 16,9-5 1-16,4 2 8 15,-5 5 3-15,0 0-1 16,-14 0 4-16,-9 2-3 16,-8 18-1-16,-5 1 0 15,-10 10 1-15,0 2 5 16,0 1 5-16,0-2 4 16,-7-8-2-16,7-2-7 0,0-9-3 15,0-4 4-15,0-4-5 16,11-5 2-16,11 0 8 15,5-10 7-15,4-17-1 16,-8-7-5-16,-4-1-6 16,-11-2 8-16,-8 0-6 15,0 5-8-15,-8 6-1 16,-17 7 0-16,-8 7-8 16,-9 12-15-16,4 0-37 15,-8 9-33-15,11 17-130 16,15-4-238-16</inkml:trace>
  <inkml:trace contextRef="#ctx0" brushRef="#br0" timeOffset="64859.84">23348 1461 852 0,'0'0'96'0,"0"0"-51"15,0 0 48-15,0 0-36 16,0 0-39-16,0 0-17 16,6 32 9-16,-6 2 9 15,0 4 5-15,0 1-6 16,-6-2-9-16,5-4 4 0,-2 0-8 16,-4-6 0-16,7-7-1 15,0-4-4-15,0-8 5 16,17-4-4-1,12-4 1-15,16 0 6 0,5 0-6 16,4-10-2-16,6-8-15 16,3 0-37-16,-10-2 6 15,-2-5-71-15,-5 4-111 16,-4 1-118-16</inkml:trace>
  <inkml:trace contextRef="#ctx0" brushRef="#br0" timeOffset="65209.6">23789 1507 646 0,'0'0'127'16,"0"0"-17"-16,0 0 0 15,0 0-7-15,0 0-36 16,0 0-33-16,-20-12-1 16,10 12-24-16,2 16-8 15,-8 12 2-15,2 8 4 16,1 5-5-16,7-3 1 15,6-4-1-15,0-2-2 16,0-4-1-16,8-11-3 16,17-4 0-16,6-9-2 15,5-4 6-15,0 0 5 16,6-20 1-16,-7-10-4 16,-12-5-1-16,-11-4 3 15,-10 1-2-15,-2 2-2 16,0 2-6-16,-23 9 0 0,-6 4-6 15,-1 12-6-15,-6 9-39 16,1 0-36-16,2 14-50 16,4 8-170-16</inkml:trace>
  <inkml:trace contextRef="#ctx0" brushRef="#br0" timeOffset="65513.16">24335 1488 803 0,'0'0'135'15,"0"0"-101"-15,0 0 64 16,0 0 6-16,0 0-59 16,0 0-31-16,-40-38-5 15,5 65-8-15,-2 11 0 16,3 8 2-16,5 1-2 15,14-1 6-15,13-4-5 16,2-9-2-16,0-5-5 16,30-7 5-16,3-9 3 15,7-10 3-15,7-2-2 16,9 0-3-16,-2-18-2 16,-3-7-5-16,-4 2-57 15,-9 6-85-15,-15-1-132 16</inkml:trace>
  <inkml:trace contextRef="#ctx0" brushRef="#br0" timeOffset="67678.6">22542 2253 513 0,'0'0'131'0,"0"0"-46"16,0 0 36-16,0 0-34 0,0 0-22 15,0 0-23-15,9-19-13 16,-9 19-3-16,0 0-12 15,-9 2-10-15,-10 21 0 16,-3 6-2-16,-5 2-2 16,13 4 3-16,5-10-2 15,5-4 0-15,1-10-1 16,3-5 0-16,0-3-1 16,0 0 2-16,11-3-1 15,14 0 0-15,5 0 4 16,9 0-3-16,-15 0 2 15,4 0-1-15,-5 0-2 16,-6 8-1-16,-3 4 1 16,0 3-2-16,-9 7-4 0,0 2 5 15,-5 4-2 1,0 2 3-16,-14-2 1 0,-21-5-1 16,-10 0 1-16,-2-7-1 15,1-3-14-15,9-8-48 16,6-5-32-16,10 0-59 15,7-25-77-15,4-18-332 16</inkml:trace>
  <inkml:trace contextRef="#ctx0" brushRef="#br0" timeOffset="68092.62">22474 2229 615 0,'0'0'127'0,"0"0"-66"0,0 0 4 16,0 0-12-16,0 0-18 15,0 0-12-15,140-26-1 16,-89 22-10-16,-1 2-6 16,-2 0-3-16,-10 2-1 15,-8 0-1-15,-13 0 1 16,-7 0-1-16,-8 0-1 16,-2 0-1-16,0 0-2 15,0 6 3-15,0 18 1 16,-2 8 14-16,-12 4 0 15,3 5-3-15,7-7 0 16,0-1-8-16,4-3-4 16,0-7 0-16,0-7 0 0,17-6 1 15,1-7 1-15,5-3 2 16,6 0 8-16,1-8 0 16,1-17-1-16,-11-5-6 15,-6 0 11-15,-6-3-4 16,-8-1 0-16,0 2-10 15,-12 2 1-15,-20 5-6 16,-11 9-7-16,-2 11-33 16,-5 5-26-16,0 0-76 15,1 21-170-15</inkml:trace>
  <inkml:trace contextRef="#ctx0" brushRef="#br0" timeOffset="69195.84">23432 2275 224 0,'0'0'269'0,"0"0"-218"16,0 0 25-16,0 0 5 16,0 0 19-16,0 0-29 15,13-55-24-15,-13 55-3 16,0 0-4-16,0 0 0 16,0 0-17-16,0 0-6 15,0 2-6-15,0 15-2 16,0 7 6-16,0 6 1 15,0 0-2-15,0 1-4 16,0 0 0-16,0-1-2 16,0-2-3-16,0-4 1 15,0-8-2-15,0 1-3 0,0-4 0 16,0-4 2-16,3 1 1 16,10-6-4-16,1-2 0 15,8-2 2-15,7 3-1 16,4-3-1-16,0 0-36 15,-2-5-53-15,6-13-22 16,-6 0-100-16,2-5-113 16</inkml:trace>
  <inkml:trace contextRef="#ctx0" brushRef="#br0" timeOffset="69539.52">23786 2305 631 0,'0'0'106'0,"0"0"-3"15,0 0 5-15,0 0-26 16,0 0-32-16,0 0-13 16,-17-10-9-16,7 10-23 15,2 20 3-15,-6 12-3 16,1 8 0-16,10-4-2 16,3-7-1-16,0-1-2 15,0-6 0-15,0-4 0 16,14-5-4-16,5-8 2 15,3-5 2-15,5 0 5 16,4-18 5-16,0-13-6 0,-12-6-2 16,-1 0 3-16,-7 3-3 15,-11 5 1-15,0 4-3 16,0 7-3-16,-17 4-3 16,-6 5-12-16,-2 6-23 15,3 3-10-15,-1 0-41 16,11 14-40-16,7 4-99 15,5-4-238-15</inkml:trace>
  <inkml:trace contextRef="#ctx0" brushRef="#br0" timeOffset="69842.14">24338 2275 544 0,'0'0'309'15,"0"0"-281"-15,0 0 22 16,0 0 39-16,0 0-26 16,0 0-25-16,-79-44-16 15,61 44-13-15,-9 9 0 16,2 16-1-16,6 7-1 16,-5 5 0-16,11 0-4 15,7 1-1-15,6-4-2 16,0-5 5-16,13 1-3 15,12-3-2-15,16-9-2 16,7-5 0-16,1-13-1 16,9 0-67-16,4-2-97 0,-4-23-182 15</inkml:trace>
  <inkml:trace contextRef="#ctx0" brushRef="#br0" timeOffset="72409.2">24965 2201 638 0,'0'0'102'0,"0"0"-34"16,0 0 24-16,0 0-19 15,0 0-27-15,0 0-33 16,-10 6-6-16,-7 18 5 16,-1 8-6-16,4 2 2 0,11-2-5 15,3-2-3-15,0-8 2 16,0-3-2-16,6-8 0 16,21-2 2-16,2-6 2 15,7-3 6-15,5 0-8 16,0-22 1-16,-2-4 1 15,-6 3-4-15,-9 6 1 16,-10 7 5-16,-11 4-3 16,-3 6-3-16,0 0 12 15,0 0-12-15,0 0-3 16,0 0 2-16,0 0-8 16,0 12 4-16,0 14 3 0,0 5 2 15,0-2 0-15,0-3-1 16,5-8-2-16,9-4 3 15,2-8-3-15,7-6 3 16,2 0 1-16,6 0 3 16,-9-9 0-16,4-9-2 15,-10-2-2-15,-3-3 1 16,-9 0 3-16,-4 6-4 16,0 0-13-16,-4 3 11 15,-23 8-2-15,-4 3-5 16,-6 3 3-16,-5 0 3 15,7 3 0-15,8 6 1 16,12-3 2-16,8-1-3 16,4-5 2-16,3 0 1 0,0 0-5 15,0 0-2-15,23 0-19 16,10 0 26-16,9 0 0 16,7-5 4-16,-12 1-4 15,3 2 0-15,-7 2 0 16,-7 0 2-16,0 0-2 15,-11 0 0-15,-1 9 1 16,-5 10 3-16,1 5-4 16,-9-2 0-16,-1 2 6 15,0-7-1-15,0-5 1 16,0-7 3-16,0-3-4 16,0-2 0-16,0 0 7 0,0 0-4 15,6 0-3-15,4-14-3 16,8-12 7-16,4-7-9 15,6 0-8-15,0 7-3 16,-3 6 5-16,-3 8-2 16,-3 8 8-16,-4 4-4 15,-8 0 1-15,0 0 0 16,-3 10-1-16,1 6 4 16,-4 8 0-16,6-2 3 15,-7-6-2-15,2-4 3 16,-2-6 0-16,0-6 0 15,1 0 7-15,2 0 8 16,7 0-5-16,9-11 1 16,3-14-11-16,11-7-4 0,-4 4 0 15,1 6 5-15,-14 6-4 16,0 8-2-16,-16 4 1 16,0 4-4-16,3 0-1 15,-1 6-12-15,9 19 17 16,3 2-3-16,2 5 6 15,-7-6-2-15,7-10-1 16,-2-3 1-16,2-13-1 16,3 0 2-16,8-3 1 15,-5-23 0-15,6-5-3 0,0 0 0 16,-10-1-1 0,-11 4 1-16,0 4 0 0,-3 5 5 15,-4 12-2 1,0 5 0-16,0 2 0 0,0 0-5 15,0 20 2-15,-11 26-2 16,-9 17 2-16,0 11 0 16,7 5 0-16,11-6 0 15,0-15 0-15,2-8 0 16,0-16-3-16,0-12-3 16,0-14-17-16,0-2-28 15,0-6-9-15,2 0-55 16,4-24-144-16,3-14-354 15</inkml:trace>
  <inkml:trace contextRef="#ctx0" brushRef="#br0" timeOffset="72657.56">26174 2249 667 0,'0'0'151'0,"0"0"-99"16,0 0 57-16,0 0-16 16,0 0-12-16,0 0-32 15,0 0-21-15,28-108-17 16,-21 108-11-16,8 6-3 15,1 20 2-15,3 2 1 16,-6 5 4-16,-12 2-4 16,-1-7 0-16,0-6 4 15,-1-1-4-15,-20-7 0 16,-4-5-4-16,1-4-2 0,-4-2-27 16,8-3-24-1,2-10-19-15,9-17-19 0,9-10-73 16,0-1-82-16,29-1-162 15</inkml:trace>
  <inkml:trace contextRef="#ctx0" brushRef="#br0" timeOffset="72891.89">26346 1927 632 0,'0'0'126'0,"0"0"8"16,0 0-49-16,0 0 11 15,0 0-4-15,0 0-47 16,2-69-25-16,-2 77-20 15,0 28-3-15,0 14 3 16,0 14 2-16,-2-1 8 16,2 1-8-16,0-6-2 0,0-6 1 15,0-8-2-15,0-12 0 16,0-12-22-16,5-8-59 16,8-12-33-16,2 0-102 15,4-16-150-15</inkml:trace>
  <inkml:trace contextRef="#ctx0" brushRef="#br0" timeOffset="74027.16">26497 2222 525 0,'0'0'109'0,"0"0"-72"0,0 0 38 16,0 0 14 0,0 0-25-16,0 0-11 0,11 0-2 15,-9 0-6-15,2 0 0 16,1 0-19-16,4 0-5 15,4-5-5-15,-8-11-10 16,6-3-3-16,-9 0-1 16,-2 5-2-16,0 2-6 15,0 7-1-15,-9 3-4 16,-9 2-5-16,-3 0 2 16,2 4 10-16,2 16-1 15,2 10 4-15,1-1-3 16,11 5 1-16,3 0 3 15,0-4-1-15,6-6 0 16,9-2 1-16,3-8-6 0,8-10 4 16,-2-4 2-16,7-4 0 15,4-24 4-15,5-10-1 16,-2-8 2-16,-2-2-1 16,-11-2-4-16,-7-4 3 15,-12-1-2-15,1-2-1 16,-7 8 5-16,0 7-5 15,0 18 5-15,0 10-3 16,-7 6 5-16,7 8-3 16,0 0-4-16,0 0-8 15,0 10 4-15,0 22-6 16,0 16 10-16,0 4 5 16,0 3-4-16,9-3 2 15,5-2 7-15,-3-6-3 0,10-5-4 16,-9-4 3-16,9-13 6 15,-5-6-10-15,3-6 5 16,6-10 0-16,3 0 6 16,0-4-9-16,5-22-3 15,-3-10-2-15,-5-6 1 16,-2-3-18-16,-13 5-13 16,-10 7-9-16,0 11 25 15,0 11 14-15,-10 5-8 16,-13 6 5-16,-2 0-3 15,2 8 7-15,5 11-3 0,10 9 2 16,8 4 0 0,0 2 1-16,0-2-1 0,31 0-2 15,5-6 2 1,-4-14-1-16,14-2-10 0,-4-10 5 16,9 0 7-16,-4-12 0 15,-4-14-1-15,-14 2 1 16,-12-8 0-16,-7 5 1 15,-10 2 5-15,0 7-1 16,0 7 8-16,-4 6-2 16,-16 5-11-16,-6 0-2 15,-2 10 2-15,-2 14 5 16,3 4-5-16,13 0 2 0,10 5-2 16,4-4 1-16,0-4 0 15,0-4 6-15,15-5-3 16,5-10 0-16,8-6 12 15,2 0 10-15,3-12-3 16,0-21-10-16,-1-6-9 16,-11-9 1-16,-4-4-3 15,-6-12 1-15,-11-7-3 16,0-9-4-16,0 4 1 16,0 15 0-16,0 20 3 15,0 23 5-15,0 11-4 16,-6 7-1-16,-4 5-13 15,-2 33 2-15,-1 18 11 16,5 14 0-16,5 4 0 0,3 1 0 16,0-4 1-16,12-5-1 15,10-11 0-15,-12-8 2 16,0-14-2-16,-6-14-1 16,-2-10-8-16,-2-9-51 15,0 0-34-15,-16-9-88 16,-22-24-334-16</inkml:trace>
  <inkml:trace contextRef="#ctx0" brushRef="#br0" timeOffset="74198.5">26550 2041 786 0,'0'0'147'15,"0"0"-107"-15,0 0 12 0,0 0 20 16,0 0-31-16,142-43-41 15,-64 35-3-15,-16 4-10 16,-12 2-91-16,-28 2-67 16,-22 0-125-16</inkml:trace>
  <inkml:trace contextRef="#ctx0" brushRef="#br0" timeOffset="75208.66">24731 2461 273 0,'0'0'48'15,"0"0"-7"-15,0 0 64 16,0 0-17-16,0 0-11 0,0 0 3 16,-39-11 17-16,38 8-31 15,-5 3-16-15,0 0-22 16,-4 0 0-16,2 0-7 16,-8 0 1-16,-1 0-12 15,0 0 9-15,1 3-8 16,0-1-6-16,9 2 0 15,1-2 5-15,6 1-9 16,0-3 1-16,0 0 4 16,0 0-5-16,0 0-1 15,0 0-11-15,18 0 11 16,9 0 0-16,9 0 1 0,-1 0 0 16,-2-7 4-16,-4 3-5 15,-14-2 0-15,-8 5 4 16,-7 1-4-16,0 0 9 15,0 0-7-15,0 0 0 16,-20 0-2-16,-13 0-6 16,-1 7 6-16,7 1 0 15,8 0 5-15,6-7-4 16,8 2 1-16,5-1 0 16,0-2 5-16,0 0-7 15,0 0 0-15,5 0-6 16,18 0 6-16,3-2 1 15,11-5 1-15,-10 0 0 16,-1 5 1-16,-14 2-5 16,-9 0 2-16,-3 0-1 0,0 0-1 15,0 0-1-15,0 0-3 16,-17 0-2-16,-13 4 8 16,1 8 4-16,0-5-4 15,12-1 0-15,10-3 0 16,-2 0 1-16,9-1-5 15,0-2 1-15,0 0-26 16,0 0-12-16,0 0-68 16,11-11-33-16,5-8-56 15,-1 5-217-15</inkml:trace>
  <inkml:trace contextRef="#ctx0" brushRef="#br0" timeOffset="81176.8">19729 2420 638 0,'0'0'109'16,"0"0"-61"-16,0 0 23 15,0 0-12-15,0 0-30 16,0 0-13-16,0 0-1 16,-140-35 5-16,120 50-15 15,3 0 5-15,6 4-8 16,7-1-2-16,4 2 2 16,0 8-4-16,0-6 4 15,11 3 0-15,21-4-2 16,3-7-2-16,5-1 2 15,2-4 0-15,-3 0 3 16,-11 0-3-16,-10 1 1 16,-8-2-2-16,-10 6-5 0,0 2 6 15,-8 8 0-15,-30 2 6 16,-11 4-4-16,-2-3-2 16,-14-4 0-16,3-3-3 15,3-9 3-15,9-4-25 16,15-7-26-16,13 0-61 15,11-23-75-15,11-18-35 16</inkml:trace>
  <inkml:trace contextRef="#ctx0" brushRef="#br0" timeOffset="81441.3">19503 2247 541 0,'0'0'74'0,"0"0"-9"15,0 0 61-15,0 0-26 16,0 0-45-16,0 0-14 15,10-36-18-15,-4 36-13 16,-1 4-1-16,9 30 6 16,5 14 23-16,4 14-5 15,-5 13-12-15,-3 9-5 16,-6 0-11-16,2-8 4 16,-11-6-9-16,0-14 1 15,0-12-2-15,0-6 1 16,0-10-10-16,0-11-48 15,0-7-17-15,0-10-28 16,4 0-69-16,7-8-18 0</inkml:trace>
  <inkml:trace contextRef="#ctx0" brushRef="#br0" timeOffset="81667.82">19817 2434 540 0,'0'0'140'16,"0"0"-71"-16,0 0 1 16,0 0-5-16,0 0-46 15,0 0-9-15,0 90 33 16,0-35-12-16,8 2-9 16,-6-5-21-16,-2-10 1 0,0-2-2 15,0-8 0-15,5-12-51 16,7-8-53-16,10-12-102 15,7 0-134-15</inkml:trace>
  <inkml:trace contextRef="#ctx0" brushRef="#br0" timeOffset="81942.43">20071 2538 614 0,'0'0'151'0,"0"0"-99"16,0 0 15-16,0 0-19 15,0 0-11-15,0 0-35 0,-1 3 1 16,1 18-3 0,7 1 6-16,16 1 0 0,0-2-1 15,6 3-4-15,-7-2 13 16,5-2-6-16,-14-1-8 16,-4-2 6-16,-2 1-6 15,-7-3 0-15,0 1 0 16,0-2 0-16,-26-1-3 15,-10-6-36-15,-13-7-42 16,-2 0-138-16,-10-9-106 16</inkml:trace>
  <inkml:trace contextRef="#ctx0" brushRef="#br0" timeOffset="82308.2">20038 2444 594 0,'0'0'49'0,"0"0"16"15,0 0 29-15,169-24-30 16,-124 24-22-16,-13 9-23 16,-1 16-5-16,-12 4-2 15,-6 8-3-15,-8-2-2 16,0 3 1-16,-5-5 1 16,0-3 1-16,0-2-5 15,0-8-2-15,0-6-2 16,0-5 1-16,0-2 0 15,6-5 1-15,0-2-3 16,10 0 6-16,8 0 7 0,8-14 8 16,1-16-11-16,-1-1 6 15,0-6-10-15,-15 3 0 16,-12 1 3-16,-5-4-2 16,0 8-2-16,-21 1-5 15,-19 9-6-15,-2 16-10 16,-13 3-27-16,5 0-24 15,8 17-61-15,4 6-89 16,15 2-193-16</inkml:trace>
  <inkml:trace contextRef="#ctx0" brushRef="#br0" timeOffset="82597.84">21093 2502 880 0,'0'0'62'16,"0"0"-32"-16,0 0 59 16,0 0-22-16,0 0-44 15,0 0-18-15,46-13 0 16,3 7 5-16,8-2-6 15,3 0 2-15,-12 4-6 0,-15 2 0 16,-17 2-3-16,-10 0 2 16,-6 0-37-16,0 0-31 15,-22 6-38-15,-13 10-157 16</inkml:trace>
  <inkml:trace contextRef="#ctx0" brushRef="#br0" timeOffset="84409.7">22780 3202 567 0,'0'0'236'16,"0"0"-202"-16,0 0 6 15,0 0 15-15,0 0-9 0,0 0-20 16,0 0-12-16,0 0-6 16,-98 71 4-16,88-44-11 15,7-2 2-15,3-3-3 16,0-3 9-16,0-3-8 16,0-5-1-16,13-2 2 15,5-5 4-15,12-2 2 16,8-2-2-16,5 0 4 15,-6 0 2-15,5 0-11 16,-9 5 1-16,-14 4-1 16,-3 3-1-16,-13 3 0 15,-3 6 2-15,0 7 1 0,-3 2 3 16,-27-4-5-16,-1 0-1 16,-8-2 1-16,-5-6-3 15,-2-2-35-15,-2-8-47 16,10-8-111-16,-3-3-135 15</inkml:trace>
  <inkml:trace contextRef="#ctx0" brushRef="#br0" timeOffset="84828.64">22637 3245 620 0,'0'0'76'0,"0"0"-58"0,0 0 53 16,132-43 1-16,-72 36-24 15,1 5-12-15,-4 2-17 16,2 0-8-16,-12 0-3 16,-13 2-7-16,-17 14 2 15,-2 4-3-15,-13 3 0 16,-2 7 2-16,0 2 7 16,0-1-2-16,0 1-5 15,0-5 2-15,-2-1 3 16,2-4-7-16,0-6 0 15,0-8 2-15,0-2-2 16,4-4 0-16,16-2 3 16,7 0 5-16,3 0-2 0,3-12 3 15,-9-10-4 1,-1 2 6-16,-4-6-3 0,-13 3 9 16,-6 0-2-16,0 4 3 15,-6 3-16-15,-25 4-2 16,-4 7-6-16,2 5-3 15,-2 0-18-15,7 0-30 16,8 0-26-16,7 14-90 16,13-5-27-16,0-7-277 15</inkml:trace>
  <inkml:trace contextRef="#ctx0" brushRef="#br0" timeOffset="85175.27">23592 3020 776 0,'0'0'124'0,"0"0"-100"0,0 0 58 15,0 0-23-15,0 0-23 16,0 0-23-16,0 17-12 16,0 13 6-16,0 12 16 15,-4 0-4-15,3 2-6 16,-5-1 3-16,3-4 2 15,0-3-10-15,2-4-1 16,1-7 0-16,0-9-6 16,0-5 2-16,0-6-3 15,0-1-2-15,1-2 2 0,20-2 1 16,4 0-1-16,9 0-2 16,-1-2-33-16,2-13-39 15,-1-4-16-15,0-3-8 16,1-3-87-16,0 0-31 15,-9 0-109-15</inkml:trace>
  <inkml:trace contextRef="#ctx0" brushRef="#br0" timeOffset="85491.87">23928 3193 181 0,'0'0'337'0,"0"0"-231"16,0 0 14-16,0 0 14 0,0 0-62 16,0 0-12-1,-12-20-25-15,11 20-8 0,-1 0-11 16,-9 20-11-16,3 8 4 15,-4 10 8-15,10 0 0 16,2-2-15-16,0-1 0 16,0-6 1-16,2-6-2 15,12-9-1-15,5-5-2 16,1-7 2-16,7-2 2 16,-2 0 6-16,6-21-2 15,0-6-3-15,-4-7 5 16,-11-2-6-16,-11 0-1 15,-5 4-2-15,0 8-1 16,-19 2 1-16,-8 8-18 16,-8 5-11-16,2 9-18 0,0 0-16 15,11 0-40-15,7 17-122 16,7-3-143-16</inkml:trace>
  <inkml:trace contextRef="#ctx0" brushRef="#br0" timeOffset="85794.54">24543 3161 520 0,'0'0'252'16,"0"0"-162"-16,0 0-19 16,0 0 5-16,0 0 12 0,0 0-52 15,-52-75-11 1,29 75-16-16,-5 9-4 15,-3 21 0-15,5 4-2 0,-6 6 1 16,8 1-3-16,8 0-1 16,8-2 2-16,8-3-1 15,0-6 0-15,0-8 1 16,19-4-1-16,1-1 0 16,12-8 0-16,3-7 0 15,8-2-2-15,16 0 0 16,2-9-96-16,10-16-49 15,4 2-182-15</inkml:trace>
  <inkml:trace contextRef="#ctx0" brushRef="#br0" timeOffset="85948.85">25221 3330 778 0,'0'0'135'0,"0"0"-113"16,0 0 29-16,0 0-18 15,0 0-33-15,0 0-6 16,0 3-75-16,0 3-124 16,0 0-81-16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5:24.71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18355 16242 147 0,'0'0'181'0,"0"0"-173"15,0 0-8-15,0 0-32 16,0 0-1-16,0 0-51 15</inkml:trace>
  <inkml:trace contextRef="#ctx0" brushRef="#br0" timeOffset="13908.63">24698 5330 446 0,'0'0'98'16,"0"0"-65"-16,0 0 22 16,0 0 15-16,0 0 5 15,0 0-18-15,0 0-11 16,2-6-7-16,-2 6-6 15,0 0-8-15,0 0-7 16,0 0 2-16,0 0-5 0,0 0 2 16,-18 0 14-16,-14 0-23 15,-7 0 10-15,0 0-11 16,3 3-3-16,11 0-3 16,0-1 4-16,7-2 0 15,13 2-4-15,0-2 4 16,5 0-2-16,0 0-2 15,0 0 13-15,0 0-12 16,13 0 15-16,27 0-9 16,17-4-2-16,18-6-2 15,0 3-4-15,0 5 1 16,-5-1-1-16,1 3 4 16,-14 0-4-16,-9 0 2 15,-8 0-2-15,-18 0 0 16,-9 0 0-16,-13 0 0 0,0 0 2 15,0 0-2-15,-7 0-12 16,-28 0 11-16,-20 0 2 16,-11 0-1-16,-11 0 3 15,9 3-3-15,9-1 0 16,10 3 1-16,12-3-1 16,6 0 0-16,16-2 1 15,10 0-1-15,5 0 0 16,0 0-3-16,0 0 2 15,0 2-2-15,24 1 3 16,24 2 3-16,29-3-2 16,9-2 1-16,5 0-1 0,-7 0-1 15,-3 2 0-15,-9-2 5 16,-17 2-5-16,-19-2 0 16,-18 0-1-16,-8 0 1 15,-10 0-5-15,0 0 4 16,0 0-13-16,-15 0-42 15,-15 0-22-15,-15 0-49 16,4 0-101-16,0 0-160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0:42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8375 6397 991 0,'0'0'71'16,"0"0"-71"-16,0 0-16 15,0 0 16-15,0 0 43 16,0 0 6-16,0 0-19 15,141 16-3-15,-111-11 3 16,-2-5-11-16,-2 2-6 16,-4-2 0-16,1 0 2 0,-3 0-5 15,-1-7-7-15,0-4 3 16,4-3 1-16,-3-2-4 16,0 0 3-16,-1 1-3 15,10 1 1-15,-3 1-4 16,-4 3 1-16,-2 4 1 15,3 0-1-15,-7 2 1 16,4-3-1-16,2-2 3 16,4 2-1-16,7 0 0 15,-3 1 0-15,3 0-1 16,0-4 0-16,-2 1 2 16,1 0-3-16,-9-3-1 15,1-4 0-15,-2 6 0 16,-3-7 4-16,-3 3-2 15,1 3-2-15,-4 3 0 0,-8 2 1 16,9 6-1-16,-4 0-1 16,-2 0 0-16,6 0 1 15,5 0 3-15,8 0-1 16,4 0-2-16,6 0 9 16,12 0-3-16,-3 0-4 15,4-6-1-15,8-11 4 16,-1 2-3-16,10-1-1 15,-4 3-1-15,0 1-3 16,-5 5 1-16,-7 3 2 0,-12 4 0 16,3 0 2-1,-9 0-4-15,-4 0 4 0,-3 0-4 16,0 0 4-16,-4 0-2 16,5 0 1-16,-5 0-1 15,5 0 2-15,-8 1-1 16,2 4 2-16,6 3-2 15,2-2 2-15,8-3 0 16,7-3 1-16,3 0-2 16,9 0 1-16,8 0-3 15,-2-14 3-15,6-5-2 16,7 0-1-16,-5 0 1 16,-2 5 0-16,-6 5 1 0,3 6-2 15,-13 3 3-15,-4 0 1 16,1 0 0-16,-14 17-4 15,6-1 4-15,-8-1 1 16,-1-1-4-16,0-4 2 16,1-4-3-16,-2-4 2 15,0-2-2-15,-6 0 0 16,1 0 2-16,-4 0-1 16,-8 0 0-16,0 0 2 15,-10-2-3-15,-1 2 2 16,3 0-2-16,-6 0-2 15,0 0 1-15,0-3-11 16,0 3-21-16,0 0-28 16,5 0-64-16,12 0-66 0,18 14-132 15,27 5-349-15</inkml:trace>
  <inkml:trace contextRef="#ctx0" brushRef="#br0" timeOffset="1286.4">16988 6561 792 0,'0'0'138'16,"0"0"-123"-16,0 0-15 15,0 0 0-15,0 0 35 16,0 0 20-16,78 56-25 15,-45-26-15-15,2 0 0 0,0-3 5 16,-2-2-5-16,0-7-6 16,0-2-2-16,-4-9-5 15,3-7 5-15,-4 0-7 16,-1-14 6-16,6-17-6 16,6-13 1-16,0-3 1 15,7 1 0-15,-9 3-1 16,4 7 3-16,-8 11 1 15,-11 6 7-15,2 13 3 16,-12 1-5-16,3 5 2 16,8 0 4-16,8 6 3 15,6 16-16-15,16-5 5 16,11 1 16-16,9-1-12 16,-3-4-8-16,-4-5 1 0,-3-2-4 15,1-6 7-15,-13 0-7 16,1 0-1-16,-4-12 1 15,-1-8 0-15,-2-3-1 16,3-1 0-16,-11 5 0 16,-6 3 1-16,-4 6-1 15,-15 8-2-15,1 2 2 16,0 0 1-16,0 0-1 16,4 5 0-16,2 15 1 15,10 6 0-15,2-3 2 16,0-3 3-16,2 0-6 15,0-6 2-15,1 0-3 16,-1-5 1-16,0-9 0 0,2 0 2 16,-2-3-2-1,2-19-2-15,8-5-2 0,-5-4 2 16,7-2 1-16,-8 6 1 16,6 6 1-16,-4 10-1 15,2 4 0-15,-7 7 1 16,0 0-1-16,1 0 2 15,8 18-2-15,3 7 7 16,7 1-4-16,1-2-3 16,5-4 3-16,5-3-5 15,-14-6 2-15,-12-9-11 16,-11-2-42-16,-27 0-93 16,-2-11-119-16,-56-16-464 0</inkml:trace>
  <inkml:trace contextRef="#ctx0" brushRef="#br0" timeOffset="4307.34">12670 6990 1014 0,'0'0'46'0,"0"0"7"16,0 0 19-16,0 0-15 15,0 0-8-15,0 0-34 0,0 0-8 16,-99 127-2-16,99-72 2 15,0-3 1-15,0 1-5 16,10-7 0-16,17-8-3 16,4-6 2-16,5-10-2 15,9-10 0-15,6-12 1 16,-1 0-1-16,9-32-1 16,-4-10 1-16,-9-7-7 15,-11-6-4-15,-7 1 0 16,-20-7 6-16,-1-3 5 15,-7 0 0-15,0 5 0 16,-13 10 0-16,-6 11 0 0,8 16 5 16,2 13-4-16,2 7-1 15,7 2 7-15,-5 0-7 16,3 6-4-16,-3 26 1 16,5 15 3-16,0 11 1 15,0 2 0-15,19 6 7 16,4-6-3-16,-1-5 2 15,7-5 2-15,-3-10 0 16,-6-9 5-16,-7-16-14 16,-6-6 1-16,3-9 1 15,-5 0-2-15,6 0 1 16,5-23 3-16,6-13-3 16,10-7 2-16,1 0-2 15,0 9-1-15,-3 11-11 16,-12 14-9-16,2 6 13 0,-5 3-4 15,-1 6 1-15,11 15 5 16,-3 10 5-16,8-2 0 16,1-4 0-16,-1-2 1 15,5-10 0-15,1-4-1 16,-1-9-1-16,5 0-2 16,-2-6 0-16,-3-24-4 15,5-4 5-15,-12-4 0 16,-4-1 0-16,-21-1 2 15,-3 2-5-15,0 4 5 0,-6 7-1 16,-20 8 0 0,-1 13-2-16,2 6 1 0,-8 0 0 15,-9 18 0-15,8 16-6 16,2 10 8-16,11-2-3 16,6 1 2-16,3-6-1 15,12-2 1-15,0-8 0 16,0-10-1-16,13-5 3 15,4-10-1-15,-2-2 0 16,-1 0 0-16,7-6 12 16,-1-15-3-16,6-7 0 15,-6 0-7-15,-8-2 0 16,-4 6-1-16,2 2 5 16,-8 7-6-16,1 7-3 15,-3 6 3-15,0 2-1 0,0 0-1 16,0 0-7-16,8 14-11 15,1 9 20-15,11 3-4 16,3 2 4-16,3-5 0 16,-3-5 3-16,-1-4-2 15,4-7-1-15,-10-7 0 16,5 0-5-16,-3 0 2 16,5-16-2-16,-4-9 4 15,1-7-2-15,-1-1 0 16,-4 5-3-16,-7-2-3 15,-5 10 0-15,-2 4 4 16,-1 11-1-16,0 5 5 0,0 0 0 16,0 0-5-16,0 7-6 15,0 19 12-15,6 9 3 16,4 1 7-16,-5-3 6 16,8-4 1-16,-9-9-2 15,3-6-4-15,-4-9-5 16,-3-3 3-16,3-2 2 15,0 0 1-15,1 0 0 16,5-21-3-16,-8-8-4 16,10-5-3-16,-4 0-1 15,4 7-2-15,0 4-8 16,-6 11-11-16,12 8 1 0,-8 4-4 16,8 0 6-16,3 14 3 15,2 11 6-15,7 2-6 16,5-2 4-16,1-5 1 15,6-3 2-15,-8-10 1 16,2-7 5-16,-2 0-1 16,0 0-2-16,2-19 4 15,-2-11 1-15,-5-4 0 16,-8 0 3-16,-5-2 6 16,-7 4-7-16,-8 0 6 15,0 6 1-15,0 12 0 16,-13 4 4-16,-4 10-6 15,-7 0-8-15,0 14 0 16,-8 15-2-16,5 4 2 16,7 5 0-16,7-2 0 0,11-4-1 15,2-3 1-15,0-3-1 16,0-11 0-16,2-5 1 16,14-8 1-16,-5-2 4 15,6 0 8-15,-1-4 1 16,3-15 6-16,-3-4-7 15,1 1-2-15,-2 1-3 16,-5-2 5-16,-2 7-6 16,-6 3 5-16,0 6-11 15,-2 7 4-15,0 0-2 0,0 0-3 16,0 26-3 0,0 18 3-16,5 18 5 0,-5 13-4 15,0 13 0-15,0 14-1 16,0 8 0-16,0-1 0 15,-7-11-5-15,-3-19-14 16,-2-22-5-16,-1-25 24 16,0-16 0-16,-2-16 1 15,-3 0 2-15,0-10-3 16,-13-24-3-16,12-14-2 16,1-17 4-16,3-6-6 15,9-3-5-15,6 7 4 16,0 5-1-16,36 6-2 15,2 4 8-15,10-2 1 16,1 3-2-16,3 1-7 0,7 3 7 16,-10 1 4-16,2 1-1 15,-5 1 1-15,-3 3 0 16,-16 3 1-16,-2 5-1 16,-17 9 3-16,-8 6 3 15,0 4-6-15,0 4 0 16,-11 6-3-16,-13 4 2 15,2 0-1-15,-7 26-2 16,12 10 3-16,2 5-2 16,8 5 3-16,7-1 1 15,0-7 5-15,20-6 3 16,9-6-1-16,4-10-3 0,6-5-2 16,-4-9-3-16,6-2-1 15,-5 0-74-15,-3-9-122 16,-1-16-326-16</inkml:trace>
  <inkml:trace contextRef="#ctx0" brushRef="#br0" timeOffset="5905.24">15469 7395 189 0,'0'0'544'0,"0"0"-455"16,0 0-30-16,0 0-8 16,0 0-1-16,0 0 0 15,0 0-6-15,159 43 1 16,-126-82-10-16,-1-7-15 15,-1 0-9-15,-17-3-9 16,-10 5 5-16,-4 2-7 16,0 8 9-16,-17 8-7 15,1 10 0-15,0 6-2 16,3 10-1-16,7 0-2 0,-7 0-7 16,-1 10-3-16,8 5-6 15,-2 0-7-15,8 1-5 16,0-6 5-16,0-4 14 15,8-2 6-15,7-1 4 16,3-3 0-16,-2 0 0 16,5 0 1-16,3 4 0 15,-4 1 2-15,-5 4 1 16,-6 8 1-16,5 4 3 16,-3 5-6-16,5 1 2 15,2 6-1-15,-1-5 0 16,-1-2 1-16,1-6 0 15,-2-6-2-15,2-6 2 16,2-2 2-16,4-6 3 16,-1 0 2-16,5-6-5 0,5-16 10 15,-5-10 2-15,1-4-4 16,2-3-4-16,-13-2-7 16,2 3-1-16,-15 1 4 15,-4 5 1-15,0 12-1 16,0 6 2-16,-4 12 2 15,-2 2-3-15,-7 0-5 16,-1 6-9-16,1 15 6 16,7 14 3-16,5 1-5 15,1 0 3-15,0 1 1 16,12-3 0-16,12-5 1 16,18-2 0-16,1-6 0 0,15-12 2 15,4-9-2-15,3 0 0 16,3-11 0-16,-8-20 0 15,-9-4 1-15,-12-1 2 16,-8-3-1-16,-16-2 4 16,-13 5-5-16,-2 6 10 15,-4 4 9-15,-21 14-8 16,2 7-7-16,-7 5-2 16,-4 0-3-16,1 23 0 15,-2 9 0-15,8 3-1 16,8 7 0-16,18-1-3 15,1-6 3-15,0-2 0 16,1-10 0-16,18-7 1 0,-3-12 0 16,11-4 1-1,-8 0 1-15,13-10 3 0,-2-14 2 16,3-8-5-16,0 3 1 16,-9 2-2-16,0 6 1 15,-15 12-1-15,-2 6-2 16,-7 3 1-16,0 12-1 15,0 26 1-15,0 17 11 16,0 8-1-16,0 2-8 16,0 1-1-16,0 2 0 15,0 0 1-15,0-7-2 16,0-13-3-16,-1-14-48 0,1-19 50 16,0-10 0-1,0-5-9-15,0 0 1 0,0-20-1 16,0-4 9-16,9 7 1 15,5 4 1-15,3 5 1 16,0 8-2-16,7 0-2 16,-2 0 2-16,3 0 0 15,1 0 0-15,3 0-5 16,3 0-19-16,3 0-44 16,-5-14-81-16,-1-8-167 15</inkml:trace>
  <inkml:trace contextRef="#ctx0" brushRef="#br0" timeOffset="7305.85">16942 7111 837 0,'0'0'102'16,"0"0"-102"-16,0 0 17 15,0 0 64-15,0 0-15 16,30 122-21-16,-14-97-21 16,1-6-4-16,-4-9-6 15,-7-2-3-15,4-6 0 0,-6-2-4 16,7 0 0 0,0-16 3-16,4-11-1 0,9-9-8 15,-8 1-1 1,1 8-1-16,-2 9-4 0,-8 9 0 15,1 5-5-15,-5 4 0 16,-1 0-2-16,1 13 0 16,10 11 12-16,4 6 7 15,-2 2-7-15,3 1 5 16,-2-7 7-16,5-5-2 16,-7-7-5-16,2-9 4 15,1-5 0-15,2 0 0 16,6-16 3-16,2-17-4 15,-1-6-8-15,0-4 4 16,-10-4 0-16,-7-6-1 0,1 3-3 16,-10 12 0-16,0 12 0 15,0 16 0-15,0 7 0 16,0 3-7-16,0 0-2 16,0 5-2-16,-5 19 9 15,-3 6-2-15,8 5 0 16,0-4-10-16,0-1-4 15,11-2 7-15,5-9 8 16,3-5 2-16,-3-7 1 16,11-7 1-16,-2 0-1 15,8-5 1-15,7-22 5 16,-2-3-4-16,-5 0-1 16,-11-3 3-16,-2 4-4 0,-14-1-2 15,-6 6 0-15,0 8 1 16,0 2 1-16,-6 4 0 15,-8 6-4-15,-1 4-7 16,-3 0 5-16,1 0-1 16,-7 14 3-16,4 4 0 15,4 4 3-15,3-1 1 16,7 2-1-16,3-3 0 16,3-2 1-16,0 0-1 15,0-2 2-15,0 0-2 16,8 0 2-16,12 0 3 15,3-3-2-15,0-3 4 16,7-4 1-16,-2-3-6 16,3-3 4-16,-4 0-5 0,3 0 4 15,-1-17-4-15,3 0-8 16,-12-4 7-16,-4 1 1 16,1-3-5-16,-7 5 3 15,-7 2 1-15,-1 6 1 16,-2 4 1-16,0 4-1 15,0 2-1-15,0 0-2 16,0 0-6-16,0 0 2 16,0 8 0-16,11 13 7 15,-2 4 4-15,4 2-4 16,0 4 0-16,1-2 0 16,0-2 0-16,-9 0 1 15,-3 0-1-15,-2-2-1 0,0-4 1 16,0-1-4-16,-18-5-1 15,-10-1-24-15,4-4-18 16,-2-8 15-16,6-2 18 16,5 0 3-16,-2-2-4 15,16-14-2-15,1 1-6 16,0-4 2-16,12-4 10 16,12-4 9-16,16-5-3 15,-1-2 2-15,10-5-1 16,2-4-7-16,5 0 3 15,-12-7-6-15,2-2 14 16,-6-4 0-16,-18 2 5 0,-1 0 20 16,-13 4-4-1,-8 5 4-15,0 5 6 0,-8 4-13 16,-13 12-3-16,7 10-3 16,-1 8-2-16,5 6-2 15,0 0-5-15,-3 4-3 16,6 26 0-16,-2 10 4 15,9 10 1-15,0 2 3 16,10 3 12-16,9-1-1 16,1-2 3-16,6-4-11 15,-6-7-7-15,-2-8-2 16,7-9-2-16,-8-6 0 0,1-6-8 16,0-10-28-16,-3-2-41 15,2 0-36-15,-2-24-184 16</inkml:trace>
  <inkml:trace contextRef="#ctx0" brushRef="#br0" timeOffset="7501.17">18190 6799 900 0,'0'0'87'15,"0"0"-83"-15,0 0-4 16,0 0 11-16,0 0 35 16,0 0-15-16,129 5-31 0,-66-5-31 15,8-18-90-15,9-2-161 16</inkml:trace>
  <inkml:trace contextRef="#ctx0" brushRef="#br0" timeOffset="7643.4">19116 6806 666 0,'0'0'15'16,"0"0"-15"0,0 0-319-16</inkml:trace>
  <inkml:trace contextRef="#ctx0" brushRef="#br0" timeOffset="8303.71">16601 7874 909 0,'0'0'21'0,"0"0"-18"16,0 0 5-16,171-24 56 15,-90 0 21-15,13-7-48 16,15 4-3-16,2-7-21 0,-2 2-4 16,-11 4-8-16,-18 6-1 15,-24 9-3-15,-23 5-7 16,-19 4-19-16,-14 4-6 15,0 0-18-15,-22 0 52 16,-24 4-8-16,-16 19-28 16,-14 2 21-16,1 6 12 15,-7 2 4-15,-4 0 0 16,5 5 0-16,10-2 10 16,9-6 38-16,16-6-14 15,19-10 2-15,13-5-12 16,13-7 15-16,1-2-24 15,1 0-6-15,34 0 11 0,31-11 16 16,21-19-6 0,19-8-13-16,6-6-9 0,-8 0 2 15,4 6-10-15,-22 9-2 16,-8 2 0-16,-13 8-21 16,-17 3-73-16,-2 5-45 15,-11 2-8-15,1-1-180 16</inkml:trace>
  <inkml:trace contextRef="#ctx0" brushRef="#br0" timeOffset="8452.93">17943 7631 865 0,'0'0'148'0,"0"0"-133"15,0 0 18-15,0 0 39 16,0 0-18-16,0 0-54 15,-6-9-121-15,2-2-213 16</inkml:trace>
  <inkml:trace contextRef="#ctx0" brushRef="#br0" timeOffset="53534.77">9675 13078 527 0,'0'0'52'0,"0"0"-14"15,0 0 19-15,0 0 18 16,0 0 23-16,0 0-28 16,0 0-23-16,-7-18 1 15,7 18 1-15,0 0-9 16,0 0-2-16,0 0 3 0,0 0-12 15,-7 0 0 1,7 0-10-16,0 0-8 0,0 0 2 16,0 0-8-16,0 0-2 15,0 0-2-15,7 14 0 16,3 8 8-16,5-6-2 16,-3 3 2-16,-6 2-4 15,4-6-1-15,-7-1 0 16,4-5-1-16,-4-7 0 15,-1 0-1-15,-2-2-1 16,3 0 3-16,-2 0 1 16,9 0 0-16,14-10 2 0,6-16 8 15,10-6-3-15,1 2-7 16,-6 0 0-16,-2 8-4 16,-2 2 4-16,-6 7-1 15,-8 4-1-15,-3 4-1 16,-7 5 0-16,-6 0-2 15,-1 0 1-15,0 0-1 16,0 0 0-16,4 0-3 16,-4 0 3-16,0 0 0 15,0 0-3-15,0 0 3 16,0 0-25-16,0 0-22 16,0 14-64-16,0 5-97 15,0-7-146-15</inkml:trace>
  <inkml:trace contextRef="#ctx0" brushRef="#br0" timeOffset="56514.8">9637 13526 757 0,'0'0'41'15,"0"0"-2"-15,0 0 31 16,0 0-3-16,0 0-13 15,0 0-28-15,0 0-5 16,-11-5-12-16,11 5 5 16,0 0 2-16,0 0-2 15,0 0 7-15,0 0 3 16,10 8 8-16,-1 3-7 16,6 6-4-16,0-1-2 15,-2 1-2-15,-2-1-4 16,-3 0-3-16,6 0-2 15,-9-1-1-15,5 1 1 16,-3-2-4-16,0-3 0 0,-1-1-1 16,-3-6 2-16,1-2-2 15,-4-2 2-15,0 0-3 16,4 0 0-16,-4 0 5 16,2 0 1-16,-2 0 0 15,0 0 4-15,5 0-1 16,3 0-4-16,12-18 3 15,8-7-3-15,5 0-3 16,0 2-3-16,2 3 1 16,-2 2-1-16,-3-2 0 15,2 2-1-15,-6 1 0 0,2 6 0 16,-8 3 0-16,-5 0 0 16,-3 6-1-16,-6 0 0 15,1 2 1-15,-2 0 0 16,-2 0 0-16,5 0-2 15,-8 0 2-15,0 0 0 16,0 0-7-16,0 0-8 16,0 0-17-16,0 0-17 15,0 8-90-15,-23 15-140 16,-10 10-489-16</inkml:trace>
  <inkml:trace contextRef="#ctx0" brushRef="#br0" timeOffset="60747.25">19019 11031 254 0,'0'0'786'0,"0"0"-704"0,0 0-21 15,0 0 40-15,0 0-46 16,0 0-37-16,0 0-10 16,-81 25 1-16,74 2-6 15,-3-2 0-15,10 2-1 16,0 3 3-16,0-2-3 15,0-1-2-15,12-7 0 16,6-6 0-16,-2-4-2 16,18-10-4-16,-1 0 6 15,14-8-3-15,1-22 3 16,6-8-6-16,-7-3 0 16,-2-7 1-16,0-2 5 0,-18 0 3 15,-1 0-1 1,-11 6 1-16,-10 8-3 0,-3 6 7 15,0 13-2-15,-2 8 0 16,0 5 7-16,0 4 3 16,0 0-14-16,0 4-1 15,0 30-5-15,-2 18 5 16,0 10 1-16,2 4 0 16,0-4 2-16,9-6-3 15,7-16-1-15,-6-7 1 16,0-13-2-16,-5-11 2 15,3-6-1-15,-8-3 0 16,5 0 1-16,9-5 5 16,2-26-5-16,11-2 9 15,-3-5-7-15,-7 5-2 0,-2 12 1 16,0 4-1-16,-12 12 0 16,2 5-6-16,3 0 2 15,-3 0 3-15,10 8-4 16,11 11 5-16,-2 5-2 15,3-1 2-15,6-4 0 16,-1-3-1-16,1-8-7 16,-1-7 2-16,1-1 0 15,0 0 4-15,-1-6-2 16,-1-17 4-16,-8-6 0 16,-6-4 2-16,-2 0-1 15,-4-1 1-15,-11 2 2 16,0 8 0-16,-8 2-3 15,-13 13-1-15,-2 9 0 0,-6 0 0 16,-6 5-2-16,-5 23-5 16,6 3 6-16,13 5 1 15,5 1-1-15,7-4 1 16,9-2-3-16,0-10 0 16,9-4 0-16,7-8 3 15,16-9-1-15,-9 0-4 16,17-7 5-16,-3-22 2 15,-1-5 5-15,-4-5-2 16,-5 2-1-16,-6 6 7 16,-9 10-1-16,-6 8 1 0,0 9-4 15,-6 4-4 1,0 0-2-16,0 0-1 0,0 0-7 16,0 8 2-16,0 17 3 15,0 7-2-15,5-3 4 16,-3 0-3-16,11-6-1 15,3-7-1-15,-2-3-11 16,1-7 9-16,3-6-4 16,0 0 6-16,5 0-2 15,6-23 2-15,1-2 5 16,2-4 1-16,-2-6-1 16,-11 6-1-16,-5-1 1 15,-10 12 5-15,-4 6-2 16,0 8 0-16,0 2 8 0,0 2-5 15,0 0-6-15,0 4-3 16,0 24-2-16,0 4 5 16,0-3 0-16,0 0 0 15,0-6 0-15,0-5 1 16,0-6-1-16,0-10 0 16,0-2 5-16,0 0-4 15,0 0 4-15,4-18 7 16,17-7-2-16,-9-4-8 15,11 0-1-15,-4 5 0 16,-3 4-1-16,-2 6-1 16,-11 6 1-16,2 8-3 15,6 0-5-15,5 0-3 0,3 16 8 16,6 6-3-16,-6-2-2 16,2-4-12-16,9-5-12 15,-1-4 2-15,4-7-10 16,1 0 12-16,0 0 23 15,0-20 5-15,-6-8 0 16,-10 0 5-16,-4-2 4 16,-6 0 1-16,0 3 2 15,-8 2 1-15,0 9 1 16,0 5 6-16,-10 8 3 16,-10 3-23-16,-6 0 0 15,-2 28 0-15,1 4 0 0,-5 6-1 16,16 0 1-16,5-4-2 15,6-4 0-15,5-12-7 16,0-6 0-16,0-8 3 16,14-4 4-16,3 0 2 15,1-2 0-15,10-17 4 16,-8-2 2-16,2-3 6 16,-5 4-1-16,-3 2 0 15,-2 4 4-15,-9 7-1 16,-1 2-2-16,-2 5-7 15,0 0 3-15,0 0-8 16,0 26-10-16,6 19 10 16,0 16 5-16,6 20-4 0,-5 21 7 15,3 18 0-15,-7 7-2 16,-3-4-4-16,0-19-2 16,0-21-1-16,-3-13 1 15,-20-25-2-15,5-15 4 16,1-17-2-16,-3-13 0 15,-6 0 8-15,0-26-7 16,-7-21-2-16,9-9 1 16,8-9-2-16,16-3-3 15,0-4 2-15,11 1-5 16,18-1-1-16,8 1 6 16,8 0-5-16,1 9-5 0,-1 4-6 15,-3 11 16 1,-7 6-2-16,-3 7 5 0,-13-1-1 15,-8 6 2-15,-9 4 0 16,-2 2-1-16,0 8 1 16,0 3 5-16,0 4-5 15,-2 4-1-15,-11 4-4 16,-1 0 1-16,-2 10-1 16,0 22 2-16,5 4 0 15,3 5 0-15,8 0 1 16,0 0-7-16,2-5 7 15,22-2 1-15,-1-8 0 16,11-10-13-16,9-8-33 16,4-8-97-16,17 0-25 15,4-20-161-15</inkml:trace>
  <inkml:trace contextRef="#ctx0" brushRef="#br0" timeOffset="61950.92">21756 11069 673 0,'0'0'85'16,"0"0"56"-16,0 0-27 15,0 0-11-15,0 0-17 0,0 0-22 16,136 0-30-16,-91-27-19 15,-12-11-10-15,3-9-2 16,-4 3-1-16,-12-4 1 16,1 8-3-16,-19 4-1 15,-2 12-1-15,0 10-1 16,0 8-3-16,0 6-1 16,-10 0-8-16,-6 0 2 15,-1 4-2-15,4 12 7 16,5-2 0-16,4 0-10 15,4-8 2-15,0 4-2 16,0-6 16-16,4-2-3 0,12-2-2 16,2 0 6-1,4 2 1-15,-5-2 1 0,3 3-1 16,-11 2 0-16,2 1 0 16,6 8 3-16,-2 6-1 15,-6 7 4-15,7 2 5 16,-2 3 7-16,0-2-12 15,-1-4-1-15,-1-6-1 16,-6-5-1-16,8-3-2 16,-1-7 0-16,-3-5 9 15,13 0-2-15,2 0-5 16,4-21 4-16,10-10-1 16,-1-11-4-16,-5-4 1 0,-8-6-1 15,-4 5 0 1,-14 1-1-16,-7 13 0 0,0 10-1 15,0 9-3-15,-13 12-1 16,-5 2-3-16,-3 0 4 16,1 12-2-16,-4 15 1 15,6 9 4-15,5 5-1 16,10 0 0-16,3-1-1 16,0-3 1-16,27-8-2 15,0-6 0-15,14-9-1 16,9-14-9-16,5 0 5 15,7 0 2-15,5-27 5 16,-1-5-12-16,-4-6 11 16,-11 3 2-16,-10-3-3 0,-19-3 3 15,-4-1 0-15,-12 9 0 16,-6 8 0-16,0 11 2 16,-14 9-2-16,-5 5 0 15,-13 0 0-15,-8 19 6 16,7 15 6-16,7 7-8 15,4-3-2-15,16 1-2 16,6-12 0-16,0-7 0 16,0-7-1-16,0-5 1 15,15-6 0-15,3-2 2 16,10 0 3-16,-3-2 5 0,3-19 2 16,0 1-3-1,-8 3 8-15,-4 1-14 0,-8 11 9 16,-2 0 0-16,-3 5 0 15,2 0-3-15,5 16-6 16,-3 25 11-16,0 13-6 16,-7 15 5-16,0 7-3 15,-5 13-5-15,-14-7-3 16,1-8-2-16,1-18 0 16,11-25 0-16,-2-10-1 15,6-15-3-15,2-6 2 16,0 0 2-16,0-6-4 15,0-29 4-15,0-8-6 16,0-4 4-16,16 8-2 0,3 10 0 16,-3 8 3-16,1 11-1 15,-7 10 1-15,6 0-7 16,-4 0 6-16,0 17-1 16,0 3 1-16,7-1-5 15,-4-9-9-15,10 2-46 16,-3-12-4-16,7 0-28 15,4-2-79-15,0-24-145 16</inkml:trace>
  <inkml:trace contextRef="#ctx0" brushRef="#br0" timeOffset="63234.55">23165 10729 718 0,'0'0'163'0,"0"0"-83"15,0 0 48-15,0 0-36 16,0 0-61-16,0 0-19 16,-6 45 39-16,6-10-6 15,0-5-25-15,6 0-11 16,-1-7-5-16,2-4 1 15,1-9-2-15,-4-7 1 0,7-3-3 16,-1 0 3 0,11-7 6-16,1-18-5 0,5-8 0 15,5-6-5-15,-10 2 0 16,-2 5 1-16,-7 14-1 16,-10 9 0-16,-3 7 2 15,0 2-5-15,0 0-3 16,7 5-1-16,-4 13 7 15,4 7-2-15,0-2 2 16,9-1 0-16,-10-3 0 16,6-6-1-16,5-5 1 15,-1-4 3-15,3-4-3 16,17 0-4-16,1-12 4 16,2-13 1-16,-2-4 0 15,-11-4-1-15,-4 2-2 0,-10-4 2 16,1 7-6-1,-10 4-1-15,-3 9 2 0,0 7 5 16,0 6-6-16,0 2-6 16,-3 0-2-16,-11 0 13 15,1 19 0-15,5 3-1 16,1 3 1-16,3 5 0 16,4-3 0-16,0-2 1 15,0-7-1-15,11-6-1 16,1-6 0-16,10-4 1 15,1-2 1-15,10 0 2 16,12-14 3-16,-6-10-3 0,4-4 1 16,-5-3-2-16,1-6 5 15,-13 1-4-15,-3 1-2 16,-6 7 1-16,-14 10 1 16,-3 6-1-16,0 12-1 15,0 0-2-15,0 0-6 16,-14 0 5-16,-5 8 1 15,8 9 2-15,4-3 1 16,7 1-1-16,0 2-3 16,0-4 1-16,0 1 2 15,17 0 3-15,-3-2-3 16,8-2 7-16,8 1-4 16,-3 3 3-16,-6-3-2 0,-4 3-3 15,-1-1-1 1,-9 1 1-16,6-2-1 0,-13-2 1 15,0-2-1-15,0 0-1 16,-18 2 1-16,-10 0-3 16,3-4-20-16,-2-1-17 15,11-5-3-15,10 0 25 16,-1 0 3-16,3 0 13 16,4 0 2-16,0-7 0 15,0 3-1-15,0-4-1 16,10 2-3-16,10-2 3 15,7 0 1-15,8-1-2 16,1-7 3-16,-1-1 0 16,5-2 7-16,-5-6-5 0,-10-2 0 15,2-8 0-15,0-4 1 16,-6-5 2-16,-7-5-2 16,-8-8 0-16,-6 1-2 15,0-4 18-15,0 11-8 16,-2 8 7-16,-9 16-8 15,6 13 15-15,3 7-9 16,2 5 3-16,0 0-19 16,-2 0-2-16,-7 19-5 15,7 17 7-15,2 8 10 16,0 3-6-16,0 3-4 16,0-2 7-16,4-4-7 15,7 1 1-15,5-7 0 0,-4-9-1 16,4-4 0-1,-7-6 0-15,2-10-4 0,2-6-24 16,-4-3-42-16,1 0-49 16,3 0-146-16,3-12-291 15</inkml:trace>
  <inkml:trace contextRef="#ctx0" brushRef="#br0" timeOffset="63467.07">24140 10374 704 0,'0'0'243'15,"0"0"-229"-15,0 0 82 16,0 0 30-16,153 16-55 16,-76-16-45-16,2 0-18 15,1 0-7-15,-14 0-1 16,-25-4 0-16,-16-1-3 15,-25-2-15-15,0-3-47 16,-18 4-125-16,-41-3-129 16</inkml:trace>
  <inkml:trace contextRef="#ctx0" brushRef="#br0" timeOffset="64466.88">19067 10977 363 0,'0'0'232'16,"0"0"-156"-16,0 0 20 0,0 0 34 15,0 0-66-15,0 0-15 16,0-12 11-16,0 4-16 16,0 2-20-16,0 0 31 15,-11 1-7-15,3 0-16 16,-6 5 0-16,-5 0-17 16,-10 0-10-16,-4 10 5 15,0 22 2-15,2 4-10 16,14 9 3-16,7 5-5 15,10-2-3-15,0 2-2 16,12-9-101-16,19-14-167 16</inkml:trace>
  <inkml:trace contextRef="#ctx0" brushRef="#br0" timeOffset="131038.49">12675 14279 596 0,'0'0'103'0,"0"0"3"0,0 0-1 16,0 0-44-1,0 0-2-15,0 0-6 0,0 0-1 16,0 0-5-16,0 0 0 15,0 0-13-15,0 0-7 16,0 0-6-16,0 0 0 16,0 0-5-16,0 0-8 15,0 0 2-15,0 0-7 16,0-3 19-16,0 2-9 16,0-4-4-16,-3 0-8 15,-10-2 1-15,6 0-1 16,-4 1 0-16,0 0-1 15,8 2 2-15,0 0 0 0,-3 2 1 16,-1-1 1-16,7 1-1 16,0 0-2-16,0 2 2 15,0 0-2-15,0 0-1 16,0 0 1-16,0 0 1 16,0 0-2-16,0 0 0 15,0 0 0-15,0 0 0 16,0 0 0-16,0 0 0 15,0 0 0-15,0 0 1 16,0 0 0-16,0 0 1 16,0 0-1-16,0 0 0 15,0 0 0-15,0 0 0 16,0 0-1-16,0 0-6 16,0 0 4-16,0 2 2 0,0 11 0 15,7 6 1-15,2-5-1 16,-6-3 1-16,8-1-1 15,-9-2 2-15,7 1-2 16,-7-2 1-16,1 0 0 16,-1-2 1-16,1 1-2 15,-1 2 1-15,4-2 0 16,-4-2 0-16,1-2-1 16,-3-2 0-16,1 4 2 15,-1-4 0-15,3 6-2 16,-3-4 3-16,6-2-2 15,-5 0 5-15,-1 0-3 0,0 0-2 16,3 2 0-16,-3-2 0 16,0 0 3-16,3 0-4 15,-3 0 2-15,0 0-1 16,0 0 1-16,0 0-2 16,13 0 1-16,7 0 3 15,9-2-4-15,6-16 3 16,15-10-3-16,-2-8 4 15,3-2-4-15,6-1-8 16,-4 6 4-16,-16 12 4 16,-6 4-1-16,-14 8 0 15,-9 7 0-15,-6-1-2 16,-2 1-9-16,0 2-3 0,0 0-18 16,0 0-30-1,0 0-112-15,0 5-157 0</inkml:trace>
  <inkml:trace contextRef="#ctx0" brushRef="#br0" timeOffset="134181.56">5653 13913 280 0,'0'0'109'16,"0"0"-36"-16,0 0-24 16,0 0 3-16,0 0-2 15,0 0-17-15,0 0-7 16,-5 0-3-16,5 0 12 15,0 0 8-15,0 0-3 0,-10 0 8 16,1 5-4-16,-10-1-16 16,-6 0-16-16,-6 6 0 15,1-6-7-15,-3 2 0 16,1 2-4-16,7-4 5 16,2 3-2-16,5-7 3 15,3 0 4-15,5 0 3 16,3 0 9-16,4 0 0 15,3 0-3-15,0 0-8 16,0 0-1-16,0 0 3 16,0 0 6-16,0 0-8 15,0 0 1-15,0 0 0 16,0 0 1-16,0 0-9 0,0 0-2 16,0 0-3-16,0 0 2 15,0 0-5-15,0 0 6 16,0 0-3-16,0 0 1 15,0 0-1-15,0 0 0 16,0 0 0-16,0 0 0 16,0 0 0-16,0 0 0 15,0 0 0-15,0 0-3 16,-3 0 3-16,3 0-20 16,0 3-15-16,0-3-33 15,0 0-38-15,0 0-97 16,0 0-31-16,17 0-176 0</inkml:trace>
  <inkml:trace contextRef="#ctx0" brushRef="#br0" timeOffset="135763.63">5388 13899 151 0,'0'0'154'0,"0"0"-55"16,0 0-31-16,0 0-22 16,0 0 9-16,0 0-8 15,-91 25-21-15,82-23 2 0,0-2 9 16,2 0 1-1,4 0 8-15,-2 0 6 0,3 0 11 16,-4 0-27-16,-2 0-9 16,4 0-7-16,-1 0 8 15,-3 0-7-15,8 0-2 16,0 0-1-16,0 0-7 16,0 0-5-16,0 0-4 15,0 0-2-15,0 0 0 16,0 0-3-16,0 0 1 15,24-2 2-15,11 0-2 16,11-4 2-16,9-2 0 16,8 2 0-16,7-2 0 15,5 4 0-15,3-3 5 16,-3 4-5-16,0-1 0 0,-13 2-1 16,-14 2 0-16,-18 0-9 15,-12 0-3-15,-9 0-13 16,-3 6 3-16,-6 2 8 15,0 3 13-15,0-2-5 16,0 3-1-16,0-6-7 16,-8 0-4-16,-11-2 3 15,-8-2-35-15,3-2-24 16,-5 0-8-16,1 0 3 16,0 0-16-16,4 0 14 15,-5 0-6-15,7 0 2 16,-6 0-6-16,3 0 41 0,-6 0 36 15,1 0-2 1,0 0 2-16,1 0-5 0,4 0 19 16,-2 0 1-16,-2 0 9 15,5 0 42-15,-1 0-13 16,0 0 15-16,-4 0 12 16,2 0 22-16,-1 0-18 15,-2 0-36-15,5 0 8 16,-1 0 31-16,2 0-19 15,6-6-15-15,0 2 20 16,5-2 3-16,0 2 3 16,7-4-24-16,3 6-4 15,-4-3-6-15,7 4 1 0,0 1-5 16,0-3-7-16,0 3-6 16,0 0-3-16,0 0-5 15,0 0-5-15,0 0-1 16,0 0 0-16,0 0-1 15,16 0 1-15,14 4 1 16,13 9 0-16,5-3 1 16,9 0-1-16,9 0 4 15,11-5-4-15,2 0 3 16,-3-1-3-16,-6-1-2 16,-18-3 2-16,-17 0 0 15,-10 0 0-15,-18 0 0 16,-1 0 0-16,-6 2-1 15,0 1 2-15,0-3 4 0,-11 0 0 16,-28 0-5-16,-8 0 0 16,-16 0-1-16,-2-3-12 15,-7 3 12-15,11 0-7 16,8 0 2-16,14 0 4 16,5 0 2-16,9 0 0 15,5 0 0-15,5 0 0 16,2 0 0-16,7 0 4 15,5 0-4-15,-1-2 0 16,-6-1 8-16,8 3 10 16,0-2-5-16,-1 0 17 15,1 2-10-15,0-2-3 16,0 2-8-16,0 0 1 0,0 0-5 16,0-3-4-1,0-2-1-15,16-1-1 0,15-2 1 16,18 4-1-16,3-2 0 15,12 4 1-15,9 2 1 16,1 0-1-16,0 0 0 16,-5 0-4-16,-13 0-2 15,-15 0 0-15,-11 0-5 16,-14 0-2-16,-13 0 3 16,0 0-5-16,-3 0 11 15,0 0 2-15,0 0 0 16,0 0-1-16,0 0 1 0,0 0-2 15,0 4-1-15,-3 0 1 16,-6 4-8-16,-1 2-13 16,-3-2-8-16,-1-2-15 15,9 4-17-15,0-6-29 16,5-2-44-16,0-2-70 16</inkml:trace>
  <inkml:trace contextRef="#ctx0" brushRef="#br0" timeOffset="151123.78">7957 14426 308 0,'0'0'105'15,"0"0"-22"-15,0 0-32 16,0 0 27-16,0 0-26 16,0 0-10-16,0 0-13 15,0 0 3-15,0-55 1 16,0 55-7-16,0 0-4 15,0 0-9-15,0 0 6 16,0 0-4-16,0 0-6 16,0 0-5-16,0 0-1 15,0 0-3-15,0 10 0 0,0 10 0 16,0 5 2-16,0 5-1 16,0 2 0-16,0 2 2 15,0-1-2-15,0 0 3 16,0-6-4-16,0-7 0 15,0-4 1-15,0-7-1 16,0-5 0-16,0 2 0 16,0-6 1-16,0 2-1 15,0-2 8-15,0 0-6 16,0 0-1-16,0 0 9 16,0-2-10-16,0-12 0 15,0-4 1-15,-9-3-1 16,-2 2 0-16,-1 2 1 0,4-1-1 15,-2 1 0 1,2 2 0-16,-5 1 0 0,2 5 1 16,8-2-1-16,-8 3 0 15,9 4 1-15,2 2-1 16,-2 0 0-16,2 2-1 16,0 0 2-16,0 0-1 15,0 0 0-15,0 0-1 16,0 0 0-16,0 2-6 15,2 14 7-15,11 2 0 16,4 4 0-16,1-3 0 16,-6 2 0-16,6-2 0 15,-2 3 3-15,-6-7-3 16,2-1 0-16,0-3 0 0,-1-4 0 16,-4 2 1-16,-4-7-1 15,-3 1 1-15,0-1-1 16,0-2 5-16,0 0-3 15,4 0 7-15,-4 0-1 16,4 0 5-16,-2 0 0 16,1 0-2-16,7-2-10 15,-3-9-1-15,8-3-4 16,-1 3 4-16,-1-3 0 16,4 4 0-16,-2-3-1 15,-1 3 1-15,3 3-2 16,-8-3 0-16,6 6 0 15,-4-4-10-15,-4 4 5 0,0 2-14 16,-5 2 3-16,-2 0-17 16,0 0-52-16,0 0-41 15,0 0 22-15,0 2-95 16</inkml:trace>
  <inkml:trace contextRef="#ctx0" brushRef="#br0" timeOffset="154116.74">6833 15135 413 0,'0'0'16'0,"0"0"38"0,0 0-31 15,0 0 18 1,0 0-7-16,0 0-26 0,0-4-8 16,0 4 3-16,0 0 4 15,0 0-4-15,3 0 17 16,-1 0 16-16,-2 0-6 15,8-11-23-15,-4-3-3 16,-1 0-1-16,-3 1 3 16,0-1 16-16,0-2-13 15,0-2-4-15,0 3 14 16,0-5 16-16,0 12-17 16,0-1-18-16,0 6 10 15,0 3 20-15,0 0-18 16,0 0-8-16,0 0 3 15,0 0-7-15,0 14-1 0,0 19 1 16,-3 9 21-16,3 1 2 16,0 7-12-16,0-7-11 15,0 0 5-15,0-1-4 16,0-3 5-16,0-3-4 16,0-5 1-16,0-5-1 15,0-3 0-15,0-8 3 16,0-4-3-16,0-7-2 15,0-1 1-15,0-3-3 16,0 0 4-16,0 0-2 16,0 2 7-16,0-2-2 15,0 0-2-15,0 0 2 0,0 0-3 16,0-9-1-16,0-2-1 16,-4 1 2-16,-4-3-3 15,1 4 1-15,-4 0-3 16,4-2 0-16,-2 3 2 15,6 2 0-15,-10 1 1 16,6-3 0-16,-6 0-1 16,0 0-2-16,0 0 3 15,6 2 0-15,-4-3 0 16,4 2 1-16,-3-5 1 16,3 6-4-16,-3-4 2 15,7 2-3-15,-3 3 3 16,1 1 3-16,3 1-3 15,2 1 2-15,0-3-2 16,0 5 0-16,0 0-3 0,0-3 3 16,0 3 4-16,0 0-4 15,0 0 1-15,0 0-5 16,0 0 4-16,0 0-1 16,0 8 1-16,15 6 0 15,-1 0 6-15,3 2-6 16,-2 3 2-16,-1-2 0 15,0-1-2-15,-6-3-1 16,9-2 1-16,-10 1 2 16,1-1-1-16,0-4-1 15,-4-5 1-15,-2 3 2 16,-2-5-3-16,3 0 7 0,-3 0-6 16,0 0 9-16,0 0-5 15,0 0-5-15,0 0 8 16,0 0-4-16,3 0-1 15,5 0-2-15,-1 0 3 16,11 0 1-16,3-9-4 16,1-2-1-16,-3-3-1 15,0-2 1-15,6 3 1 16,-7-4 0-16,-1 1 0 16,1 3-1-16,-3 1 1 15,-4 4 2-15,-4 2-3 16,-7 4 1-16,2 0-1 15,-2 2 2-15,0 0 0 0,0 0-2 16,0 0-6-16,0 0-35 16,0 0-36-16,-9 16-135 15,-17 0-131-15</inkml:trace>
  <inkml:trace contextRef="#ctx0" brushRef="#br0" timeOffset="158728.91">6230 15694 188 0,'0'0'56'16,"0"0"0"-16,0 0 6 0,0 0 18 15,0 0-19 1,0 0-10-16,0 0-8 0,-8-34-15 15,8 28 2-15,0 1-14 16,0 1 2-16,0-1-6 16,0-3 9-16,0 2 11 15,0 2-5-15,0-5-11 16,0 2 14-16,0 3 15 16,0-4-17-16,0 4 2 15,0 4-1-15,0-2-7 16,0 2-8-16,0 0-5 15,0 0-1-15,0 0-7 16,0 0-1-16,0 18-1 0,0 8 1 16,0 7 6-1,0 5-2-15,0 3 2 0,0-2 4 16,0-3-5 0,0-3-4-16,5-4 0 0,-2-1 1 15,-1-4 3-15,0-6-3 16,0-2-1-16,-2-4-1 15,0-4-3-15,0-6 3 16,0-2 3-16,0 0-2 16,0 2-1-16,0-2 0 15,0 0 3-15,0 0-2 16,0 0 0-16,0 0-1 16,0 0-1-16,0 0 1 15,0 0 6-15,0 0-4 0,0 0 1 16,0 0 1-16,0 0 1 15,0 0-4-15,0-10-1 16,-6-6-2-16,-7-2-3 16,-1 0 1-16,6-1-2 15,-9 1 0-15,6 5 6 16,-2-3-3-16,0-1 3 16,3 9 0-16,1-1 0 15,1 1 0-15,2 4 0 16,-2 0 0-16,7-1 0 15,-5 3 1-15,6 2 0 16,0 0-1-16,0 0 0 16,0 0 0-16,0 0-6 15,0 0 6-15,0 0-5 16,0 0 1-16,0 2 3 0,13 9 1 16,-1 5 0-16,3 3 3 15,-3-2-1-15,5 4-2 16,-5-3 2-16,3 1-2 15,-5-3 2-15,-3 0-1 16,4-1-1-16,-6-6 1 16,0-5 1-16,-2 2-2 15,-1-6 0-15,-2 2-1 16,0-2 1-16,0 0 7 16,0 0 5-16,0 0 1 0,0 0-1 15,2 0 13-15,0 0-5 16,8-8-9-1,3-6-11-15,8-5 1 0,-1 0-1 16,-3 6 4-16,9-5-4 16,-7 4-3-16,2-2 3 15,-5 3 0-15,1 6 1 16,-6 0-1-16,-8 4 1 16,1 1-1-16,2 1 0 15,-6-2 0-15,0 3 4 16,1 0-4-16,-1 0-6 15,0 0-31-15,3 0-23 16,-3 0-16-16,0 0-106 16,3 0-44-16,-3 12-206 15</inkml:trace>
  <inkml:trace contextRef="#ctx0" brushRef="#br0" timeOffset="161602.65">5848 16301 414 0,'0'0'60'0,"0"0"-39"0,0 0 6 16,0 0 52-16,0 0-31 15,0 0-25-15,0 0-6 16,0 0 13-16,0 0 6 16,0 0-2-16,0 0-7 15,0 0 3-15,0 0-12 16,0 0-8-16,0 0-4 15,0 0-4-15,0 11-2 16,6 12 8-16,-2 12 0 0,3 3 2 16,4 6 8-1,-6 6-16-15,0-4 6 0,-2 4-6 16,-3-6 2 0,0-6-3-16,0-10 1 0,0-7-2 15,0-8 1-15,0-6 2 16,0-2-3-16,0-3 0 15,2-2 2-15,-2 0-1 16,0 0 5-16,0 0-1 16,0 0-2-16,0 0 6 15,0-11-5-15,-5-5-4 16,-9-3 1-16,4-3-1 16,-4 1 0-16,-2-2-2 15,7-4 2-15,-4 2 0 0,-3 0-4 16,2 4 4-16,-4 3 1 15,1 3 1-15,-1 1-4 16,4 3 4-16,0 1-6 16,1 6 8-16,5-4-7 15,1 4 7-15,3 3-4 16,4 1 0-16,0 0 0 16,0 0 1-16,0-3-1 15,0 3-1-15,0 0-2 16,0 0 0-16,0 0 0 15,0 16 3-15,10 9 3 16,4 2-3-16,-3-2 3 16,10 2-3-16,-2-3 3 15,-4-2-1-15,1-8-1 16,-8 2 2-16,5-6-1 0,-3-7-2 16,-1 2 1-16,-6-5 1 15,6 0 0-15,-2 0 1 16,6 0 1-16,0 0 4 15,1 0 0-15,5-5 6 16,3-4-8-16,4-5-1 16,2-2-2-16,-1 0-1 15,0-2-2-15,-5 5 0 16,5 4-1-16,-8-2 3 16,-8 6-4-16,-3 3 4 15,-8-1-2-15,0 3 5 0,0-3-5 16,0 3-10-16,0 0-14 15,0 0-19-15,6 0-47 16,-6 0-84-16,0 0-20 16,0 14-130-16</inkml:trace>
  <inkml:trace contextRef="#ctx0" brushRef="#br0" timeOffset="163664.73">5719 17052 312 0,'0'0'79'16,"0"0"-40"-16,0 0 36 15,0 0-18-15,0 0-6 16,0 0-15-16,0 0 5 15,0-62 7-15,0 62 14 16,0 0-23-16,0 0-1 16,0 0-13-16,0 0-14 15,0 0-7-15,0 9-3 16,4 15 6-16,7 11 7 16,1 4-1-16,-1 4-3 0,-3-4-5 15,2-3-4 1,-4-6 1-16,4-3 0 0,-1-2-3 15,-1-6 2-15,-6-9 0 16,1 0 1-16,-3-6-2 16,0-2 0-16,0-2 0 15,0 0 2-15,0 0-2 16,0 0 2-16,0 0 4 16,0 0-4-16,0 0 2 15,-3 0 1-15,-10-2-5 16,-9-16 2-16,-1 4 1 15,5-4-6-15,-7 0 6 16,0 0-3-16,0 1 1 16,-2 4-1-16,0-3-4 15,7 3 4-15,5 2 3 0,-1 3-2 16,10-3-1-16,-3 9 0 16,9 2 0-16,0 0 2 15,0 0-1-15,0 0-1 16,0 0 0-16,0 0 0 15,0 0-7-15,0 7 6 16,0 18 1-16,24 6 5 16,-4-1 1-16,2-3-5 15,2 0 4-15,-5-7-2 16,4-1 0-16,-8-2-1 16,1-9-2-16,1 0 0 15,-4-4 2-15,-3-4 1 0,-6 0 1 16,2 0-3-16,1 0 8 15,1 0 4-15,2-4 1 16,3-10 7-16,1-2-19 16,5-6 6-16,3 0-2 15,-2 2-5-15,8-4 0 16,-8 10-1-16,6 0 0 16,-8 2 0-16,-2 3 0 15,-3 4-1-15,-5 1 1 16,3-1 0-16,-8 5 0 15,-3 0 0-15,0-3 0 16,0 3-1-16,0 0-1 16,0 0 0-16,0 0-6 0,0 0-12 15,0 0-13-15,0 0-3 16,0 0-5-16,4 0-41 16,-4 0-73-16,0 0 2 15,0 0-221-15</inkml:trace>
  <inkml:trace contextRef="#ctx0" brushRef="#br0" timeOffset="167067.37">7275 17490 461 0,'0'0'101'0,"0"0"-24"16,0 0-4-16,0 0 41 16,0 0-18-16,0 0-36 0,0-14-11 15,0 12-7 1,-3 0-9-16,-10-3-10 0,-4 2-8 16,1 3-8-16,-3 0-2 15,-1 0 0-15,-3 14-2 16,4 8 4-16,10-3-7 15,2 0 0-15,7-1 0 16,0 0-2-16,0-2 2 16,2 4 0-16,22-4 0 15,-2-7-1-15,8 2-2 16,0-8-2-16,8-3 3 16,3 0 1-16,-1-7-6 15,0-17 0-15,-1-11-4 16,-8-5-6-16,1-9-1 0,-12-3 6 15,-4-4 1-15,1-2-4 16,-15 6 7-16,-2 7 8 16,0 12 0-16,0 14 1 15,0 5 1-15,-2 12 4 16,2 2 10-16,0 0-13 16,-3 7-3-16,0 31 0 15,2 18 3-15,1 13 5 16,0 2 5-16,0-8-3 15,0-6 6-15,4-12-1 16,7-5-8-16,-4-18 0 16,1-8-5-16,-6-8-2 15,0-6 2-15,0 0 2 0,1 0 4 16,4-5 3 0,10-23-4-16,2-14-7 0,3 4-26 15,7 4 7-15,-9 8 1 16,4 20 0-16,-9 4 2 15,-3 2 7-15,2 0 6 16,2 16 2-16,0 6 1 16,8 6 1-16,2-1-1 15,-3-5 1-15,2-3-2 16,-2-8 1-16,-1-3 0 16,-2-5 0-16,-4-3 1 15,0 0 2-15,3-5-2 0,2-17 1 16,-5-8-2-16,-5-3-8 15,-3-3-17-15,-8-4-12 16,0 6 12-16,0 6-4 16,-15 12 17-16,-5 2 8 15,-4 12-5-15,4 2-1 16,-2 0 5-16,-1 0 5 16,4 22 0-16,3 10 1 15,3 8-1-15,10 4 2 16,3-4-1-16,0-1 7 15,0-12-4-15,3-4 2 16,12-7-3-16,-5-9 0 16,-2-1-1-16,-1-6 0 15,1 0 2-15,6-8 0 16,-1-23-4-16,1-2-12 0,-8-1-26 16,3 2-24-16,-9 5-55 15,0 6 66-15,0 9 13 16,0 8 6-16,0 4 15 15,0 0 7-15,0 4 3 16,0 18 7-16,4 5 5 16,4 3 15-16,5-4-5 15,4 1 7-15,1-8-9 16,6-3-3-16,-3-5 5 16,-1-8-1-16,4-3 6 15,-2 0-7-15,2-10 4 16,-2-15-11-16,-2-5-6 0,3-1-2 15,-8-1-14-15,-5 7 3 16,0 5 13-16,-10 10 1 16,0 8 14-16,0 2 19 15,0 0 13-15,0 0-18 16,0 0-16-16,0 14-1 16,0 12 26-16,0 2-12 15,0 0-9-15,0-5-1 16,0-12-6-16,0 0 0 15,3-6-5-15,-2-2-1 16,-1-3 4-16,9 0 5 16,1-5 1-16,5-19 3 15,2 2-16-15,9 2-1 16,-6 8-1-16,-5 3-1 0,-4 6-2 16,-4 3-1-16,-2 0 0 15,5 8 4-15,3 13 0 16,5 1 1-16,-3 3 1 15,5 3 0-15,-1-11-1 16,8 2 0-16,-11-8-1 16,3-6 2-16,-3-5 0 15,3 0 1-15,4 0 1 16,2-16-1-16,-8-15-2 0,-1-2-11 16,-2-8-4-1,-14 0-16-15,0 3 4 0,0 8-1 16,0 12 18-16,-14 4 10 15,-2 14-4-15,-1 0 4 16,2 0 0-16,-4 16-3 16,5 11 3-16,12 8-1 15,-1 3 1-15,3-2 3 16,0-2 1-16,0-7 4 16,0-6 2-16,5-7 4 15,5-3-3-15,-7-8-3 16,-2-3 2-16,-1 0 7 15,12 0 23-15,-5-16-10 16,3-9-24-16,3 2-3 16,-7 5-3-16,-3 6 5 0,5 7-5 15,-5 5 0-15,-1 0-5 16,1 0 0-16,7 28 5 16,-3 15 2-16,6 14 10 15,-8 7 4-15,5 4 8 16,-8 4-9-16,-2 2-8 15,0-7 0-15,0-11-4 16,0-9-3-16,-2-22-8 16,-8-12 8-16,8-10 3 15,-8-3 5-15,0 0 2 16,-6-16-10-16,-2-20-12 16,6-10-21-16,7-9-11 0,5-6-7 15,0 0 8 1,3 7 14-16,16 2 6 0,10 3 12 15,3 8 7-15,4 0-3 16,7 10 6-16,-4 1 1 16,6 3 1-16,5 2 4 15,-7 2-1-15,-6-3 6 16,-4 6-1-16,-5-4 4 16,-10 2-3-16,-5-6 0 15,-7 0-4-15,-6 4-5 16,0 5 8-16,0 3 2 15,-6 9-2-15,-9 3-5 16,-12 4-2-16,7 18 0 0,-6 18-1 16,10 10 8-1,12-1 7-15,4 1 8 0,0-7 11 16,14-8-4-16,14-5-16 16,5-9-10-16,6-8-2 15,6-9-3-15,9 0-29 16,10-14-91-16,-2-19-181 15</inkml:trace>
  <inkml:trace contextRef="#ctx0" brushRef="#br0" timeOffset="167490.14">9984 17129 364 0,'0'0'154'0,"0"0"-152"15,0 0-2-15,0 0 0 16,0 0 0-16,-64 145-6 16,62-111-39-16,2-2-97 15,-6-4-167-15</inkml:trace>
  <inkml:trace contextRef="#ctx0" brushRef="#br0" timeOffset="168808.47">9763 17610 682 0,'0'0'29'0,"0"0"27"16,0 0-5-16,0 0 62 15,0 0-39-15,0 0-10 16,52 10-17-16,-17-15-23 15,8-16-11-15,-2-8-6 16,2-8 0-16,-11-5-6 16,-9-4-1-16,-7-2-4 15,-2 8-2-15,-11 4 4 0,-3 14 2 16,0 11 1 0,0 4 0-16,0 7-1 0,0 0 2 15,0 0-4-15,0 0-1 16,0 21-7-16,-7 8 4 15,-3 1 5-15,10-4-1 16,0 0 1-16,0-8 0 16,0-2 0-16,19-7 1 15,-3-2-1-15,9-3 1 16,-6-4 0-16,-1 2-1 16,-1-2 0-16,-8 0 1 15,-2 0 0-15,-4 3 0 0,1 0 0 16,4 1 0-16,-6 0 0 15,7 6 0-15,-2 2 2 16,0 1 2-16,1 7 0 16,6 5 1-16,-3-3-3 15,-1-1 0-15,3-2 0 16,3-4 0-16,-1-4 0 16,0-1-1-16,3-10 3 15,0 0-1-15,9 0-1 16,6-14-2-16,5-18-16 15,-3-2-17-15,2-9-10 16,-9-4-1-16,-4 1 1 16,-15 7-22-16,-9 12 24 15,0 9 35-15,0 8 5 0,-7 6 1 16,-14 4 2-16,-3 0 1 16,5 0 1-16,0 26 5 15,3 2 2-15,5 10-5 16,11 4 2-16,0-4 1 15,0 0-1-15,11-2 4 16,10-6-5-16,7-3-2 16,-4-5-1-16,6-8-3 15,1-6 5-15,2-5-5 16,0-3 2-16,0 0-3 16,2-16 2-16,5-6-2 0,-1-12-3 15,0-10-11 1,0-6-17-16,-4-2 18 0,-5 6-30 15,-14 10 16-15,-14 12 22 16,-2 8 5-16,-2 6 12 16,-20 10-11-16,-2 0 2 15,4 0 7-15,2 30-3 16,1 2 2-16,4 6 1 16,0-2 13-16,10 0 6 15,3-6-9-15,0-5-11 16,0-9 4-16,0-7 5 15,0-4-1-15,3-5-7 16,13 0 2-16,-2 0 9 16,15-14-3-16,6-8-14 15,8-8-2-15,-1 7-2 0,7 7 2 16,-14 8-4-16,-8 8 3 16,-1 0-1-16,-10 11 10 15,-4 20 11-15,-2 15 5 16,-10 11 6-16,0 9-5 15,0 8 7-15,-16 8-16 16,-11 0-10-16,0-2 0 16,-3-14-8-16,4-11 2 15,8-15-2-15,3-17 0 16,9-9 0-16,3-9-2 0,3-5 0 16,0 0 1-1,0-5-11-15,9-28-34 0,31-2 2 16,3-4-7-16,11 14 7 15,-12 11 31-15,-1 12 8 16,-10 2 2-16,-7 0 3 16,3 0 1-16,-6 6-1 15,4 4 0-15,-3 1 3 16,-1-3-2-16,4-2-1 16,-4-6-1-16,-1 0-13 15,5 0-54-15,-4-25-124 16,-4-2-114-16</inkml:trace>
  <inkml:trace contextRef="#ctx0" brushRef="#br0" timeOffset="169662.86">11566 17530 746 0,'0'0'151'0,"0"0"-117"15,0 0-8-15,0 0 24 16,0 0-1-16,0 0 1 16,-6 30-17-16,6-19-2 15,6-2-5-15,-1-4-9 16,-4-2-2-16,2-3 5 16,10 0 1-16,5-3-7 0,10-17-10 15,1-7-2 1,4 2 0-16,-8 4-1 0,-7 7-2 15,-5 6 2-15,-5 5-2 16,-5 0 1-16,-1 3-2 16,-1 0 0-16,9 14 2 15,-1 8 4-15,5 2-2 16,3-4 1-16,-5 1-1 16,1-6-1-16,-6-5-1 15,6-4 0-15,-8-3 0 16,9-3 4-16,5 0-1 15,11-9 7-15,2-16-10 16,10-4-2-16,-16-10 0 16,5-7-13-16,-13 7-11 15,-3 9 0-15,-6 11 13 0,-9 8 12 16,0 5-3-16,0 2 2 16,0 4-2-16,0 0 2 15,-11 0-3-15,-2 18 2 16,-5 4-1-16,11 4 2 15,2 4 1-15,5-1 1 16,0 4 3-16,0-9 0 16,12-4 0-16,11-6 3 15,0-7-5-15,-3-7 4 16,6 0-2-16,-3 0 2 16,7-11-4-16,-3-17 0 15,-5-4-1-15,5-4-9 0,-19-4-10 16,3-4 0-16,-9 12-7 15,-2 6 11-15,0 16 15 16,0 7 0-16,0 3 1 16,0 0 0-16,0 0-1 15,-2 13 0-15,0 11 1 16,2 4 3-16,0 2 3 16,0 3 3-16,14-2 2 15,8 4 0-15,-5-6-3 16,-2-3-1-16,-4-4-4 15,-9-6 6-15,-2 0-5 16,0-7 0-16,0-4 3 16,-13-4 1-16,-18-1 0 0,1 0-9 15,8 0-15 1,2 0-47-16,11-11-48 0,9-11-111 16,0-14-151-16</inkml:trace>
  <inkml:trace contextRef="#ctx0" brushRef="#br0" timeOffset="169853.16">12637 17254 855 0,'0'0'150'15,"0"0"-112"-15,0 0-9 16,0 0 50-16,0 0-5 16,0 0-39-16,0 158-22 15,0-112-6-15,0-7-6 16,-8-8 0-16,3-10-1 0,-5-7 0 15,0-8-38-15,-3-6-50 16,-12 0-36-16,-1 0-107 16,-1-20-141-16</inkml:trace>
  <inkml:trace contextRef="#ctx0" brushRef="#br0" timeOffset="170001.39">12329 17382 677 0,'0'0'193'0,"0"0"-131"15,0 0-23-15,0 0 25 16,0 0-25-16,200-6-30 0,-102 6-9 16,-5 0-56-1,-7 0-77-15,-18-4-161 0</inkml:trace>
  <inkml:trace contextRef="#ctx0" brushRef="#br0" timeOffset="170563.42">13698 17354 666 0,'0'0'128'0,"0"0"10"15,0 0-36-15,0 0 10 0,0 0-16 16,128-24-46-16,-90 0-26 15,8-8-14-15,2-6-6 16,-13-3-3-16,-8-3 1 16,-13 1-2-16,-9 2-8 15,-5 9-6-15,0 10 7 16,-13 12 5-16,-9 10 2 16,-13 0-1-16,-11 6 0 15,-2 13 0-15,4 14 1 16,12-2 4-16,12 8 2 15,4-5 0-15,14-6-1 16,2-6 2-16,0-11 1 16,0-6-2-16,0-5 10 15,18 0 2-15,14-3 1 16,9-19-6-16,11-3-13 0,2-7 2 16,-13 7-2-16,-14 4 0 15,-6 10-1-15,-16 8 0 16,-5 3 1-16,0 0-1 15,0 0-1-15,0 10-5 16,0 10 7-16,0 10 0 16,0 2 1-16,0-1-1 15,0-3 0-15,1-10-2 16,9-4-4-16,1-6-25 16,7-5-2-16,10-3-34 15,6 0-58-15,11 0-29 16,0-21-73-16,-9-4-44 0</inkml:trace>
  <inkml:trace contextRef="#ctx0" brushRef="#br0" timeOffset="170774.81">14413 17101 408 0,'0'0'194'15,"0"0"-64"-15,0 0 10 16,0 0-42-16,0 0-25 16,0 0-2-16,10-46-22 15,-10 46-18-15,0 0-20 16,0 8-11-16,-13 12 2 15,-3 2 5-15,2 8-5 16,1-2-1-16,5-6-1 16,-3 5 0-16,11-8-14 15,0-5-35-15,0-8-16 0,7-3-23 16,13-3-29-16,9 0-90 16,5-3-107-16</inkml:trace>
  <inkml:trace contextRef="#ctx0" brushRef="#br0" timeOffset="171510.26">14667 17055 512 0,'0'0'155'16,"0"0"12"-16,0 0-22 15,0 0-40-15,0 0-33 16,0 0-28-16,-1-10-14 16,-12 32 11-16,-6 12-10 15,5 3-5-15,1 1-8 0,5-2-6 16,3-6-3-16,3-8-4 15,2-6-3-15,0-6-2 16,0-3 0-16,2-7 1 16,24 0-2-16,7 0 0 15,2 0-21-15,12-17-7 16,-1-7-9-16,-5-4-48 16,2-2 14-16,-8 6 12 15,-5 1 32-15,-14 1 18 16,-3 1 10-16,-11 2 1 15,-2 2-1-15,0 8 0 16,0 1 3-16,0 8-2 16,0 0-1-16,-15 0 0 15,-3 3 0-15,-7 14 6 0,5 0-2 16,4 9 4-16,7 0 9 16,0 6 3-16,5 0-3 15,2 0 0-15,2-8-4 16,0 0-1-16,0-6-2 15,2-4-1-15,12-4 9 16,5-4 7-16,3-4-3 16,11-2-11-16,9 0-5 15,-1-8-6-15,5-10-8 16,0-6-25-16,-10-6-4 16,6-2-16-16,-7-1-13 0,-8 3 16 15,-6 7-2 1,-10 14 38-16,-10 9 12 0,-1 0 2 15,0 4 0-15,-7 26 33 16,-13 6 20-16,-10 8-7 16,5-1 17-16,-3-1 11 15,1-4-20-15,7-5-21 16,7-3 0-16,10-1-14 16,-2-1-5-16,-3 1-8 15,5-2-4-15,3-6 5 16,-3-6-5-16,2-5-2 15,-2-1 0-15,-4-4-15 16,4-3-21-16,-8-2-37 0,4 0-43 16,-3 0-4-1,5-12-10-15,3-13-51 0,2-6-34 16,0-7-161-16</inkml:trace>
  <inkml:trace contextRef="#ctx0" brushRef="#br0" timeOffset="171781.89">15241 17003 702 0,'0'0'82'16,"0"0"58"-16,0 0-62 15,0 0 17-15,0 0-10 16,0 0-24-16,89-46-29 16,-64 70-6-16,3 4-5 15,-8 8 0-15,-4 2 4 0,-6-2-11 16,-10 0-3-16,0-6-3 15,0-5-4-15,-12-9-1 16,-8-5-1-16,-11-6 0 16,-13-5-2-16,3 0-3 15,-2 0-17-15,8-11-32 16,8-8-86-16,17-3-84 16,10-8-173-16</inkml:trace>
  <inkml:trace contextRef="#ctx0" brushRef="#br0" timeOffset="172014.42">15787 16801 893 0,'0'0'114'16,"0"0"-69"-16,0 0 21 15,0 0 11-15,0 0-8 16,6 126-36-16,-6-74-13 15,-18-3-6-15,-11-5-13 16,2-3 1-16,-12-10-2 16,6-4-5-16,7-8-31 15,0-11-72-15,4-8-35 16,1 0-94-16,9-13-270 16</inkml:trace>
  <inkml:trace contextRef="#ctx0" brushRef="#br0" timeOffset="172808.89">15514 17103 565 0,'0'0'86'15,"0"0"9"-15,0 0 15 16,143-6-25-16,-91 3-29 16,-4-2 3-16,5-1-22 15,5-2-8-15,-10-9 3 16,5-4-1-16,-5-1-10 15,-4-8-13-15,-7 2-7 16,-10 2-1-16,-11 2-3 16,-10 8 2-16,-2 12 1 15,-4 0-1-15,0 4 1 0,0 0-6 16,-23 2 0-16,-9 20 5 16,-1 9 1-16,4 2 0 15,15 9 2-15,9-3 4 16,5-6 4-16,0 1 9 15,0-2-6-15,15-4 8 16,5-9-9-16,7-5 0 16,-2-11-2-16,7-3 0 15,11 0-7-15,-5-5-3 16,8-12-2-16,0-11-11 16,3-4-20-16,-12-12-32 15,-6 4-1-15,-12 0 1 0,-9 12 8 16,-10 14 38-1,0 8 16-15,-14 6 3 0,-15 0 2 16,-3 2 19-16,-1 22 5 16,1 6-1-16,7-2 9 15,7 2 1-15,5 0 7 16,4 0-6-16,9-5-16 16,0-6-1-16,0-8 6 15,9-5-2-15,9-6 0 16,10 0-6-16,5-3-9 15,2-25-5-15,0 1-3 16,9-14-1-16,-6-7-8 16,8-16-3-16,3-16-10 0,-1 0-14 15,-9-5-28-15,-6 14 25 16,-10 24 35-16,-6 15 2 16,-13 20 2-16,-4 10 2 15,0 2-2-15,0 16-14 16,-13 30 14-16,-11 18 30 15,-5 4 7-15,-4 7 6 16,10-3-11-16,-1-4-4 16,3-8-10-16,4-13-8 15,2-10-5-15,1-12-2 16,10-9 1-16,-3-7-3 16,7-9-2-16,0 0-26 15,10 0-103-15,20-8-107 16,8-17-496-16</inkml:trace>
  <inkml:trace contextRef="#ctx0" brushRef="#br0" timeOffset="172934.13">16775 17101 681 0,'0'0'125'0,"0"0"-25"16,0 0-34-16,0 0-10 15,0 0-50-15,0 0-6 16,-84-40-133-16,30 12-609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6:23.79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25329 11481 145 0,'0'0'233'0,"0"0"-222"16,0 0-11-16,0 0-15 15,0 0 10-15,0 0 2 16,0 0-17-16,0 0-51 16,0 0-49-16</inkml:trace>
  <inkml:trace contextRef="#ctx0" brushRef="#br0" timeOffset="23504.1">27650 15103 498 0,'0'0'75'0,"0"0"-6"16,0 0 5-16,0 0 10 15,0 0-25-15,0 0-15 0,0 0-18 16,0 0-10-16,0-20-9 15,0 20-6-15,0 0 9 16,0 0-5-16,0-2-4 16,11-3-1-16,-3-1 6 15,5-4-6-15,-2 4 2 16,-8 1-1-16,-3 2-1 16,0 3 0-16,0 0 0 15,0 0 3-15,0 0 9 16,-14 0-8-16,-23 5 1 15,-15 9-4-15,-10 6-1 16,-3-2 1-16,8-1 1 16,9-4-2-16,7 1 1 0,8-8 0 15,8 2-1-15,13-2 0 16,7-4-1-16,5 1 0 16,0-3-1-16,0 0-7 15,10 0-1-15,22 0-6 16,17-7 7-16,13-7 7 15,5-2-5-15,-8 1-1 16,-4-2 6-16,-13 3-3 16,-9 1 1-16,-4 0 4 15,-2 1-1-15,-9 3 1 16,-7 2 0-16,-8 5 4 16,-3 2-4-16,0 0 0 0,0 0 3 15,-7 0 2-15,-26 0-2 16,-19 13 0-16,-12 9-2 15,-4-1 5-15,0 2-4 16,6-2 2-16,15-1-3 16,13-8-1-16,18-3-1 15,10-2 1-15,6-5 0 16,0-2-23-16,11 0-97 16,34 0-173-16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8:16.11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23574 16943 276 0,'0'0'56'0,"0"0"4"16,0 0 3-16,0 0-11 16,0 0 0-16,37-126-9 15,-28 108-25-15,-8 4 4 16,5 5-6-16,-6 3-7 16,0 1 6-16,0 0 0 15,0 5-9-15,0 0-6 16,0 10-1-16,-31 19 1 15,-12 11 1-15,-14 4 21 16,-7 0-5-16,-4-4 3 16,3 2-2-16,0-9-12 0,16 0 1 15,7-11-5-15,18-6-1 16,9-5 0-16,15-6 2 16,0-5-1-16,0 0-2 15,0 0 2-15,33 0 4 16,15 0-3-16,24-10-2 15,15-4 2-15,-3-3-3 16,-5 1 0-16,-5-1 1 16,-13 1-1-16,-12 3 0 15,-12 0-2-15,-11 6 2 16,-21 0 0-16,2 5 0 16,-7 2 0-16,0 0 0 15,-32 0-8-15,-40 0 8 0,-25 4 0 16,-23 18 0-16,-11 13-27 15,2 8-90-15,5 0-119 16</inkml:trace>
  <inkml:trace contextRef="#ctx0" brushRef="#br0" timeOffset="3648.68">17670 19020 236 0,'0'0'84'15,"0"0"-3"-15,0 0-21 16,0 0-3-16,0 0-12 0,0 0-8 15,0-4-12 1,0 4-4-16,0 0-1 0,0 0 0 16,0 0 4-16,0 0 0 15,0 0-4-15,0 0-1 16,0 0 2-16,0 0-4 16,0 0-1-16,0 0-7 15,0 0 2-15,0 0-4 16,0 0 2-16,0 0-2 15,0 0 0-15,-3 0 0 16,3 0 3-16,0 0-2 16,0 0 3-16,0 0 1 15,0 0-2-15,0 0-5 16,0 0 4-16,0 0-7 16,14-4 3-16,22 4-2 0,9 0-1 15,7 0-1-15,-3 0 4 16,-3 0-4-16,-8 0-1 15,-6 0 1-15,-5 0-1 16,-15 0-2-16,-5 0 1 16,-4 0 1-16,-3 0 0 15,0 0 2-15,0 0 4 16,-3 0-3-16,-27 0-2 16,-15 0 4-16,-8 0-5 15,-1 0 1-15,6 4 0 16,8-4-1-16,14 4 0 15,3-4 2-15,19 2-2 0,0-2 2 16,4 0-2-16,0 0 0 16,0 0 0-16,0 0 0 15,0 0-8-15,2 0 6 16,20 0 0-16,14 4 2 16,17-2 0-16,1 3 1 15,-2-3 0-15,4 3-1 16,-17-3-10-16,-4-2-9 15,-8 0-10-15,-14 0-12 16,-11 0-37-16,-2 0-37 16,0 0-57-16,-15-4-302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9:15.86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16765 12190 230 0,'0'0'68'15,"0"0"-26"-15,0 0 46 16,0 0-13-16,0 0-12 16,0 0-8-16,0 0 8 15,0 0 24-15,0 0-19 16,17-4-19-16,-17 4 2 16,0 0-12-16,-2 0-7 15,-20 16-8-15,-20 14-1 16,-5 3 1-16,-1 4-9 15,7-6-7-15,1-4 6 16,12-6-10-16,4-8 2 16,18-5-4-16,-1-4-2 0,7-4-1 15,0 0-6-15,0 0 2 16,0 0-8-16,24 0-6 16,17-23 5-16,25-8 0 15,7-7-1-15,-4 0 11 16,4 8 4-16,-19 2-3 15,-5 6 6-15,-19 8-3 16,-12 6 2-16,-15 6 0 16,-3 2 0-16,0 0 9 15,0 0 9-15,-28 8-11 16,-23 22 1-16,-17 16 1 16,-13 6-4-16,3 3-3 15,11-8-4-15,18-8 4 0,16-9-8 16,15-14-7-16,18-8-57 15,0-8-60-15,38 0-149 16</inkml:trace>
  <inkml:trace contextRef="#ctx0" brushRef="#br0" timeOffset="4245.72">23961 14522 569 0,'0'0'23'0,"0"0"29"16,-152-3 22-16,112 1 4 0,5 0-17 16,-4 0-22-16,4 0-7 15,-2 2-3-15,6 0 4 16,0 0 2-16,11 0-5 16,9 0-17-16,7 0 8 15,4 0 1-15,0 0-2 16,0 0-2-16,6 0-1 15,43 0-5-15,37 0 0 16,33 0-2-16,30 0 5 16,16 0 2-16,5 4-16 15,-7 6 5-15,-17 0-5 16,-19-1-1-16,-19 1-5 0,-19-4 5 16,-27-1 1-16,-23-1 0 15,-17-4-1-15,-11 0 4 16,-9 0-4-16,-2 0 0 15,0 0-1-15,0 0 1 16,-20 0-3-16,-30 0 3 16,-29 0 5-16,-28 0-5 15,-13 0 0-15,-7 0 0 16,-3-1 0-16,11-4 0 16,-11 5 0-16,9 0 0 15,14 0 0-15,15 0-2 16,24 0-1-16,17 0 6 15,6 0-2-15,12 0 0 0,0 0-1 16,13 0 0 0,7 0 1-16,4 0-5 0,9 0 10 15,0 0-4-15,0 0-2 16,40 2 1-16,32 1 2 16,53 3 3-16,37 1-2 15,19 0-1-15,-4 1 1 16,-15 0-1-16,-26-4-3 15,-23-2 0-15,-24-2 0 16,-23 0-2-16,-28 0 2 16,-13 0 2-16,-15 0 1 15,-6 0 1-15,-4 0-4 16,0 0-8-16,0 0 4 16,0 0-14-16,0 0 2 0,-7 0-22 15,-15 2-29-15,-7 6-21 16,-1-2-27-16,0-1-97 15,5 2-208-15</inkml:trace>
  <inkml:trace contextRef="#ctx0" brushRef="#br0" timeOffset="10045.26">4466 5969 629 0,'0'0'50'0,"0"0"-41"16,0 0 32-16,0 0 38 0,0 0-27 15,0 0-20 1,0 0-18-16,0 0 5 0,5-17 3 16,-5 17-2-16,0 0-3 15,0 0 11-15,-18 0-20 16,-4 0-1-16,-6 0-3 15,7 2 2-15,6-2-1 16,5 2 0-16,10-2-1 16,0 0 3-16,0 0 0 15,0 0-7-15,0 0-1 16,23 0 1-16,17-11-2 16,19-7 5-16,3-1-3 15,2 2 1-15,-6 1 1 16,-9 6 0-16,-16 4-2 0,-11 1 0 15,-15 2-2-15,-7 3 5 16,0 0 5-16,0 0 0 16,-22 0 0-16,-21 3-3 15,-18 10-5-15,-5 9 3 16,2-3-3-16,8 0 0 16,11-3 8-16,15-5-3 15,14-7-3-15,14-2 5 16,2-2-4-16,0 0-3 15,2 0-6-15,41 0-2 16,22 0 6-16,18-13 2 16,18-7-42-16,3-1-42 15,-5 2-68-15,-19-1-217 0</inkml:trace>
  <inkml:trace contextRef="#ctx0" brushRef="#br0" timeOffset="11913.07">4972 10783 601 0,'0'0'122'0,"0"0"-66"16,0 0 5-16,0 0-7 15,0 0 4-15,0 0-20 16,0 0-10-16,0 0-11 0,40-7-8 15,-11 5 0 1,15-2 4-16,13-3 6 0,10-7-7 16,3 0 5-1,-4-1-13-15,-7 1-3 0,-14 2 7 16,-19 8-8-16,-10 2 1 16,-7 2-1-16,-9 0 1 15,0 0 0-15,0 0 0 16,-9 0-1-16,-15 9 0 15,-20 12 0-15,-9 6 0 16,-5 4-5-16,1 4 5 16,0-5 6-16,9 1-6 15,13-6 0-15,5-1 0 16,12-12 0-16,4-2 0 16,14-8 1-16,0-2-1 0,0 0 0 15,0 0-1 1,0 0 0-16,17 0-1 0,21 0 2 15,21 0 3-15,19-24-2 16,7-11-2-16,8 0 0 16,-8-1-66-16,-4 2-108 15,-17 2-287-15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49:36.0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2544 5350 563 0,'0'0'31'0,"0"0"-23"15,0 0 33-15,0 0 23 16,0 0 17-16,0 0-30 16,0 0-19-16,0 0-7 15,0-14-4-15,2 14 13 16,-2 0-2-16,0 0-1 16,0 0-11-16,0 0-4 0,0 0-2 15,0 0-8 1,0 0 8-16,0 0-10 0,0 0-3 15,0 0-1-15,0 0 0 16,7 2 0-16,6 12 1 16,2-1 3-16,-1 4-2 15,5-1 0-15,-2 1-1 16,-1-3 0-16,-3-1 8 16,-4 1-3-16,7-6-5 15,-6-3-1-15,-3 1 9 16,0-3-7-16,1 0 3 15,-8-1 0-15,6-2 3 16,-3 0 0-16,-1 0 6 0,0 0-3 16,3 0 6-1,10 0-2-15,11-2 3 0,14-15-5 16,8-9-3-16,8-4-3 16,6-2-1-16,-1 2-5 15,8-3 2-15,-11 6 1 16,-8 5-3-16,-11 5 0 15,-17 6-1-15,-13 3-4 16,-3 8 4-16,-6 0 1 16,0 0-1-16,0 0-2 15,0 0-1-15,0 0-13 16,0 0-22-16,0 0-17 16,0 0-27-16,0 0-41 15,0 10-58-15,-18 8-90 0</inkml:trace>
  <inkml:trace contextRef="#ctx0" brushRef="#br0" timeOffset="13814.12">1589 679 670 0,'0'0'174'15,"0"0"-119"-15,0 0 25 16,0 0 25-16,0 0-26 16,0 0-26-16,0 0-28 15,-54 10-7-15,21-2-17 16,6 9 5-16,-2-2-4 16,4 10-2-16,4 2-1 15,7 0-3-15,1 8 2 0,11-10 2 16,2 2 0-16,0-2-14 15,13-3 14-15,12 4-9 16,8-4 4-16,2-4 4 16,1 4 0-16,-6-6 1 15,-10-2-1-15,-7 3 1 16,-13 4 1-16,0 1 1 16,-4 6-2-16,-23-1 0 15,-13 0-3-15,-3-2 3 16,-6-5 5-16,7-6-5 15,11-7-1-15,9-7-17 16,11 0-40-16,11-30-63 16,0-6-108-16,14-10-208 0</inkml:trace>
  <inkml:trace contextRef="#ctx0" brushRef="#br0" timeOffset="14130.58">1677 833 642 0,'0'0'241'15,"0"0"-163"-15,0 0 6 16,0 0 5-16,0 0-36 16,0 0-29-16,0 8-13 15,9 25-1-15,10 17 9 16,3 8-7-16,1-4-3 16,-5-6-2-16,0-7-5 15,-11-14-2-15,3-9 0 16,1-9 0-16,-9-7 1 0,-2-2-1 15,4 0 4-15,8-19 5 16,7-21 12-16,8-14-12 16,-6-10-5-16,-7-4-4 15,-5 2 0-15,-4 14-11 16,-5 20-7-16,0 16-18 16,0 13-42-16,0 3-82 15,0 10-162-15,0 23-239 16</inkml:trace>
  <inkml:trace contextRef="#ctx0" brushRef="#br0" timeOffset="14300.83">2114 1192 826 0,'0'0'158'15,"0"0"-81"-15,0 0 30 16,0 0-45-16,0 128-38 15,-3-95-24-15,-24 3 0 16,2-6-62-16,-1-8-185 16,6-8-509-16</inkml:trace>
  <inkml:trace contextRef="#ctx0" brushRef="#br0" timeOffset="14698.84">2556 847 631 0,'0'0'186'16,"0"0"-139"-16,0 0 31 15,0 0 8-15,0 0 11 16,0 0-17-16,23-29-24 16,-42 29-24-16,-5 0-9 15,-4 20-2-15,2 10-3 16,9 6-13-16,4 7 0 0,3 0-2 16,10 3-3-16,0-9 0 15,8-6 1-15,17-6-1 16,13-4-1-16,-1-7-1 15,7-8-8-15,-4-6-39 16,3 0-15-16,-5 0-57 16,-3-18-75-16,-2-8-106 15,-10-2-158-15</inkml:trace>
  <inkml:trace contextRef="#ctx0" brushRef="#br0" timeOffset="15020.45">2842 879 624 0,'0'0'224'15,"0"0"-114"-15,0 0 10 16,0 0-41-16,0 0-24 16,0 0-17-16,0-7-23 15,2 9-8-15,8 31-2 16,8 5 9-16,-3 5 2 16,2 3-1-16,-1-7-14 15,-7-2 11-15,7-8-9 16,-3-4-3-16,-5-10 0 15,-2-3 2-15,0-11 0 16,-6 2 4-16,8-3-2 16,-2-3 0-16,6-25 23 15,10-19-16-15,-5-10-3 16,9-9-8-16,-4-10-1 0,-8 15-9 16,5 9-12-16,-6 17 3 15,-5 21-20-15,-3 8-25 16,-5 6-79-16,0 0-106 15,0 6-463-15</inkml:trace>
  <inkml:trace contextRef="#ctx0" brushRef="#br0" timeOffset="15246.84">3375 1192 872 0,'0'0'65'0,"0"0"18"15,0 0 27-15,0 0-36 16,13 123-35-16,-13-89-31 16,-32 1-8-16,-11 0-77 15,-11-4-147-15,-9-8-672 16</inkml:trace>
  <inkml:trace contextRef="#ctx0" brushRef="#br0" timeOffset="16205.92">3830 820 609 0,'0'0'164'15,"0"0"-100"-15,0 0 31 0,0 0-25 16,0 0-15 0,0 0-16-16,-99 23-13 0,82 10-19 15,2 11 2-15,12 1-2 16,3-2-7-16,0-1 0 15,18-10-1-15,17-8-5 16,2-8-3-16,12-9-13 16,6-7 5-16,-2 0-25 15,2-27 14-15,-4-12 20 16,-8-4 0-16,-10-2 7 16,-14-8 1-16,-3 10 3 15,-8 7 4-15,-8 11 20 0,0 15 31 16,0 8-5-16,0 2-27 15,0 0-14-15,0 0-5 16,0 16-7-16,0 16 0 16,0 13 1-16,0 3-1 15,3-1 2-15,1-3-2 16,-3-14 0-16,-1-5 7 16,0-8-7-16,0-11 1 15,0-5 1-15,0-1 0 16,0 0 6-16,0 0 0 15,0-17-8-15,-5-18-1 16,-6-8-10-16,4-4-9 16,7-12 0-16,0 0 1 15,0 7 3-15,5 5-5 0,13 20-2 16,12 13 0-16,-4 6 10 16,-3 8 6-16,4 0 2 15,-8 6 1-15,-3 20 1 16,-10 3-4-16,-6 7 7 15,0-1 0-15,-4 0 4 16,-25 3 3-16,3-10-7 16,1-2 5-16,2-6-10 15,7-10-24-15,9-10-84 16,7 0-194-16</inkml:trace>
  <inkml:trace contextRef="#ctx0" brushRef="#br0" timeOffset="16582.72">4534 745 70 0,'0'0'734'15,"0"0"-664"-15,0 0-5 16,0 0-1-16,0 0-5 16,0 0 15-16,16 101-42 15,-6-61-16-15,-7 2-10 16,1 0-6-16,-4-4 0 15,0-6-1-15,0-7-30 16,0-4-51-16,-10-5-11 16,-6-1-19-16,0-3-56 15,-8-1 68-15,8-3 13 0,-3-2 87 16,3 2 59-16,10-4 48 16,-3-2 37-16,7 0-57 15,2-2-13-15,0 0-28 16,0 0-4-16,0 2 1 15,26-2-1-15,9 0-11 16,5 0-15-16,10-4-16 16,-3-14-15-16,2-6-70 15,-17-6-14-15,-3-3-69 16,-18-6-134-16</inkml:trace>
  <inkml:trace contextRef="#ctx0" brushRef="#br0" timeOffset="16747.12">4290 714 724 0,'0'0'155'15,"0"0"-127"-15,0 0-6 16,0 0 11-16,0 0-25 16,147-27-8-16,-70 27-14 15,-7 0-83-15,1 10-197 16</inkml:trace>
  <inkml:trace contextRef="#ctx0" brushRef="#br0" timeOffset="16934.55">5190 1110 817 0,'0'0'149'15,"0"0"-59"-15,-27 115 5 16,19-68-16-16,-2 4-46 15,-3-11-24-15,1-4-9 16,5-6-12-16,-4-14-81 16,4-11-156-16,5-5-580 15</inkml:trace>
  <inkml:trace contextRef="#ctx0" brushRef="#br0" timeOffset="17930.46">5854 754 273 0,'0'0'227'0,"0"0"-155"0,0 0-7 16,0 0 36-16,0 0 7 15,0 0-38-15,11-7-8 16,-11 3 0-16,0-3-5 15,0-2-3-15,0-4-10 16,0-1-17-16,-7 1-8 16,-21 3-9-16,-11 8-6 15,-7 2-3-15,-5 0 0 16,5 16-1-16,11 8 5 16,8 0-8-16,18-7 6 0,4 8-6 15,5 0-6 1,9 5 0-16,23 4 4 0,14 5-6 15,7-1 2-15,2-1-8 16,-6-5-2-16,-3-8 12 16,-17-1 2-16,-15-4 3 15,-8-3 3-15,-6 0-1 16,0-1 0-16,-18 1 11 16,-16-2 7-16,-9-3 1 15,2-4-18-15,-5-7-1 16,11 0-1-16,5 0-11 15,11-15-18-15,17-18-37 16,2-6-32-16,23 1-74 16,24-1-170-16</inkml:trace>
  <inkml:trace contextRef="#ctx0" brushRef="#br0" timeOffset="18126.8">6089 800 344 0,'0'0'178'0,"0"0"-80"16,0 0 57-16,0 0-29 15,0 0-36-15,0 0-38 16,56-7-2-16,-50 38 8 16,-2 11-29-16,-4 8-13 15,0-1-13-15,0 2 0 16,0-7-1-16,0-14-4 16,0-8-39-16,0-9-62 15,0-9-34-15,0-4-111 0,0 0-146 16</inkml:trace>
  <inkml:trace contextRef="#ctx0" brushRef="#br0" timeOffset="18381.46">6125 741 516 0,'0'0'176'16,"0"0"-62"-16,0 0-14 16,0 0-21-16,13-126-19 15,11 116-22-15,0 0-12 16,7 6-9-16,1 4 0 15,-1 0-8-15,0 4-9 16,-7 22 1-16,-11-2 0 16,-12 10-1-16,-1 2 3 15,0 3 5-15,-29-2-4 16,-6-6-4-16,-4-7-1 0,-1-8-2 16,8-4-14-16,9-10-84 15,7-2-29-15,14 0-110 16</inkml:trace>
  <inkml:trace contextRef="#ctx0" brushRef="#br0" timeOffset="18771.21">6611 659 734 0,'0'0'185'0,"0"0"-157"15,0 0 18-15,0 0 9 16,0 0-19-16,0 0 11 16,6 127-25-16,-6-77-5 15,0-7-16-15,0 2-1 16,0-4 0-16,0-4-3 16,0-7-49-16,0-12-35 15,-6-8-15-15,-12-2-39 16,1-3-6-16,-6-5 8 15,-3 0 72-15,2 0 67 16,3 0 82-16,11 1 28 16,1-1 32-16,9 3-28 15,0-3-37-15,0 0-33 0,0 0-9 16,9 0-3-16,22 2-2 16,8-2-1-16,6 0-21 15,1 0-8-15,-3-6-27 16,1-13-65-16,-11 1-6 15,-11-12-187-15</inkml:trace>
  <inkml:trace contextRef="#ctx0" brushRef="#br0" timeOffset="18967.68">6424 563 845 0,'0'0'98'0,"0"0"-74"0,0 0-5 16,0 0 8-16,0 0-24 16,130-24-3-16,-67 24-15 15,-8 6-58-15,-5 22-97 16,-4 1-23-16,-10 4-238 16</inkml:trace>
  <inkml:trace contextRef="#ctx0" brushRef="#br0" timeOffset="19129.95">7055 1122 731 0,'0'0'190'0,"0"0"-98"0,0 0 24 16,-46 125-47-16,19-98-42 15,-3 0-27-15,-8-10-37 16,3-11-208-16</inkml:trace>
  <inkml:trace contextRef="#ctx0" brushRef="#br0" timeOffset="19593.04">7396 479 642 0,'0'0'210'0,"0"0"-170"16,0 0-6-16,0 0 34 15,0 0 27-15,-7 166-30 16,7-97-24-16,0-6-22 15,15 1-2-15,-2-7-1 16,-9-10-9-16,5-6-3 16,-8-14-8-16,-1-8 3 15,0-11-40-15,0-4-70 16,-3-4-44-16,-21-6-136 16</inkml:trace>
  <inkml:trace contextRef="#ctx0" brushRef="#br0" timeOffset="19864.68">7258 602 600 0,'0'0'217'0,"0"0"-145"15,0 0-21-15,0 0 43 16,0 0-35-16,146-125-25 16,-100 116-9-16,-3 6-1 15,-2 3-10-15,-1 0-6 16,-5 0 6-16,-12 14-4 15,-9 10-8-15,-14 6-1 16,0 6 0-16,-24 4 4 16,-22-1-4-16,-12 4-1 0,3-5-5 15,7-6 2 1,13-4-35-16,13-15-53 0,20-9-32 16,2-4-154-16,2-6-240 15</inkml:trace>
  <inkml:trace contextRef="#ctx0" brushRef="#br0" timeOffset="20197.24">7805 569 667 0,'0'0'255'0,"0"0"-198"16,0 0 12-16,0 0 4 0,0 0-28 15,0 0-21 1,21 54-2-16,-3-4 6 0,5 2-4 15,-5-5-18-15,-1-3 3 16,-2-13-3-16,-2-6-6 16,-6-11 3-16,-4-10-1 15,-1-4 0-15,6 0 3 16,5-4 15-16,5-25-8 16,9-20 0-16,9-9-9 15,-9-11-3-15,3 1 2 16,-10 12-4-16,-6 10 1 15,3 22-6-15,-17 11-4 16,6 12-28-16,-6 1-15 16,0 0-87-16,0 20-89 15,0 12-82-15</inkml:trace>
  <inkml:trace contextRef="#ctx0" brushRef="#br0" timeOffset="20376.5">8370 1000 669 0,'0'0'209'0,"0"0"-106"15,0 0 33-15,0 0-36 16,24 116-45-16,-24-90-26 16,-15 4-18-16,-18-2-11 15,-18-3-49-15,4-5-171 0,-3-8-561 16</inkml:trace>
  <inkml:trace contextRef="#ctx0" brushRef="#br0" timeOffset="21162.88">9168 756 565 0,'0'0'139'0,"0"0"-58"16,0 0-23-16,0 0 10 15,0 0-1-15,0 0-21 16,-5 62 13-16,-16-18 3 15,1 8-32-15,-9-5-12 16,10-2-4-16,2-7 5 16,4-17-13-16,5-7-2 15,6-9-1-15,2-5 0 0,0 0 3 16,0 0 0 0,0-10 8-16,7-28 5 0,10-16-16 15,14-16 2-15,2-10-5 16,-2 9 2-16,0 7-1 15,-1 18 1-15,-8 16-1 16,-6 8-1-16,-2 9-1 16,-3 10 1-16,-4 3 0 15,5 0-1-15,7 10-4 16,0 22 3-16,0 18 2 16,3 4 0-16,-6 6-2 15,-9 3-7-15,-3-1-7 0,3-6-12 16,-4-8-29-1,-3-10-68-15,0-17-76 0,0-12-240 16</inkml:trace>
  <inkml:trace contextRef="#ctx0" brushRef="#br0" timeOffset="21343.21">9074 964 500 0,'0'0'321'16,"0"0"-276"-16,0 0-43 16,0 0 3-16,0 0 0 0,178-65-2 15,-100 56-3 1,1-2-43-16,-5 4-135 0,1 1-260 16</inkml:trace>
  <inkml:trace contextRef="#ctx0" brushRef="#br0" timeOffset="21766.22">9707 663 325 0,'0'0'466'0,"0"0"-392"15,0 0-17-15,0 0 12 16,0 0-13-16,0 0-4 0,-8-12-23 15,8 18-14-15,0 18-14 16,5 10 22-16,9 7-4 16,-1-1-3-16,-4-4-15 15,7-6-1-15,-5-2 3 16,-3 0-3-16,3-8 1 16,-1-2-1-16,-4-10 0 15,-4-7 0-15,-2-1 3 16,0 0-3-16,3 0 0 15,5 0-18-15,-6-1 18 16,1-11 16-16,-2-2-13 16,-1 4 1-16,0-2-4 15,0 3 5-15,0 6-3 0,0-2 2 16,0 5-4-16,0 0-7 16,0 0-22-16,0 0-23 15,0 0-24-15,-1 0-7 16,-15 0-68-16,1 15-111 15</inkml:trace>
  <inkml:trace contextRef="#ctx0" brushRef="#br0" timeOffset="22363.36">9944 595 357 0,'0'0'157'0,"0"0"-84"15,0 0 30-15,0 0 36 16,0 0-72-16,0 0-9 16,-26-16-15-16,-4 16-5 15,-4 0 10-15,-5 16 11 16,-4 8-31-16,2 11-16 16,1 2 4-16,17 3-14 15,5 4 1-15,11-3 0 16,7 2 2-16,0 5-3 0,17-5 0 15,16-7-2 1,13-9 1-16,4-13-5 0,5-9 1 16,4-5-14-16,5 0 3 15,1-12 8-15,-4-10-38 16,-9-6-31-16,-6-6-37 16,-11-4-111-16,-10 6-419 15</inkml:trace>
  <inkml:trace contextRef="#ctx0" brushRef="#br0" timeOffset="25113.38">9604 595 459 0,'0'0'152'15,"0"0"-104"-15,0 0 11 16,0 0 48-16,0 0-34 16,0 0-17-16,0 0-9 15,-7-14 0-15,7 14 0 16,-4 0-7-16,4 0-12 15,0 10-8-15,0 26-11 16,4 16 23-16,19 10-4 16,0 3-6-16,9 5-11 0,4 1 8 15,-4-10-14-15,-1-9-3 16,-1-14-1-16,-13-10 3 16,2-6-4-16,-5-11 0 15,-4-4 1-15,-4-5-1 16,-6 0 0-16,0-2 1 15,0 0 0-15,0 0 3 16,0 0-1-16,0 0 4 16,2-6 8-16,3-16-1 15,-1 2-5-15,-2-4-3 16,0-9-5-16,6 0 0 16,-2-11 5-16,11-4-6 0,-2-4 0 15,-1-9 0 1,7-3-5-16,-3 1 5 15,5 3 0-15,-4 11 0 0,0 5 1 16,-5 8-1-16,2 9 4 16,-10 4-3-16,6 9-1 15,-8 5-2-15,-4 0 1 16,3 4 2-16,1 4-2 16,-4 1 2-16,4 0-2 15,-4 0 1-15,0 0-2 16,0 0-2-16,0 0 0 15,0 0-3-15,0 0-3 16,0 0-2-16,0 0-5 16,0 14-4-16,0 3 15 15,-4 2-14-15,-3 3 13 0,-7-4-4 16,8-2-1-16,-6 5 3 16,5 4 9-16,-4 5 0 15,-4 14-1-15,-4 7 2 16,0 3 1-16,-8 5-1 15,5-6 0-15,-5 1 0 16,-6-6-1-16,12-10 0 16,1 0 0-16,6-17 2 15,4-4 0-15,3-3-4 16,-2-6 4-16,7-2-2 0,-1 0 0 16,0-2 0-1,3-2 0-15,0-2 1 0,0 0-4 16,0 0 6-1,0 0-1-15,0 0-1 0,0 0 1 16,0 0-1-16,0 0 4 16,0 0-4-16,0 0 6 15,0 0-2-15,0 0-3 16,0 0 1-16,-4 0-2 16,1 0 3-16,0 0-3 15,1-10 2-15,-8-4-4 16,5-5 1-16,-5-4 0 15,-6-9 0-15,7-12 2 16,-18-16-3-16,5-11 1 16,-3 2 0-16,-5 4 0 0,10 23 0 15,1 4 0 1,5 16-3-16,-1 0 3 0,0 0 0 16,4 10 0-16,0 0 4 15,2 3-4-15,6 2 0 16,3 5 0-16,0 2 1 15,0 0-1-15,0 0-2 16,0 0 2-16,0 0-1 16,0 0 1-16,0 4-3 15,0 20-4-15,0 2 7 16,0 12 0-16,16-8 1 16,2 8-1-16,6 2 0 15,2 0 1-15,7 3 1 16,5 1 0-16,-2 1-4 15,-4 1 2-15,1-1 0 0,-10-1 0 16,5-10 0 0,-8-6-3-16,-3-2 3 0,-2-6 0 15,-2-3 1-15,-2-6 0 16,-4 0-2-16,-5-6-1 16,3-3 2-16,-5 1 0 15,0-3-1-15,0 0 2 16,0 0-1-16,2 0 1 15,-2 0 3-15,0 0-3 16,0 0-2-16,0 0 1 16,0 0-1-16,0 0-6 15,0-8-3-15,4-11 6 0,0-6-1 16,9-8 0-16,3-10-7 16,1-9-11-16,-3-17-7 15,7-11-6-15,10 7 12 16,-4-1-14-16,7 18 11 15,-4 8 12-15,-5 6 3 16,5 2-10-16,3 8 12 16,-7 8 0-16,-6 8-4 15,-10 4-11-15,-5 8 8 16,-5 4 2-16,0 0-38 16,0 6-50-16,-13 15-16 15,-17 2-59-15</inkml:trace>
  <inkml:trace contextRef="#ctx0" brushRef="#br0" timeOffset="27112.36">10267 888 410 0,'0'0'131'15,"0"0"-105"-15,0 0 7 16,0 0 13-16,0 0-3 16,0 0 9-16,0 0-1 15,5 14-5-15,-5-7-11 16,0 0 0-16,0-1-4 16,0-6-10-16,0 0 3 15,0 0 6-15,2 0-11 16,-2 0-1-16,2-2 0 0,-2-4-7 15,0 6-5-15,3 0 3 16,-3 0-9-16,11 0 0 16,-7 0-1-16,9 20 1 15,-5 14 1-15,-8 11-1 16,0 2-22-16,-39 3-32 16,-11-4-72-16,-5-7-124 15</inkml:trace>
  <inkml:trace contextRef="#ctx0" brushRef="#br0" timeOffset="27483.3">11003 586 508 0,'0'0'395'0,"0"0"-311"15,0 0-7-15,0 0 1 0,0 0-24 16,0 0-48-16,0 77 7 15,0-11 0-15,0 2-7 16,6 1-3-16,1-7-3 16,-1-10-1-16,-6-12-8 15,0-12-32-15,2-11-63 16,-2-5-10-16,6-12-52 16,-6 0-41-16,0-9-12 15</inkml:trace>
  <inkml:trace contextRef="#ctx0" brushRef="#br0" timeOffset="27946.56">10974 697 516 0,'0'0'157'0,"0"0"-42"15,0 0-17 1,0 0-7-16,0 0-20 0,29-120-22 16,-10 106-18-16,12 6-7 15,0-2-10-15,2 6-6 16,0 4-2-16,-4 0 0 15,-10 0-5-15,0 18 3 16,-9 11-2-16,-10 10-1 16,0 5 2-16,-8 5-3 15,-15 1 0-15,-7-7 0 16,2-7 3-16,6-9 2 16,7-4-3-16,4-8-2 0,5-9-1 15,6-2-7 1,0-4-6-16,4 0 6 0,25-15 2 15,13-6 3 1,3 3 2-16,9 10 0 0,-13 8 1 16,-1 0 2-16,-16 0-2 15,-7 0 2-15,-3 14-2 16,-10 9 7-16,-4 6-2 16,0-1 6-16,-4 4 8 15,-27-7-6-15,-2-4-13 16,-8-5 3-16,-4-3 3 15,2-8-6-15,11-5-19 16,1 0-17-16,14-16-59 16,10-18-35-16,7-4-142 15,0-14-384-15</inkml:trace>
  <inkml:trace contextRef="#ctx0" brushRef="#br0" timeOffset="28401.66">11730 613 808 0,'0'0'158'0,"0"0"-112"16,0 0 32-16,0 0-14 16,0 0-36-16,0 0-3 15,-56 110 0-15,45-53-14 0,-1 1-1 16,1-3-5-16,7-8 5 15,-2-7-3-15,-3-12-4 16,9-9-2-16,-4-10 0 16,3-7 3-16,1-2-1 15,0 0 3-15,0 0-2 16,0-27-2-16,0-16-2 16,1-21-3-16,16-7 1 15,2 1-1-15,2 8 2 16,1 24-1-16,-3 10-6 15,-3 14 8-15,-8 2-1 16,5 12-1-16,0 0 2 0,-1 4 1 16,10 31 0-1,-1 9 1-15,3 11-1 0,-7-2-1 16,-11-6-3-16,3 1 3 16,-9-7-13-16,0 17-90 15,0-46-28 1,-15-7-40-16,-15-5-96 15,-8 0-295-15</inkml:trace>
  <inkml:trace contextRef="#ctx0" brushRef="#br0" timeOffset="28546.94">11539 940 580 0,'0'0'206'0,"0"0"-142"0,0 0-9 15,0 0-23 1,0 0-5-16,145-83-20 0,-77 67-6 15,-2 2-1-15,0 0-66 16,-6-3-75-16,-10 1-59 16</inkml:trace>
  <inkml:trace contextRef="#ctx0" brushRef="#br0" timeOffset="28848.66">12281 561 802 0,'0'0'80'16,"0"0"-16"-16,0 0 23 0,0 0 31 15,0 0-39-15,0 0-52 16,-27-50-2-16,7 64-22 16,-9 14 13-16,-4 12-5 15,1 7-4-15,13 10 4 16,5 0-10-16,13-3 1 15,1-3 1-15,0-6-3 16,11-9 0-16,15-8-1 16,16-14-6-16,3-14-2 15,6 0-11-15,-1-7-25 16,3-26-35-16,-5-2-105 16,1-4-181-16</inkml:trace>
  <inkml:trace contextRef="#ctx0" brushRef="#br0" timeOffset="29131.19">12907 1088 762 0,'0'0'202'0,"0"0"-168"16,0 0 26-16,0 0 20 15,0 0-34-15,0 0-33 16,25 48 11-16,-20-16-7 16,-5 5-15-16,-2 5-2 15,-39 4-31-15,-21-2-67 16,-17-11-161-16</inkml:trace>
  <inkml:trace contextRef="#ctx0" brushRef="#br0" timeOffset="30065.38">13520 638 544 0,'0'0'148'0,"0"0"-77"15,0 0 40-15,0 0-16 16,0 0 4-16,0 0-19 15,0 0-14-15,18-61-43 16,-18 61 1-16,0 36-17 16,0 22 24-16,0 12 8 15,0 5-21-15,-2 2-4 0,0-14-2 16,2-3-9-16,0-16-2 16,0-16-1-16,4-4-2 15,21-10-2-15,0-6 0 16,14-6-8-16,10-2-12 15,6-2-15-15,7-20-8 16,2-6-64-16,-15 4-66 16,-12-2-101-16,-22 5-217 15</inkml:trace>
  <inkml:trace contextRef="#ctx0" brushRef="#br0" timeOffset="30268.69">13516 965 674 0,'0'0'195'16,"0"0"-153"-16,0 0 25 15,0 0-2-15,0 0-27 16,0 0-22-16,114-51 0 16,-59 30-7-16,5-2-9 15,2 2-3-15,-12 1-70 16,-14-1-21-16,-4-4-100 15,-18 0-157-15</inkml:trace>
  <inkml:trace contextRef="#ctx0" brushRef="#br0" timeOffset="30467.07">13602 569 650 0,'0'0'204'16,"0"0"-157"-16,0 0 23 15,0 0-3-15,0 0-22 16,0 0-29-16,25-26-13 16,24 19-3-16,14 4-3 15,7 3-35-15,0 0-21 16,-4 0-77-16,-10 0-155 16</inkml:trace>
  <inkml:trace contextRef="#ctx0" brushRef="#br0" timeOffset="30793.71">14280 649 623 0,'0'0'326'0,"0"0"-295"0,0 0 27 16,0 0 20-1,0 0-20-15,0 0-36 0,65-40-9 16,-13 28-11 0,12-2-2-16,1 6-4 0,-5 2-16 15,-8 0-4-15,-10 2-13 16,-20 0-24-16,-5 2-11 15,-17 2-13-15,0 0-40 16,0 0-16-16,-23 0-82 16</inkml:trace>
  <inkml:trace contextRef="#ctx0" brushRef="#br0" timeOffset="30998.17">14494 588 187 0,'0'0'480'0,"0"0"-331"16,0 0-58-16,0 0-23 0,0 0-28 15,0 0 29-15,14 126-13 16,4-79-14-16,-2 0-24 16,-5 7-5-16,-5 0 8 15,1-5-13-15,-3-3-6 16,-4-9-2-16,0-12-5 16,0-10-53-16,4-3-67 15,5-12-83-15,0 0-345 16</inkml:trace>
  <inkml:trace contextRef="#ctx0" brushRef="#br0" timeOffset="31297.72">15021 577 865 0,'0'0'116'16,"0"0"-91"-16,0 0 56 15,0 0 16-15,0 0-50 16,0 0-17-16,-49-64-8 16,36 64-13-16,-6 23-6 15,-4 16 0-15,6 9-3 16,11 6 0-16,6 0 4 16,0-2-1-16,9-8-3 15,18-9-1-15,5 2-1 0,4-12 2 16,6-7-4-1,-7-4-19-15,11-14-22 0,0 0-99 16,4 0-48-16,-2-11-125 16</inkml:trace>
  <inkml:trace contextRef="#ctx0" brushRef="#br0" timeOffset="31461.07">15565 984 812 0,'0'0'140'0,"0"0"-117"16,0 0 29-16,0 0 0 15,0 0-36-15,-86 138-16 0,12-110-108 16,-1-10-693-16</inkml:trace>
  <inkml:trace contextRef="#ctx0" brushRef="#br0" timeOffset="32248.7">16954 747 494 0,'0'0'149'0,"0"0"-85"16,0 0 49-16,0 0-36 0,0 0-13 15,0 0-16-15,0 0-9 16,0-24 8-16,0 21 1 16,0 3 1-16,0 0-8 15,0 0-11-15,0 0-2 16,0 0-7-16,0 3-12 16,0 26-9-16,0 15 1 15,0 7 11-15,0 14 0 16,0-9-12-16,0-4 3 15,0-7-3-15,2-8 0 16,8-13 0-16,-1-2 0 16,5-11 0-16,2-6-6 15,17-5 4-15,4 0-11 0,20 0 0 16,-6-24-18 0,9-4-11-16,-15-5-64 0,-3 4-66 15,-13 3-118-15</inkml:trace>
  <inkml:trace contextRef="#ctx0" brushRef="#br0" timeOffset="32442.97">16978 1002 680 0,'0'0'242'0,"0"0"-198"0,0 0 11 16,0 0-6-16,0 0-29 15,0 0-11-15,124-22-8 16,-74 14-2-16,0 0-50 16,-3-9-51-16,-3-8-57 15,-21-2-158-15</inkml:trace>
  <inkml:trace contextRef="#ctx0" brushRef="#br0" timeOffset="32632.41">16999 750 570 0,'0'0'309'0,"0"0"-275"15,0 0 21 1,0 0-10-16,0 0-26 0,0 0-19 16,139-99 0-16,-83 93-27 15,-1-1-76-15,-1 4-135 16,-6-1-263-16</inkml:trace>
  <inkml:trace contextRef="#ctx0" brushRef="#br0" timeOffset="33079.25">17642 631 773 0,'0'0'219'0,"0"0"-168"16,0 0-13-16,0 0 23 15,0 0-8-15,-58 149-16 16,31-91-11-16,0 13-7 16,5-10-9-16,-7-9-10 15,10-9 6-15,2-12-3 16,5-13-3-16,8-7 0 16,4-5 0-16,-2-6 0 15,2 0 0-15,0 0 1 16,0-14-1-16,4-21-2 15,21-15 2-15,0-14-1 16,6-22 0-16,4-13 1 16,-4 3 5-16,-1 11-3 15,-7 28-2-15,0 23 0 0,-10 16-1 16,-7 12 1-16,-6 6 0 16,0 0 3-16,13 6-3 15,1 37-1-15,5 23 1 16,3 11 2-16,-3 2 0 15,2-5-2-15,-15-11-3 16,6-6-19-16,-8-15-18 16,-4-4-35-16,0-18-30 15,0-12-28-15,0-8-153 16</inkml:trace>
  <inkml:trace contextRef="#ctx0" brushRef="#br0" timeOffset="33241.49">17479 942 854 0,'0'0'82'0,"0"0"-17"15,0 0-27-15,0 0-38 16,0 0-4-16,0 0 1 16,159-54-32-16,-82 36-111 15,3-3-110-15</inkml:trace>
  <inkml:trace contextRef="#ctx0" brushRef="#br0" timeOffset="33547.97">18349 557 671 0,'0'0'257'16,"0"0"-193"-16,0 0 14 15,0 0 1-15,0 0-17 16,-137-42-28-16,100 54-9 16,0 18-7-16,-2 6-6 15,6 11 0-15,11 8 3 16,0 6-10-16,12 1-2 16,9-1-3-16,1-8 0 0,11-10 0 15,18-10-4 1,12-11 0-16,-2-8-9 0,9-12-21 15,11-2-12 1,4-2-48-16,2-24-72 0,-1-8-136 16</inkml:trace>
  <inkml:trace contextRef="#ctx0" brushRef="#br0" timeOffset="36886.14">19006 1074 872 0,'0'0'119'16,"0"0"-90"-16,0 0 35 15,0 0 7-15,0 0-26 16,0 0-26-16,0 0-13 16,-5 36-4-16,-32 6-1 0,-22 8-1 15,4-3-47-15,-1-5-142 16,15-15-138-16</inkml:trace>
  <inkml:trace contextRef="#ctx0" brushRef="#br0" timeOffset="37246.87">19375 477 911 0,'0'0'170'0,"0"0"-104"16,0 0-5-16,0 0-6 0,0 0-17 15,0 0-20-15,0-9 2 16,-2 44-12-16,-11 9 2 16,7 16 6-16,5 1-8 15,1-4-4-15,0-2 0 16,0-11-3-16,0-6 0 15,7-14-1-15,10-1-2 16,11-8 2-16,1-5-2 16,3-4 1-16,8-6 1 15,8-4-3-15,0-25-27 16,0-4-17-16,-15-3-34 16,-13 4-88-16,-12 3-138 0,-8 4-411 15</inkml:trace>
  <inkml:trace contextRef="#ctx0" brushRef="#br0" timeOffset="37429.37">19298 758 798 0,'0'0'172'16,"0"0"-123"-16,0 0 51 16,0 0-29-16,0 0-49 15,0 0-5-15,62-41-6 16,-11 21-10-16,11-2-1 15,2-5-6-15,-12 4-86 16,-4-3-73-16,-17-4-98 0,-18 6-278 16</inkml:trace>
  <inkml:trace contextRef="#ctx0" brushRef="#br0" timeOffset="37597.68">19246 507 781 0,'0'0'155'15,"0"0"-114"-15,0 0 12 16,0 0 21-16,0 0-44 16,0 0-26-16,129-94-3 15,-66 78-1-15,2 7-30 16,5 6-65-16,-4 1-67 16,-8 2-144-16</inkml:trace>
  <inkml:trace contextRef="#ctx0" brushRef="#br0" timeOffset="37929.36">19811 451 872 0,'0'0'207'0,"0"0"-142"16,0 0-10-16,0 0-15 15,0 0-20-15,0 0-16 16,43 90 5-16,-4-32 20 15,-7 11-23-15,-1-1 5 16,0-2-1-16,-11-9-9 16,-5-14 0-16,1-17 1 0,-10-14-2 15,2-10 1-15,-5-2 4 16,3-24-1-16,6-32 20 16,5-23-14-16,3-12-10 15,-3 4 6-15,-3 2-6 16,0 16 0-16,-3 20 0 15,-9 18-12-15,3 16-28 16,-4 15-46-16,12 0-143 16,7 2-173-16</inkml:trace>
  <inkml:trace contextRef="#ctx0" brushRef="#br0" timeOffset="38059.56">20574 593 968 0,'0'0'161'0,"0"0"-78"15,0 0-23-15,0 0-29 16,0 0-31-16,0 0-1 16,6 14-91-16,-33-10-218 15</inkml:trace>
  <inkml:trace contextRef="#ctx0" brushRef="#br0" timeOffset="44299.45">4723 5541 210 0,'0'0'90'16,"0"0"-48"-16,0 0 6 15,0 0 64-15,0 0-37 16,0 0-18-16,0 0-12 16,0 0 16-16,5-3 9 15,-5 3-20-15,0 0-2 0,0 0 4 16,0 0-8-16,0 0 0 16,0 0-1-16,0-3-6 15,0 1-11-15,0 0-14 16,0 0 3-16,5 2-14 15,23-2 6-15,20-3-7 16,25-1 8-16,16-4-7 16,4 4 1-16,-7-2 0 15,-9 8-2-15,-25 0 0 16,-18 0-4-16,-17 0-17 16,-17 0-20-16,0 0-4 15,-40 10 45-15,-27 4-1 16,-21-1 1-16,-2 1-4 0,-9-3-2 15,2-2 4 1,3-2 2-16,10 0 0 0,8-3 2 16,15-2 1-16,22 2 12 15,20-4 21-15,14 0-10 16,5 0-4-16,0 0-22 16,14 0 4-16,29 0-4 15,27 6 0-15,22-6 9 16,12 0-8-16,5 0-1 15,-8 0 1-15,-10 0-1 16,-25 0-96-16,-29 0-96 16,-35 0-436-16</inkml:trace>
  <inkml:trace contextRef="#ctx0" brushRef="#br0" timeOffset="86995.76">22560 6686 579 0,'0'0'132'0,"0"0"-55"15,0 0-8-15,0 0 1 0,0 0-23 16,0 0 4-16,0 0-10 15,-148-11-7-15,117 11 3 16,-3 0-7-16,-1 0-6 16,-1 0-4-16,-10 0-9 15,0 0 6-15,5 0-6 16,8 0-3-16,10 0-5 16,15 0-2-16,2 0 6 15,6 0-2-15,0 0-5 16,0 0 0-16,30 0-5 15,29 0 5-15,19 0 13 16,15-4-13-16,13 4 8 16,4 0-7-16,-5 0 1 0,-4 0-2 15,-12 0 3 1,-21 0-3-16,-9 0-5 0,-24 0 4 16,-18 0-1-16,-11 0-5 15,-6 0 5-15,0 0-8 16,-22 0 10-16,-35 0-2 15,-29 0-6-15,-23-4-1 16,-7 4-1-16,10 0 4 16,12 0-7-16,21 0 3 15,19 0 6-15,25 0 4 16,19 0 0-16,2 0 2 16,8 0-1-16,0 0 0 0,11 0 2 15,27 0-3-15,27-2 18 16,24 2-10-16,3 0-2 15,13 0-2-15,-7 0-4 16,-11 0 0-16,-10 6 5 16,-13 0-5-16,-26-4-2 15,-11-2 0-15,-14 2-28 16,-13-2-11-16,0 0-16 16,-6 0-53-16,-18 0-141 15,-6 0-461-15</inkml:trace>
  <inkml:trace contextRef="#ctx0" brushRef="#br0" timeOffset="87962.67">23646 6078 131 0,'0'0'345'16,"0"0"-253"-16,0 0-17 15,0 0 34-15,0 0-1 16,0 0-25-16,-6 8-4 0,6-8-3 16,0 0-5-1,0 0-28-15,0 0-18 0,29 0-1 16,20-2-4-16,19-14-10 16,19-3-4-16,19 5-5 15,-9 1 7-15,0 6-8 16,-23 0 0-16,-15 4 1 15,-27 0-1-15,-15 3 0 16,-15 0 0-16,-2 0-2 16,0 0-3-16,0 0-17 15,0 0-26-15,13 0-135 16,1 10-54-16,11 0-93 16</inkml:trace>
  <inkml:trace contextRef="#ctx0" brushRef="#br0" timeOffset="88660.17">25107 5701 620 0,'0'0'206'0,"0"0"-139"15,0 0 21-15,0 0 20 16,0 0-23-16,0 0-62 15,15-106-4-15,9 92-3 16,-4 3 2-16,10-1-14 16,2 6-2-16,1 3-1 15,-2 3 1-15,-8 0 4 16,-6 0-6-16,-7 3-4 16,-10 13 2-16,0 6 3 0,-3 8-4 15,-26 3 6-15,-4 7 1 16,-10-6-1-16,5-4-3 15,10-3 1-15,7-4-1 16,7-5 0-16,9-6-1 16,-1-2-3-16,6-3 2 15,0 0-2-15,0 2 4 16,6 2-2-16,13 5-1 16,13 0 6-16,4 4-2 15,-1 1 3-15,1 4-4 16,-7 1 0-16,-5 1-3 15,-7-5 3-15,-13-2 1 16,-4-2-1-16,0-4-1 16,0 0 1-16,-25-4 9 15,-8 0-6-15,-8-6 10 0,-9-1 0 16,-6-3 5-16,6 0-13 16,4-9-4-16,13-11-2 15,13-6-4-15,7-5-27 16,11-6-32-16,2-1-70 15,15 1-124-15,29 8-161 16</inkml:trace>
  <inkml:trace contextRef="#ctx0" brushRef="#br0" timeOffset="89475.84">25851 5715 172 0,'0'0'50'16,"0"0"-49"-16,0 0-1 15,0 0 1-15,0 0-2 16,0 0-8-16,24-6-49 16,-24 6-30-16,0 0 20 15,0 0 68-15,0 0 114 16,0 0-4-16,0 0 38 16,0-4-19-16,0 4-23 0,0-4-10 15,0 2-15-15,0 0-23 16,0-5-9-16,0 3-5 15,0-6-9-15,-5-1-7 16,-4-1-6-16,-6-2 5 16,-3-1 0-16,0 4-4 15,-10 2-2-15,0 2-4 16,2 5-5-16,-3 2-6 16,-1 0-6-16,1 0 7 15,7 2-7-15,-1 11 3 16,5 6-3-16,10-1 0 15,-1 5 3-15,9 2-3 16,0 2 0-16,7 2-6 0,21 4 6 16,10-4 1-1,9 0 2-15,-6-4 3 0,3-5-6 16,-4-7-1-16,-8-2-1 16,-1-2-9-16,-5 0 3 15,-23-2 7-15,1-2-4 16,-4 1 2-16,0-4 2 15,-10 5 1-15,-20 0 9 16,-14 2-7-16,-1-2 5 16,-3-3-2-16,0-1-5 15,5-3-1-15,1 0-10 16,11 0-69-16,8-7-27 16,13-12-149-16</inkml:trace>
  <inkml:trace contextRef="#ctx0" brushRef="#br0" timeOffset="90776.49">24709 5587 528 0,'0'0'158'0,"0"0"-56"15,0 0-6-15,0 0-19 16,0 0-19-16,0 0-6 15,24-60-14-15,-24 51-2 16,0 2-23-16,-22 0 1 16,-10 3-9-16,-4 4-4 15,-10 0 3-15,3 0-4 16,5 11 0-16,9 2-2 16,10 6-2-16,9-4-1 15,6 1 3-15,4 3 2 0,0 1-6 16,9 3 6-16,14 6 2 15,11 1 1-15,12 2 1 16,3 2-3-16,-1-7 1 16,-13 0-2-16,-8-6 1 15,-19-7-3-15,-8-3 2 16,0 1-10-16,0-2 10 16,-24-1 2-16,-16 1 1 15,-1-4-3-15,-8-3-40 16,6-3-63-16,11 0-14 15,14-14-105-15,6-20-121 16</inkml:trace>
  <inkml:trace contextRef="#ctx0" brushRef="#br0" timeOffset="91060.03">24724 5354 191 0,'0'0'531'0,"0"0"-413"15,0 0-20-15,0 0-18 16,0 0-10-16,0 0-44 16,-11 11-10-16,-6 36 26 15,-3 16-1-15,-6 14-14 16,6 14-6-16,5 11-8 0,1 4 13 16,8-3-15-1,-5-14-10-15,9-17 3 0,-1-15-4 16,3-14 1-16,0-16-3 15,0-11-6-15,0-9-43 16,0-7-73-16,8 0-50 16,29-17-204-16</inkml:trace>
  <inkml:trace contextRef="#ctx0" brushRef="#br0" timeOffset="91641.14">25680 5675 385 0,'0'0'284'0,"0"0"-186"15,0 0 17-15,0 0-12 16,0 0-12-16,0 0-4 16,6-22-31-16,-12 22-25 15,-16 0-11-15,-12 0-11 16,-5 0-2-16,-9 12 2 16,3 16-7-16,8 3 1 0,6 6 1 15,2 6-4-15,8 3 0 16,20 1 0-16,1 1-2 15,0-5-2-15,7-7 2 16,19-3 1-16,10-9 1 16,9-10 6-16,8-8-3 15,8-6-1-15,-4 0 1 16,-1-15-3-16,-9-14 2 16,-12-8-2-16,-9-4 0 15,-11-9 3-15,-6-4 1 16,-9-6-3-16,0 4 5 15,-27 8-10-15,-3 9 8 16,-3 12-8-16,1 11 3 16,-4 7-1-16,1 7-1 0,0 2-5 15,2 2-2-15,8 21-9 16,7 4-15-16,13 2-12 16,5 8-27-16,0-2-4 15,5 3-30-15,28-5-32 16,10-8-119-16</inkml:trace>
  <inkml:trace contextRef="#ctx0" brushRef="#br0" timeOffset="92028.96">26090 5667 778 0,'0'0'162'0,"0"0"-68"16,0 0 28-16,0 0-39 15,0 0-39-15,0 0-22 16,-21-43-16-16,-3 62-1 16,0 19 0-16,-8 14 6 15,15 3-6-15,1 8-4 16,6-1 1-16,10-7 1 16,0-5-2-16,0-11-1 15,26-8-6-15,1-5 6 16,12-14 0-16,2-8 0 15,16-4 1-15,-4 0 0 16,6-16-1-16,-10-17 0 16,-6-8 1-16,-4-6 4 0,-20-10-5 15,-7-6 2-15,-12-3-2 16,0 4 0-16,-24 12 0 16,-14 16 1-16,-13 16-2 15,-9 11-5-15,-8 7-30 16,-3 9-13-16,0 25-41 15,9 6-117-15,15 4-180 16</inkml:trace>
  <inkml:trace contextRef="#ctx0" brushRef="#br0" timeOffset="92725.3">25400 6601 462 0,'0'0'96'16,"0"0"-67"-16,0 0 56 15,0 0 32-15,0 0-58 16,0 0-16-16,-77-48-1 16,50 48 4-16,8 0-1 15,3 0-10-15,9 0 5 16,1 0 1-16,5 0-24 16,1 0 7-16,0 0-10 15,0 0 4-15,17 0-14 0,29 0 0 16,18 0 6-16,21 0-3 15,9 0-6-15,-14 0 6 16,-14 0-7-16,-18 0-3 16,-17 0 3-16,-15 0-10 15,-14 0 2-15,-2 0-1 16,0-2 1-16,-16 0-10 16,-32 2-1-16,-20 0-13 15,-13 0 0-15,-1 10 10 16,7 8-4-16,23-2 4 15,17-4 18-15,21-6 4 16,14-2 0-16,0 2-12 16,33-2 8-16,29-2 4 15,22-2 5-15,7 0-5 0,2 0-7 16,-14 0-109-16,-18 0-180 16</inkml:trace>
  <inkml:trace contextRef="#ctx0" brushRef="#br0" timeOffset="101805.85">20997 950 868 0,'0'0'44'15,"0"0"-5"-15,0 0 67 16,0 0-23-16,0 0-24 16,0 0-14-16,0 0-20 15,0-36-22-15,-11 36-3 16,-11 14 0-16,-13 19 2 15,-14 10-4-15,-7 5-7 0,17-7-69 16,7-8-54 0,20-17-67-16,12-16-229 0</inkml:trace>
  <inkml:trace contextRef="#ctx0" brushRef="#br0" timeOffset="102262.79">21596 372 922 0,'0'0'83'16,"0"0"-63"-16,0 0 0 16,0 0-3-16,0 0 2 15,-48 121 11-15,19-59 1 16,7-6-27-16,-5-6 10 15,9-7-14-15,0-11 8 16,3-12 0-16,11-9-7 16,2-6 6-16,2-5-7 15,0 0 7-15,0 0 10 16,0-31 9-16,0-15-6 16,11-18-14-16,6-8-2 15,3 8 2-15,-1 6-4 0,-2 14 6 16,-10 19-1-1,4 13-2-15,-11 8 0 0,1 2-5 16,-1 2-1-16,3 0-1 16,6 32-7-16,-2 24 6 15,6 23 3-15,0 3 0 16,-6 3 4-16,3-11-4 16,-5-14 0-16,6-10-11 15,-11-14-28-15,0-8-49 16,0-13-63-16,-3-10-162 15</inkml:trace>
  <inkml:trace contextRef="#ctx0" brushRef="#br0" timeOffset="102466.16">21192 775 853 0,'0'0'99'16,"0"0"-71"-16,0 0 48 15,0 0-6-15,0 0-44 16,0 0-22-16,113-110-2 16,-34 85-4-16,2 4-2 15,2-1-102-15,5 4-20 16,3 2-114-16,-8 6-208 16</inkml:trace>
  <inkml:trace contextRef="#ctx0" brushRef="#br0" timeOffset="102757.84">22171 404 767 0,'0'0'98'16,"0"0"-39"-16,0 0 26 16,0 0-18-16,0 0 1 15,0 0-32-15,-92-71-14 16,65 71-14-16,8 19-6 15,-8 17-1-15,8 10 0 16,3 4 0-16,12 5-1 16,4-3-3-16,0-8 3 15,17-4 1-15,18-4-1 0,4-4-13 16,9-14 13 0,6-7-20-16,-3-11-55 0,1 0-40 15,-7-16-88-15,-12-15-161 16</inkml:trace>
  <inkml:trace contextRef="#ctx0" brushRef="#br0" timeOffset="103357.95">21629 525 342 0,'0'0'150'0,"0"0"-110"15,0 0 37-15,0 0-28 16,0 0-3-16,0 0 15 15,-26-30-31-15,19 30-16 16,5 0-10-16,-9 0-4 16,3 0 1-16,-5 0-4 15,1 18 1-15,5 8 2 16,-8 12 2-16,0 10 0 16,-4 11-2-16,-5 9 12 15,6 0-7-15,2-6 8 16,1-12-6-16,7-10-7 0,0-12 11 15,5-10-11-15,3-4 8 16,0-12-7 0,0-2 1-16,0 0 6 0,0 0 2 15,0 0 1-15,0-4-1 16,0-20-10-16,0-2-45 16,0-4-191-16</inkml:trace>
  <inkml:trace contextRef="#ctx0" brushRef="#br0" timeOffset="120459.69">14675 7942 541 0,'0'0'49'0,"0"0"-42"16,0 0 5-16,0 0 52 15,0 0 28-15,0 0-29 16,0 0-28-16,0 0-5 15,13-6 8-15,-13 6-10 16,0 0 8-16,0 0 1 16,0 0-10-16,0 0-3 0,0 0-4 15,1 10-5-15,6 12 4 16,-4 0-5-16,-2 0-3 16,1-1 4-16,-2-7-11 15,4-5 6-15,-2-1-6 16,-2-6-1-16,5 0 1 15,-5-2-2-15,0 0 1 16,3 0 0-16,-3 0 3 16,3 0-1-16,-3 0 6 15,0 0-8-15,4 0 8 16,7 0-7-16,3-12 2 16,5-3 0-16,-2-2-6 15,2 1 7-15,8-2-7 16,-6 3 1-16,6-2-2 0,-5 1 2 15,2 6-1 1,-13 2 0-16,2 4-4 0,-2 2-18 16,-8 2-13-16,-3 0-40 15,0 0-31-15,0 4-47 16,0 20-133-16</inkml:trace>
  <inkml:trace contextRef="#ctx0" brushRef="#br0" timeOffset="124509.45">14713 7886 224 0,'0'0'100'0,"0"0"-80"16,0 0 24-16,0 0 34 15,0 0-32-15,0 0-7 16,0 0-9-16,0 0-4 16,0 0-8-16,0 0 16 15,3 0-6-15,-3-2 1 16,0 2-3-16,0 0 1 15,0 0-2-15,0 0-14 16,0 0 4-16,0 0 0 16,0-4-10-16,0 4 6 15,0 0-7-15,0 0 2 0,0 0-3 16,0 0-2-16,0 0 6 16,0 0-4-16,0 0 4 15,0 0 5-15,0 0-10 16,0 0-1-16,0 0 3 15,0 0-2-15,0 0-2 16,0 8 3-16,3 12 0 16,-3 8 5-16,2 1 8 15,-2 1 9-15,2 1-20 16,4-3 2-16,-4-4-2 16,1-5-2-16,-2-5 2 15,-1-7-4-15,6-1 0 16,-1-3-1-16,-5-3 2 0,2 0-2 15,-2 0 2-15,0 0 5 16,0 0-6-16,0 0 3 16,0 0-2-16,0 0 5 15,0 0 4-15,0 0-3 16,0 0 2-16,3 0-6 16,0 0-3-16,10 0 9 15,-10-11-7-15,11 3-1 16,-11 2-1-16,4 3 3 15,-4-2-2-15,-1 2-2 16,11-5 0-16,-3-3-4 16,5-3 9-16,6-3-5 15,-3-2 0-15,-1 3 2 16,1-2-5-16,-1 5 3 16,-5 3 0-16,-1-1 3 0,-1 3-3 15,-9 4 0-15,2 0-5 16,4 4 11-16,-7-2-11 15,0 2 7-15,1 0-4 16,1-2 1-16,2 2-3 16,-4-2 4-16,0 2-3 15,0 0-1-15,0 0-8 16,0 0 3-16,0 0 1 16,0 0-27-16,0 0-9 15,0 0-15-15,0 0-42 16,0 0-59-16,0 0-158 15</inkml:trace>
  <inkml:trace contextRef="#ctx0" brushRef="#br0" timeOffset="184753.51">24543 9395 161 0,'0'0'335'16,"0"0"-234"-16,0 0 3 16,0 0-24-16,0 0-9 15,0 0-27-15,0 0-5 16,0 0-18-16,0 0-3 15,-23-12 0-15,23 12 4 0,0 0-6 16,0-2-1 0,0 2-3-16,13 0-5 0,20 0 14 15,18-2-10-15,17-2-7 16,6-4 0-16,5-1-2 16,-14 0-2-16,1 4 1 15,-18 3-2-15,-11 0 1 16,-17 2 0-16,-9 0 1 15,-11 0 6-15,0 0-7 16,0 0 0-16,0 0-7 16,0 0 7-16,-17 0-23 15,-4 0-11-15,-22 0-1 16,-9 13-2-16,-7 3 11 0,-7 6 11 16,3-5 7-16,8 2 1 15,7-3 7-15,4-5 3 16,20-3-2-16,-1-2 3 15,19-4 9-15,-2 0 1 16,8-2 0-16,0 0 9 16,0 0-3-16,0 0-9 15,0 0 12-15,0 0-5 16,11 0-15-16,19 0 21 16,18 0-20-16,18 0 0 15,8-7 0-15,16 0 0 16,-11 1 0-16,-8 3-2 15,-9-1-1-15,-16 4 0 16,-22-2 1-16,-11 2-2 0,-12 0 9 16,-1 0-2-16,0-3 4 15,0 3-10-15,0 0-1 16,0 0-5-16,0 0-9 16,0 0-58-16,-3 0-33 15,-12 0-175-15,-3 5-303 16</inkml:trace>
  <inkml:trace contextRef="#ctx0" brushRef="#br0" timeOffset="202552.98">22228 11245 214 0,'0'0'68'0,"0"0"-14"16,0 0 16-16,0 0 18 16,0 0-68-16,0 0 7 15,0 0-5-15,18-37 0 16,-18 37-5-16,0 0 6 16,0 0 9-16,0 0-1 0,0 0 18 15,0-2-9-15,0 2 1 16,0 0-9-16,0 0-8 15,0 0-20-15,-14 18 7 16,-20 12 7-16,-2 4 7 16,-10 2-7-16,3 3-1 15,3-4-5-15,5 1-9 16,2-1-1-16,5-4-2 16,7-7 1-16,7-5-1 15,1-8 1-15,11-5 2 16,2 0-3-16,0-4 0 15,0-2 3-15,0 0 2 0,0 0 0 16,2 0 2-16,25-19-4 16,6-3-3-16,5-3 0 15,5 0 1-15,-5-4 0 16,4 3 4-16,-3 0-5 16,-1-2-3-16,-6 2 1 15,-7 4 4-15,-2 6-2 16,-7 0 0-16,-3 6 2 15,-3 2 5-15,-8 4-5 16,1 2 2-16,-3 2-1 16,0 0-3-16,0 0 0 15,0 0-1-15,0 2 1 16,-15 22 1-16,-8 6 5 0,-6-1-5 16,0 0 0-16,-2 1 5 15,-2 0-2-15,1-1-4 16,-2-2 0-16,1 0-2 15,6-4-8-15,2 1-60 16,-2-5-53-16,8-5-192 16</inkml:trace>
  <inkml:trace contextRef="#ctx0" brushRef="#br0" timeOffset="214450.17">22422 11170 502 0,'0'0'54'16,"0"0"-15"-16,0 0 36 15,0 0 20-15,0 0-27 16,0 0-30-16,0 0-11 16,0-25-15-16,15 23 2 15,9 0-8-15,18 2-1 16,6 0 2-16,5 0-7 16,12 0 0-16,10 0 5 15,-4 0-5-15,4 0 0 16,-15 0-1-16,-7 0 2 0,-17 0 2 15,-16 0-3-15,-8 0 1 16,-8 0 1-16,-4 0-1 16,0 0 6-16,0 0-7 15,0-3-2-15,0-4 2 16,0 3 0-16,-1 1-9 16,-4 1-9-16,-8-1-4 15,3 3-2-15,3-4-6 16,-6-1 14-16,2-1 1 15,2-4 14-15,-2-1-4 16,7-3-3-16,-7-2 8 16,5-1 5-16,3-4-3 15,-4 5-1-15,4 0 1 0,3 6 2 16,0 2 4 0,0 0 10-16,0 8-1 0,0-4-4 15,0 4-2-15,0 0-5 16,0 0-5-16,0 0-1 15,0 0 0-15,13 12 0 16,4 9 1-16,-1 2 1 16,13 1 2-16,-6 4-2 15,5-4-1-15,4-1 3 16,-8-4-4-16,3-3 2 16,-6-5 0-16,-2-5-2 15,-6 2 1-15,-3-8-3 0,-10 0 5 16,0 0 2-1,0 0 1-15,0 0 0 0,0 0-1 16,0-6-4-16,0 0 7 16,-13-2-8-16,-5 7 0 15,-7 1-3-15,-2 0 7 16,-6 0-3-16,-7 7-1 16,14 11 1-16,-5 3-2 15,4-2 2-15,8 2-1 16,3 0 0-16,0-5 0 15,6-2-1-15,3-1 1 16,7-2-5-16,-2 1-25 16,2-2-39-16,0 0-56 15,0-4-49-15</inkml:trace>
  <inkml:trace contextRef="#ctx0" brushRef="#br0" timeOffset="-213612.75">23841 11036 563 0,'0'0'46'0,"0"0"-25"0,0 0 64 15,0 0 27-15,0 0-45 16,0 0-21-16,0 0 10 15,13 2-18-15,-13-2 3 16,3-15-9-16,-3-2-14 16,0-3-10-16,0 1-5 15,-3 5-3-15,-14 1 0 16,-11 8 1-16,-8 5-1 16,-2 0-2-16,-2 5-1 15,7 18-1-15,3 4 3 16,9 2-4-16,9-1 5 15,7 0-3-15,5-1 2 16,0-7-6-16,0-4-1 0,13-7 5 16,7-9 0-1,8 0 6-15,6-6 4 0,12-20-2 16,-5-6-1-16,-1 2 6 16,-5 4 6-16,-13 3-6 15,-1 9 13-15,-19 5-10 16,2 5 13-16,-4 4-7 15,0 0-19-15,0 0-4 16,0 9 4-16,0 18-5 16,0 9 3-16,0 0 2 15,0-2-5-15,0-1-18 16,2-4-32-16,18-6-8 16,6-7-11-16,9-10-7 15,9-6-56-15,-2 0-40 0,11-22-187 16</inkml:trace>
  <inkml:trace contextRef="#ctx0" brushRef="#br0" timeOffset="-212196.57">24303 11011 494 0,'0'0'121'15,"0"0"-14"-15,0 0 36 16,0 0-73-16,0 0 12 16,0 0-44-16,-44-100 9 15,16 100-21-15,-1 0-7 16,-8 6-8-16,-1 17-1 15,6 4-8-15,2 3-1 16,12 0 6-16,7 1-5 16,5 0-2-16,6-7-3 0,0-2-1 15,13-5 0-15,20-11 4 16,1-4 2-16,1-2 3 16,9-8 2-16,-5-22-6 15,2-3 0-15,-15-7 6 16,-1 0-7-16,-10-6 7 15,-13-2 6-15,-1 2-1 16,-1 3-5-16,0 12-4 16,0 9 3-16,0 8-6 15,0 11 0-15,-1 3-1 16,1 0 1-16,-2 0 0 16,-5 14-10-16,6 15 7 0,-2 11-1 15,3 4 3 1,0-1 1-16,0-2-4 0,18-2 0 15,8-7 0-15,-6-5-15 16,8-9-7-16,-6-5-22 16,5-10 1-16,-1-3 12 15,2 0-2-15,0-14 3 16,-7-15 13-16,-5-4 15 16,-5-3 6-16,-11 6 3 15,0 4 9-15,0 8 7 16,0 4 24-16,0 10-13 15,0 1 10-15,0 3-12 16,0 0-28-16,-8 21-4 16,0 11 4-16,-3 2 0 15,9 6 6-15,2-1-2 0,0 7 1 16,0 2 0-16,0 4-5 16,0 3 1-16,0-1-1 15,6-7 0-15,-2-1 1 16,-1-10 0-16,-3-6-1 15,0-10 0-15,0-6-1 16,0-10 1-16,-13 0 3 16,-4-4-1-16,0 0 0 15,-4-6 0-15,1-14-2 16,2-10-1-16,8-4-7 16,1 0 2-16,7-5-13 15,2 4 17-15,0-5-16 0,13 2 6 16,20 4-5-16,2 4 8 15,11 3 7-15,-8 4 2 16,6 1-1-16,1-1 2 16,-9 2-2-16,-4 5 2 15,-7 1-1-15,-2 1 3 16,-7 5-3-16,-13 2 3 16,3 5 6-16,-6 2 7 15,0 0-4-15,0 0-3 16,0 0-6-16,0 0-3 15,0 0-9-15,0 11 9 0,0 10 3 16,8 1-1 0,-3 1-1-16,5-3-1 0,-3-4 0 15,6-2 4-15,0-5-4 16,-3-5 2-16,3-4-1 16,-1 0 5-16,8 0 0 15,6-16-6-15,-4-7 3 16,5-6 0-16,-4 2-3 15,0 2 7-15,-14 5-2 16,1 4-1-16,-7 10 3 16,-3 0 6-16,0 6-1 15,0 0-12-15,0 0-12 16,0 6 6-16,0 16 6 16,0 2 1-16,0-3-1 0,13 0 0 15,1-5 0-15,-6-4 0 16,9-7 0-16,-1-5 1 15,8 0 1-15,-3-2 3 16,9-18-4-16,-7-5 2 16,-4-3 1-16,-3-1-1 15,-8 4-2-15,-3 3 3 16,-5 3-3-16,0 8 5 16,0 3-6-16,0 8-8 15,-5 0 7-15,-11 0-2 16,1 0-5-16,5 16 7 15,8-2-14-15,2 4 3 0,0 2 6 16,7-1-5 0,11 2 8-16,2-5 2 15,3-1 1-15,0-1 0 0,-7 0 3 16,1-3-3-16,-13-2-1 16,1 3 1-16,-5-3 0 15,0 0-1-15,-5 2 1 16,-17-3 2-16,-9-2-2 15,-1 1-10-15,5-7-55 16,8 0-46-16,9 0-102 16,6-19-102-16</inkml:trace>
  <inkml:trace contextRef="#ctx0" brushRef="#br0" timeOffset="-211968.03">25472 10787 594 0,'0'0'128'0,"0"0"36"15,0 0-72-15,0 0-25 16,0 0-41-16,0 0-24 16,15 16 0-16,-10 20 23 15,-3 2-6-15,0-2-11 16,3 0-4-16,-5-4-2 16,3-4-1-16,-3-4-1 15,0-5 0-15,0-4-14 16,0-7-50-16,3-4-22 15,0-4-66-15,4 0-93 16</inkml:trace>
  <inkml:trace contextRef="#ctx0" brushRef="#br0" timeOffset="-211744.59">25356 10929 585 0,'0'0'101'0,"0"0"-8"15,0 0 7-15,0 0-66 16,0 0-6-16,0 0-5 16,153-24-2-16,-95 20-3 15,-7 0-12-15,-13 2-1 16,-6-2-3-16,-12 1-2 16,-14 1-3-16,-6 2-24 15,-6 0-54-15,-32-3-182 16,-11 3-286-16</inkml:trace>
  <inkml:trace contextRef="#ctx0" brushRef="#br0" timeOffset="-211408.81">24516 10795 610 0,'0'0'83'15,"0"0"-3"-15,0 0 7 0,0 0-51 16,0 0-16-16,0 0 0 16,-2-2 18-16,2 8-10 15,2-4-18-15,11 0 6 16,5-2-11-16,0 0 12 15,10-2 3-15,-11-14-12 16,-7-1-3-16,-2-2-4 16,-8 5-2-16,0 3-23 15,-17 7-8-15,1 4-47 16,-3 0-144-16,-2 7-195 0</inkml:trace>
  <inkml:trace contextRef="#ctx0" brushRef="#br0" timeOffset="-209827.39">25780 11029 243 0,'0'0'452'16,"0"0"-347"-16,0 0 7 15,0 0-29-15,0 0-18 16,0 0-9-16,2-18-28 16,-2 18-16-16,0 0-12 0,0 12 0 15,-2 12 8 1,-9-4-3-16,9 2 3 0,0-9-4 15,2-5-2-15,0-5-1 16,0-3-1-16,0 0 0 16,0 0 4-16,2-3-1 15,14-16 4-15,14-7-6 16,-1 1 3-16,-1 2-4 16,-2 5 4-16,-4 2-8 15,2 6 9-15,-17 4-10 16,3 6 2-16,-5 0-2 15,-4 0-2-15,8 10 6 16,-2 12 1-16,1 2 0 16,0-3 1-16,2 0 0 0,-7-7 0 15,-2-8-1-15,5 0 0 16,-2-6 1-16,2 0 3 16,7 0 1-16,3-10-1 15,14-13-2-15,-6-4 2 16,3-3-4-16,3 8-5 15,-14 0 5-15,0 10 1 16,-10 2 1-16,5 6-2 16,-11 4-3-16,3 0 3 15,2 0-6-15,6 7 3 16,4 12 1-16,0-3 1 16,0 1 1-16,-3-3-11 15,9-7-3-15,-4-3 2 0,5-4 12 16,5 0-4-1,-8 0 1-15,3-16 1 0,1-4-3 16,-6-2 0-16,-9-2-4 16,1 2 1-16,-8-3 2 15,-1 6-6-15,0 3-2 16,0 10-3-16,-10 6 12 16,-4 0-8-16,-7 2-6 15,4 20 3-15,1 4 8 16,3 0-16-16,7 4-3 15,4-4-11-15,2-2-6 16,0-2-7-16,17-9 5 16,6-5 12-16,7-8-3 0,-1 0 35 15,4 0 2 1,1-17-10-16,-3-4-28 0,-1 1 7 16,-5-3 21-16,-2 0 9 15,-13 4 1-15,-1 3 3 16,-6 6 15-16,0 7 28 15,-3 3 33-15,0 0-50 16,0 0-29-16,0 9-6 16,0 11 6-16,0 2 2 15,0 0-1-15,0-4 6 16,0-2 11-16,2-4 14 16,6-6 21-16,8 0-19 0,-7-6-3 15,12 0 9-15,-5 0 2 16,10-8-18-16,0-10-14 15,-1-2-2-15,-2 0 3 16,-5-2-3-16,-3 4-1 16,-2 2-2-16,-10 7 2 15,3 5-5-15,-3 2 4 16,-3 2-6-16,0 0-5 16,5 0-10-16,-2 13 5 15,3 5 10-15,4-2 0 16,3 0 2-16,6-2-1 15,-6-4 1-15,-4-6 3 0,5-4-1 16,5 0-3 0,4 0 2-16,-3-14 0 0,3-6-1 15,0-8-1-15,-7-6-1 16,1-2 3-16,-13-6-1 16,-1 2-1-16,-3-3 1 15,0 8-2-15,0 10 2 16,0 12 6-16,0 8-1 15,0 5-3-15,0 0-4 16,0 16-9-16,-5 19 9 16,3 7 0-16,2 8 0 15,0 1 2-15,0-1-2 16,4-7 0-16,9-9 1 0,5-10-1 16,-2-5 0-1,5-10-3-15,3-5-1 0,-7-4-8 16,1 0-38-16,-6-4-25 15,-6-19-44-15,-6-4-98 16,0-3-48-16</inkml:trace>
  <inkml:trace contextRef="#ctx0" brushRef="#br0" timeOffset="-209652.99">26941 10811 566 0,'0'0'133'15,"0"0"-85"-15,155-16 59 16,-80 10-44-16,-1 4-26 16,-6-2-19-16,-10 0-11 0,-19 1 0 15,-15 1-7-15,-16 1 0 16,-8-4-38-16,-5-3-193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54:48.35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9854 9155 328 0,'0'0'139'15,"0"0"-108"-15,0 0-29 16,0 0 27-16,0 0 18 16,0 0-21-16,0 0-17 0,0 0-4 15,0 0-1 1,0 0-1-16,0 0 5 0,0 0 6 16,0 0 3-16,0 0 2 15,0 0 9-15,0 0 9 16,0 0 2-16,0 0-19 15,-17 4 0-15,-3 0-9 16,-1 2-1-16,-1 2 0 16,-3-2-3-16,0 2 4 15,2-2-8-15,-6 2 3 16,0-2 1-16,3 0 0 16,2-2 1-16,8 0 3 15,8-4-1-15,3 0 4 16,5 0 4-16,0 0 8 0,0 0-3 15,0 0-14-15,27 0-6 16,19-14 3-16,18-4-5 16,9 2 1-16,16-2 4 15,-7 1-6-15,-1 6 0 16,-3 5 0-16,-10 1 0 16,-5 5-1-16,-24 0-4 15,-6 0 2-15,-15 0-4 16,-16 0 2-16,-2 0-4 15,0 0 7-15,0 9 2 16,-20 9 0-16,-17 0-4 16,-9 2 1-16,-7-4 1 15,-3 4 1-15,6-8 1 16,2-2-1-16,1-4 2 0,10-1-3 16,7 0 3-16,8-5-2 15,5 2 2-15,7-2-1 16,4 0 0-16,-2 0 1 15,5 2-1-15,3-2 0 16,0 0-5-16,0 0 4 16,0 0 1-16,0 0 0 15,7 0-1-15,16 2-2 16,13 0 3-16,10 1 1 16,6-3 0-16,5 3-1 15,-11-3 0-15,-5 0-7 0,-8 0-43 16,-3 0-42-1,-12 0-95-15,-7 0-137 0</inkml:trace>
  <inkml:trace contextRef="#ctx0" brushRef="#br0" timeOffset="11916.95">8887 12972 371 0,'0'0'49'15,"0"0"-7"-15,0 0-9 16,0 0 12-16,0 0 2 15,0 0-17-15,0 0-4 16,-12 18 4-16,-3-14-10 0,-4-1 17 16,-4 2 9-16,0-3 3 15,-10 0-31-15,-2 0 2 16,-8-2-10-16,4 3-2 16,-4 2 0-16,5-5 3 15,-4 0 1-15,8 0 3 16,-1 0-7-16,7 0 3 15,0 0 2-15,6 0-5 16,4 0-6-16,0 0 3 16,6 0-4-16,-1 0 9 15,7 0-10-15,3 0 4 16,2 0-2-16,1 0 0 16,0 0 0-16,0 0 6 15,0 0-8-15,0 0 0 0,0 0 0 16,0 0 0-16,0 0-1 15,0 0 0-15,0 0-3 16,0 0 3-16,23 0 1 16,12 0 1-16,10-3-1 15,6-4 0-15,2 3-1 16,3-4-1-16,-6 2-2 16,-4-1 4-16,-6 0-5 15,-7 3 1-15,-7 4 3 16,-9 0 1-16,-12 0 1 15,-4 0-1-15,6 0 0 0,-7 0 8 16,0 0-8 0,0 0 3-16,0 2 10 0,2 4-12 15,-2 4 3-15,0-4 1 16,0-3-1-16,0 0 1 16,0-1-3-16,0 0 5 15,0-2-7-15,0 0-1 16,0 0-1-16,0 2 2 15,0 0 0-15,0 3-10 16,-10-2 3-16,-22 5-26 16,-17 4-48-16,-19-2-153 15,-26 10-312-15</inkml:trace>
  <inkml:trace contextRef="#ctx0" brushRef="#br0" timeOffset="26164.07">20504 4101 178 0,'0'0'85'0,"0"0"-25"15,0 0-23-15,0 0 9 0,0 0 8 16,0 0-29 0,0 0-10-16,0 0-4 0,0-2 4 15,0 2 4-15,0 0 3 16,0 0 4-16,0 0-2 16,0 0 0-16,0 0 4 15,0 0-4-15,0 0-5 16,0 0 8-16,0 0-10 15,0 0 3-15,0 0-5 16,0 0-8-16,0 0 5 16,0 0-11-16,0 0 2 15,0 0 4-15,0 0-6 16,0 0 11-16,0 0-9 16,0 0 0-16,0 0 8 15,0 0-6-15,0 0 3 0,0 0 0 16,0 0-1-1,0 0-2-15,0 0 3 0,0 0-3 16,0 0 0-16,0 0-4 16,0 0 4-16,0 0-5 15,0 0 0-15,0 0 2 16,2 0-1-16,1 0 4 16,3 8 8-16,5-2-2 15,1 4 6-15,-8-2-13 16,7-2 9-16,-7 2 0 15,0-2-6-15,5 2 1 16,-5-4-4-16,-4 3-3 0,6-2 6 16,2 0-6-16,-6-4 2 15,-2 1 6-15,3 1-9 16,-3 0 1-16,1-1 6 16,-1-2-4-16,0 0 0 15,0 0 1-15,0 0 3 16,0 0-4-16,0 0 2 15,0 2 2-15,0-2-6 16,0 0 2-16,0 0 5 16,0 0-1-16,0 0 1 15,0 0-3-15,0 0 2 16,2 0-6-16,-2 0 6 16,0 0-2-16,7 0 1 15,-7 0-3-15,3 0 3 16,-2 0-2-16,9 0-3 0,-4 0 3 15,11 0 2-15,1 0-3 16,9 0 6-16,5-4-3 16,1-10-3-16,2-2 1 15,0-1-4-15,6 0 4 16,-9 3-4-16,-4 2 2 16,-2 6-2-16,-9 1 0 15,-2 1 0-15,-11 4 0 16,5-3 0-16,-8 3 1 15,-1 0-1-15,0-2 0 0,0 2 0 16,0 0 0 0,0 0-3-16,0 0 3 0,0 0 0 15,0 0 0-15,0 0 0 16,0 0 0-16,0 0 0 16,0 0 0-16,0 0 0 15,0 0-1-15,0 0 1 16,0 0-5-16,0 0 0 15,0 0-11-15,0 0-7 16,0 0-21-16,0 0-14 16,0 0-29-16,6 0-46 15,1 0-100-15</inkml:trace>
  <inkml:trace contextRef="#ctx0" brushRef="#br0" timeOffset="34749.74">24806 5360 429 0,'0'0'87'0,"0"0"-71"0,0 0-8 15,0 0 22-15,0 0-3 16,0 0-9-16,0 0-13 16,8-1 3-16,-8 1 5 15,0 0 12-15,0 0 8 16,-8 0 17-16,-19 0-13 15,-5 0-9-15,3 0 1 16,-10 0-3-16,3 4-12 16,-12 1-3-16,0 3-2 15,2 0 4-15,-3 0 0 16,6 2-5-16,4-6-3 0,6 2 1 16,2-6-1-1,12 3 2-15,8-3 1 0,5 0 2 16,6 0-1-1,0 0-3-15,0 0-2 0,0 0 4 16,0 0-5-16,0 0-1 16,0 0 0-16,0 0-1 15,0 0-1-15,6 0-3 16,27 0-2-16,15 0 5 16,13 0 3-16,2 0-2 15,8-7 0-15,5 1-1 16,-12 0 5-16,3-2-5 15,-17 2 0-15,-7-2 0 16,-7 2-2-16,-15 3-2 0,-2-2 8 16,-2 4-8-16,-7-2 9 15,4 1-5-15,-8 0 0 16,-4 2 0-16,5 0-1 16,-7 0-5-16,0 0-6 15,0 0-2-15,0 0-11 16,0 0-13-16,0 0-32 15,0 0-64-15,0 0-27 16</inkml:trace>
  <inkml:trace contextRef="#ctx0" brushRef="#br0" timeOffset="38918.03">17584 6404 427 0,'0'0'39'16,"0"0"-35"-16,0 0-2 15,0 0 18-15,0 0 16 0,0 0-8 16,0 0-11-16,0 0-10 16,0 9-1-16,0-4-3 15,-10-1 2-15,-10 5-2 16,-10-3 3-16,1 4 0 15,-1 0 5-15,-6-7-6 16,1 5 7-16,4-3-4 16,1-1 10-16,10 1-8 15,4-3 13-15,7-2-3 16,4 2-7-16,5-2-1 16,0 0-1-16,0 0-3 15,0 0 0-15,0 0-8 16,0 0-1-16,0 0 1 15,17 0 1-15,19 0 4 0,9 0 7 16,14 0-5-16,3 0-3 16,10 0 5-16,8 0-6 15,5 0-1-15,10-2-1 16,-10 0 0-16,-6-1-2 16,-16 3 0-16,-15 0 1 15,-15 0 0-15,-15 0 1 16,-8 0-6-16,-10 0 8 15,0 0-3-15,0 0 12 16,0 0-8-16,0 0 14 16,0 0-6-16,-2 0-12 15,-22 0 2-15,6 0-2 16,-1 0 2-16,-9 0-4 0,-5 0 2 16,-2 0-7-16,-10 0-10 15,-2 0 4-15,4 0-5 16,-4 3 1-16,3-3 0 15,8 0 5-15,7 0 11 16,1 0-8-16,7 0 4 16,-1 0 2-16,-2 0 2 15,5 0 0-15,2 0 2 16,2 0-2-16,2 0-2 16,6 0 3-16,-2 0 4 0,7 0-2 15,2 0-2 1,0 0 5-16,0 0-5 0,0 0-5 15,0 0 0 1,25 0 4-16,10 0 0 0,6 4-2 16,13-3 6-16,0 5-3 15,10-4 0-15,2 0 0 16,-4-2 2-16,-11 0 0 16,-2 0-2-16,-19 0 0 15,-12 0 0-15,-3 0 0 16,-13 0-3-16,-2 0 3 15,0 0 5-15,0 0 3 16,0 0 4-16,0 0-8 16,0 0-4-16,-2 0-22 15,-13 0-65-15,-3 0-77 0</inkml:trace>
  <inkml:trace contextRef="#ctx0" brushRef="#br0" timeOffset="42748.25">24724 6254 250 0,'0'0'95'0,"0"0"-74"16,0 0 2-1,0 0 47-15,0 0-13 0,0 0-18 16,0 0-7-16,0 2-12 16,0-2-2-16,0 0 3 15,0 0 7-15,0 2 10 16,-13 2-2-16,-13 4-4 15,-14 3-8-15,-10 3-8 16,-13 5 0-16,-4 0 1 16,-1 2-14-16,8-5 14 15,2-3-15-15,4-2 4 16,17-3-5-16,6-3 13 16,14-4-13-16,9-1-1 15,8 0 9-15,0 0 1 16,0 0-10-16,0 0 1 0,25 0-5 15,24 0 8 1,15 0-8-16,15-1 6 0,5-7-2 16,-3 2 4-16,2 1-3 15,-4-2-1-15,-11 5 0 16,-19-3-3-16,-15 3 3 16,-16 0 0-16,-11 0 4 15,-7 2-4-15,0-4 5 16,-13-4-2-16,-36 2-3 15,-17-2-5-15,-25 4-1 16,1 4 5-16,-1 0 2 16,13 0 1-16,15 0-1 0,21 0-1 15,14 0-1-15,22 0-1 16,6 3 2-16,6 1-13 16,40 1-13-16,16-1 6 15,12-2-14-15,9 3-16 16,4-2-48-16,-17-3-35 15,-18 0-254-15</inkml:trace>
  <inkml:trace contextRef="#ctx0" brushRef="#br0" timeOffset="46298.75">18853 8722 145 0,'0'0'84'0,"0"0"-49"16,0 0 10-16,0 0 15 0,0 0 1 15,0 0-13 1,0 0-5-16,0 0 1 0,0 0-9 15,0 0-6-15,-1 0 1 16,-8 0 0-16,5 0-3 16,-9 0-13-16,4-2 1 15,-6 2 3-15,-6 0-1 16,-2 0 3-16,1 0-14 16,-8 0-4-16,-2 0 0 15,3 0 7-15,-1 0 2 16,8 0 7-16,3 0-12 15,5 0 8-15,2 0-4 16,10 0 4-16,2 0 1 16,0 0-13-16,0 0 2 0,0 0-4 15,0 0-5-15,28 0 5 16,12-3 2-16,20 0 0 16,6-3-2-16,15 0 0 15,-1-2 0-15,7 4 0 16,-5-2 1-16,-3 0-1 15,-10 2 0-15,-12 2-2 16,-7 0 1-16,-19-4 0 16,-12 6 1-16,-6 0 0 15,-12-3 0-15,3 3 0 16,-4 0 2-16,0-2 0 16,0 2 3-16,0-3-3 15,-4 1-1-15,-21-1 0 0,1 2-1 16,-11 1 0-16,-9 0-2 15,-6 0-12-15,-10 0-17 16,3 0 8-16,-5 0 6 16,-1 0 9-16,14 4 6 15,1-2 2-15,2 3 3 16,11-2-3-16,2 3 3 16,3-4 3-16,8 2 1 15,-2 1 3-15,9-2 7 16,8 1 0-16,7-4-2 15,-2 0-3-15,2 0-3 16,0 0-4-16,0 0-4 0,0 0 6 16,0 0-6-1,9 0 0-15,30 0 3 0,13 0 4 16,14 0 7-16,15 0-1 16,10-2-8-16,0-8 9 15,5 2-13-15,0-1 0 16,-5 0 0-16,-16 4-2 15,-7 2 1-15,-10 1-1 16,-2 2 0-16,-13 0 0 16,-8-2 2-16,-10 2-6 15,-6 0 7-15,-9 0-3 16,-5 0 0-16,-5 0-2 16,0 0 2-16,0 0 7 15,0 0-6-15,0 0-1 16,0 0 4-16,0 0-4 0,0 0 0 15,0 0 0 1,0 0-3-16,0 0-1 0,0 0-33 16,0 0-11-16,0 0-34 15,0 0-73-15,0 0-22 16</inkml:trace>
  <inkml:trace contextRef="#ctx0" brushRef="#br0" timeOffset="51196.53">17557 9315 30 0,'0'0'162'15,"0"0"-151"-15,0 0 12 16,0 0 36-16,0 0 31 16,0 0-17-16,0 0-28 15,46 0-4-15,-46 0 1 16,0 0-8-16,0 0 0 16,0 0 7-16,0 0 10 15,0 0-6-15,0 0-5 16,-14 0-18-16,-19 18-11 15,-13 10-1-15,-4 6 6 16,-2 0-8-16,-7 2 2 16,3 0 0-16,-4-1-6 0,-4-1-1 15,14-5-2-15,4-4 5 16,16-7-2-16,9-9-3 16,10-2 0-16,10-5-1 15,1-2 0-15,0 0-1 16,0 0-1-16,0 0-2 15,0 0 0-15,0 0-10 16,24-14-6-16,15-14 7 16,20-10 12-16,3-4-2 15,9 4-3-15,0-2-3 16,4 4 1-16,-10 0 2 16,13 4-1-16,-10 1 3 15,-3 3 2-15,-4 6-1 0,-14 1 3 16,-8 5-2-16,-11 7 1 15,-14 1 1-15,-8 2 0 16,-4 4-1-16,0 2-10 16,-2 0 11-16,6-2-1 15,-6 2-12-15,0 0-39 16,0 0-8-16,-13 0-46 16,-23 0-327-16</inkml:trace>
  <inkml:trace contextRef="#ctx0" brushRef="#br0" timeOffset="67286.92">16417 13340 228 0,'0'0'35'0,"0"0"11"15,0 0 22-15,0 0 14 16,0 0-22-16,0 0-13 16,0 0-11-16,0 3-13 15,0-3 0-15,0 0 10 16,0 0 0-16,0 0-1 0,0 0-9 16,-15 0-19-16,-14 0 4 15,-6 0-5-15,-9-3-3 16,10 3 7-16,0-3-2 15,4 1-5-15,13 0 8 16,2 0 4-16,8 2-3 16,-3-2 0-16,8 2 0 15,2 0 0-15,0 0-8 16,0 0 6-16,0 0-2 16,0 0-1-16,0 0-4 15,0-3 6-15,0 3-2 16,23 0-4-16,21 0 3 15,19 0 7-15,20 0-5 0,12 0 3 16,15 3 0 0,-3 1-5-16,3 0 2 0,-11 4 2 15,-8-2-6-15,-18 2 6 16,-10-4-4-16,-15 0 0 16,-15-1 0-16,-14-1-2 15,-9 1-1-15,-6-3 0 16,-4 0 1-16,2 1-1 15,-2-1 0-15,0 0-2 16,5 0-1-16,-5 5-17 16,2 3-32-16,6 0-64 15,3-6-41-15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4:56:34.91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17011 13004 600 0,'0'0'7'0,"0"0"-6"16,0 0 20-16,0 0 56 16,0 0 17-16,0 0-24 15,0 0-41-15,-6-40-3 16,6 40-9-16,0 0-6 16,0 0 0-16,0 17-3 15,0 32 9-15,0 27 45 16,0 24-26-16,0 23 4 15,0 17-5-15,0 18-3 0,0 12-20 16,-13 17 4-16,-3 12 9 16,6 12-19-16,-2 7 9 15,1 10-9-15,10-3 1 16,-1-3-4-16,2-3 0 16,0-22-3-16,0-8 3 15,0-14 0-15,0-13-2 16,0-15-1-16,0-15 0 15,-11-9-2-15,6-14-3 16,-11-10-15-16,2-11 4 16,6-23-18-16,-3-18-16 15,11-17-50-15,0-14-22 0,4-16-160 16</inkml:trace>
  <inkml:trace contextRef="#ctx0" brushRef="#br0" timeOffset="1108.41">16828 16855 80 0,'0'0'88'0,"0"0"-51"16,0 0-16-16,0 0 46 15,0 0 34-15,0 0 0 16,14-6-29-16,-14 6-26 16,0 0-6-16,0 0-1 15,0 0-1-15,0 12-14 16,4 24 13-16,-4 16 32 0,0 16-29 15,0 14-14-15,0 4 9 16,0 17-16-16,-4 1 2 16,2-2-3-16,2-2-8 15,0-9 1-15,0-13-5 16,0-10-1-16,0-14-3 16,6-8 0-16,4-10-2 15,-7-9 1-15,-1-6 1 16,-1-2-2-16,-1-9-6 15,0-3-7-15,0-4-31 16,0-1 6-16,0-2-23 16,0 0 2-16,0 0-100 0,0 0-51 15,0-2-177 1</inkml:trace>
  <inkml:trace contextRef="#ctx0" brushRef="#br0" timeOffset="1949.48">16889 17988 555 0,'0'0'87'0,"0"0"-78"16,0 0 10-16,0 0 57 15,0 0-28-15,0 0-25 0,7 0 7 16,18 0 22-16,6 0-8 16,6 0-7-16,12-3 0 15,3-8-2-15,23-5-1 16,9-3 0-16,13 2 0 16,17-4-7-16,10-2-2 15,9 10-9-15,13-3-5 16,6 0 0-16,8 7-3 15,4-2-5-15,-2 5-1 16,-2-2 2-16,3 2-2 16,-7 6-2-16,-7 0 0 15,1 0 3-15,-1 0-3 0,4 0 3 16,-4 0-1 0,0 0-1-16,7 4 0 0,-10 0 1 15,-7-2 0-15,1-2-4 16,-7 0 4-16,7 0-2 15,0 0 4-15,-1 0-3 16,-3 0 3-16,5 0-3 16,4 0 1-16,4 0-2 15,8 0 3-15,-5 0-1 16,11 0 0-16,-7 0-2 16,-7 0-1-16,-6 0-3 15,-15 4 6-15,-6 6-2 16,0-3 0-16,-9-2-3 0,1-1 3 15,2 0 3-15,-2 2-1 16,4-2-2-16,-7 2 1 16,-5 0-1-16,-7 2 0 15,-11-2 1-15,-2-6 0 16,3 3 1-16,-11-1-2 16,-6-2 0-16,5 0 0 15,-6 0 0-15,5 0 0 16,-6 0 0-16,4 0-1 15,-6 7 1-15,-4-3 2 16,-5 2 0-16,-16-2-1 16,-4-2-1-16,-14 0 0 15,3 4 0-15,2 0 1 0,3-2 3 16,0 2-4-16,4-2 0 16,-4-2 1-16,-4-2-1 15,-6 0 0-15,0 0-3 16,-9 0-5-16,-9-16-35 15,-5-26-117-15,0-10-126 16</inkml:trace>
  <inkml:trace contextRef="#ctx0" brushRef="#br0" timeOffset="3301.13">18579 18476 836 0,'0'0'138'0,"0"0"-105"0,0 0 28 15,0 0 21-15,0 0-43 16,0 0-25-16,-10 36-9 16,10 13 19-16,0 3-11 15,0-2-2-15,0 4-10 16,5-8-1-16,-5-6-1 16,0-8-13-16,3-9-29 15,-3-10-66-15,0-7-21 16,0-6-118-16,0-12-77 15</inkml:trace>
  <inkml:trace contextRef="#ctx0" brushRef="#br0" timeOffset="3586.56">18485 18460 678 0,'0'0'157'0,"0"0"-106"15,0 0-1-15,0 0 7 16,0 0-17-16,0 0-8 15,108-6-2-15,-54 12 4 16,5 17-13-16,-7 4 4 16,-2 2-8-16,-5 4-5 15,-15-2-5-15,-21-3-6 16,-2-2 0-16,-7-4-1 16,0 0 0-16,-23 3-15 15,-11 0 15-15,-14-1-3 16,-6-5-8-16,-4 2-21 15,4-7-34-15,16-8-13 0,6-6-21 16,9 0-130-16,19-2-239 16</inkml:trace>
  <inkml:trace contextRef="#ctx0" brushRef="#br0" timeOffset="5115.03">19213 18722 460 0,'0'0'137'0,"0"0"-126"16,0 0 12-16,0 0 27 15,0 0-24-15,0 0-11 16,0 0 24-16,0 0 28 0,0 0-6 15,0 0-13-15,0 0 16 16,0-3-20-16,0 3-10 16,0-2 12-16,0 0-11 15,0-10-7-15,0-8-8 16,0-6-18-16,-2-7-1 16,-18-4-1-16,-9 8-8 15,4 2 2-15,0 11 6 16,-4 7-2-16,7 7-3 15,-5 2-2-15,6 0 5 16,4 0 2-16,1 18-1 16,3 5-1-16,13 4 1 0,0 6-5 15,0-1 2 1,0 7 4-16,19-8 3 0,10-10-3 16,0-2 3-16,-4-7-1 15,3-10-2-15,4-2 0 16,-3 0 1-16,-4-8-1 15,-1-8 6-15,-3-4-2 16,-9-2-3-16,-4 1 1 16,-5 4 3-16,3 3 0 15,-6 7-4-15,0 4 1 16,0 3-2-16,0 0-4 16,0 0-6-16,0 0 5 15,0 10 2-15,0 16-1 0,0 2 6 16,0-3-2-1,2-7 0-15,3-5 0 0,6-1 2 16,-5-4-1-16,5-6 1 16,4-2-2-16,-1 0 2 15,7 0 9-15,-3-6-8 16,7-16 1-16,-8-6-1 16,-1 4-3-16,-10 3-2 15,4 4-5-15,-9 11 5 16,-1 4-1-16,0 2 0 15,0 0-12-15,0 0 8 16,0 8-5-16,0 18 9 16,0 4 3-16,3-1-4 15,4-4 3-15,5-7 1 0,4-4-2 16,0-2 1-16,-2-10 0 16,2-2-4-16,2 0 5 15,-1-2 8-15,9-21-6 16,-6-4-2-16,-4-6 1 15,1 4-1-15,-11 1 4 16,5 8-2-16,-9 6-1 16,1 10 9-16,-3 4-1 15,0 0-4-15,0 0-5 16,0 16 1-16,0 18 2 16,0 20 8-16,0 8-2 15,7 4-8-15,-3 6 1 16,0-1-2-16,-1-5 0 0,-3-6-4 15,0-4-16-15,0-18-19 16,0-8 7-16,-7-9 2 16,-9-12-11-16,1-7 9 15,0-2 13-15,0 0-10 16,-1-14 0-16,0-12 13 16,10-10 0-16,-2 0-3 15,8-2 13-15,0-1 4 16,8 4 2-16,14-1 2 15,11 3 3-15,7-4-5 16,3 1 11-16,14-3-4 16,-2 3 8-16,3-2 3 0,6 2 11 15,-10-6 5-15,-5 10-3 16,-14 0 1-16,-9 6-5 16,-13 7-5-16,-10 5 6 15,-3 5 0-15,0 3-7 16,-14 2-16-16,-14 4-5 15,-7 0 0-15,0 0 2 16,2 6-6-16,6 10 3 16,15-2-3-16,2-4-4 15,10 10 3-15,0-6-7 16,0 3 12-16,14 4 1 16,10 3 8-16,9 2-6 15,8-5 6-15,-7-2-2 16,-2 1 3-16,-8-1-1 15,-10-6-7-15,-4-1 0 0,-10-1 0 16,0 0-2-16,-26 0-6 16,-22 3-27-16,-7-4-112 15,-10-6-207-15</inkml:trace>
  <inkml:trace contextRef="#ctx0" brushRef="#br0" timeOffset="7265.63">20658 18676 956 0,'0'0'109'0,"0"0"-58"16,0 0 25-16,0 0 5 16,0 0-36-16,0 0-11 15,0 0-22-15,33 0 1 16,46 0-1-16,31 5-6 16,26 2 3-16,22 8-7 0,3 1-1 15,-2-2 2-15,-24 0-3 16,-18-2 0-16,-20-2 2 15,-21-4-1-15,-24-3 0 16,-20-3-2-16,-16 0-3 16,-10 0-3-16,-6 0-1 15,0 0-4-15,0 0-5 16,0 0-18-16,-8-15-10 16,-17-3 5-16,4-1-3 15,4 2-2-15,5 3 10 0,2-2 13 16,-3 0 10-1,5 2 12-15,2 1 0 0,4 5 23 16,2 7 13-16,-1-2 11 16,1 3-12-16,0 0-12 15,0 0 4-15,0 0-14 16,0 0-1-16,0 0-4 16,20 0-1-16,12 13 0 15,14 13 1-15,2 4 6 16,-6 3-7-16,1 0-3 15,-11 0-1-15,-2 0-1 16,-15-9-1-16,-10-2-1 16,-5-8 4-16,0 2-8 0,-17 0-2 15,-19-2 4 1,-29-2-5-16,-15 1-42 0,-21-7-85 16,-18-1-317-1</inkml:trace>
  <inkml:trace contextRef="#ctx0" brushRef="#br0" timeOffset="8648.67">15790 17358 273 0,'0'0'163'0,"0"0"-63"16,0 0-15-16,0 0 35 16,0 0 9-16,0 0-60 15,0 10 9-15,0-10 5 16,0-16-3-16,0-28-31 0,0-13-41 16,0-15 2-16,0-18 3 15,0-18 0-15,0-26-9 16,0-25 0-16,-15-25 0 15,-2-16-4-15,5-3-2 16,2 1-2-16,-1 20 4 16,8 23-1-16,-5 22 1 15,5 25-1-15,3 18-1 16,0 12 1-16,0 9 2 16,0 7-2-16,0 12 1 15,3 6 0-15,7 12 0 16,-5 8 1-16,2 10-2 0,-1 7 1 15,-6 2 0 1,0 7-6-16,0 2 12 0,0-2-6 16,0 2 0-16,0-4-4 15,0 4 3-15,0 0 1 16,0 0-1-16,0-4-1 16,0 4-3-16,0 0-8 15,-7 4 2-15,-14 24 11 16,-3 15 1-16,-3 8 3 15,-3 8-3-15,-4 4-1 16,0 3 0-16,-4 7 0 16,-4-3 0-16,6-6 0 15,3-10 1-15,14-11-1 16,5-15 0-16,2-9-1 0,11-8-1 16,1-7 2-16,0-4 3 15,0 0-1-15,0-17 9 16,24-30-11-16,1-14 0 15,7-7 4-15,-1 2 0 16,-2 0-5-16,-9 9 3 16,7 1 1-16,-9-1-2 15,1 7 1-15,1 2 3 16,-5 11-3-16,-2 15 0 16,-2 6 3-16,-8 4-3 15,-3 10 4-15,0 0-5 16,4 2-1-16,-4 2-6 15,5 28 2-15,5 12 4 0,3-2 0 16,5 0 1-16,0-3 0 16,12-6-1-16,2-4-1 15,8-1 1-15,18-10-6 16,10-2-61-16,10-6-88 16,0-8-106-16</inkml:trace>
  <inkml:trace contextRef="#ctx0" brushRef="#br0" timeOffset="9334">13766 16610 243 0,'0'0'668'15,"0"0"-602"-15,0 0-42 16,0 0 40-16,0 0-24 15,0 0-10-15,-35 119 6 16,15-53-17-16,-1 0-1 16,7-3-11-16,-2-8 15 15,3-11-20-15,3-18 3 0,4-12 2 16,6-12-4 0,0-2 1-16,0-2 15 0,0-42-1 15,0-26-9-15,0-21-9 16,19-11 0-16,1 4 0 15,8 14 1-15,-8 18-1 16,3 24 0-16,-8 23-1 16,-10 10 0-16,-3 9 1 15,1 0-4-15,5 6 4 16,1 28-6-16,7 14 6 16,-2 7 1-16,2 2-1 15,-1-1-2-15,-2 1-8 16,-6-9-22-16,4-10-23 15,-11-8-38-15,0-12-29 0,0-16-56 16,-17-2-17-16,-15 0-46 16</inkml:trace>
  <inkml:trace contextRef="#ctx0" brushRef="#br0" timeOffset="9890.17">13660 16806 479 0,'0'0'132'0,"0"0"-73"15,0 0-2-15,0 0 38 16,0 0-69-16,0 0-26 15,41-19 7-15,9 13 3 16,8-7 0-16,8-1-7 16,2-5-2-16,7 1 1 15,-11-5-2-15,-12 8 0 16,-19-1 0-16,-15 3 1 0,-5-1 1 16,-12 2 0-16,-1 0 14 15,0 3 25-15,0 4-7 16,-14 5-19-16,-1 0-1 15,-2 0-4-15,-2 5 4 16,5 23-4-16,1 4 3 16,8-1 6-16,5 12-4 15,0-1-6-15,0-4 0 16,0-4-9-16,18-7 0 16,-4-6-1-16,6-9-2 15,5-12-1-15,-5 0-18 16,14-16-9-16,-1-24 1 0,0-12-20 15,0-9 4 1,-6-7-33-16,-8-8-37 0,-7 6-4 16,-8 8 39-16,-1 8 77 15,-3 16 4-15,0 11 68 16,0 11 15-16,0 6 27 16,0 9-8-16,0 1-32 15,0 0-38-15,0 15-24 16,0 28 8-16,0 12 23 15,0 8 1-15,0 6-8 16,0-1-5-16,0 1-8 16,0 1-13-16,0-5-6 15,0-5 0-15,0-10-23 16,0-14-53-16,0-13-22 16,0-16-133-16,-9-7-26 0</inkml:trace>
  <inkml:trace contextRef="#ctx0" brushRef="#br0" timeOffset="10160.91">14231 16729 692 0,'0'0'104'0,"0"0"-89"16,0 0 43-16,0 0-16 16,0 0-26-16,0 0-8 15,162-39 7-15,-129 39 2 16,-1 0 0-16,-5 12-7 15,-4 12-3-15,-7 6 6 0,-1-1 1 16,-2 3-1-16,-8-2 3 16,4-5-2-16,-3-6-9 15,-4-5-5-15,0-4 0 16,5-8-1-16,-4-2-19 16,-1 0-42-16,9-6-3 15,-5-33-91-15,4-13-194 16</inkml:trace>
  <inkml:trace contextRef="#ctx0" brushRef="#br0" timeOffset="10400.34">14594 16558 622 0,'0'0'138'16,"0"0"-82"-16,0 0 5 16,0 0 0-16,0 0-49 0,0 0 22 15,-28 40 3-15,28-26-25 16,0-2 6-16,0-5-14 15,4-2 10-15,0-5-8 16,-2 0 6-16,7 0 7 16,-2-3 10-16,6-18-12 15,-8 1-17-15,0 2-12 16,-5 5-46-16,0 6-9 16,0 7-28-16,0 0-77 15,0 0-109-15</inkml:trace>
  <inkml:trace contextRef="#ctx0" brushRef="#br0" timeOffset="10947.77">14713 16730 492 0,'0'0'188'16,"0"0"-129"-16,0 0 67 16,0 0-20-16,0 0-53 15,0 0-23-15,8 26 15 16,2 1 12-16,-6 5-32 15,7 2-4-15,-6-2-11 16,8-8-2-16,-8-5-2 16,3-10-6-16,-5-2 2 15,-2-7-2-15,2 0 1 0,2 0 6 16,8-16-7-16,1-21 4 16,7-13-3-16,-7 0-1 15,0 3-7-15,-3 13-7 16,-7 8 6-16,-1 15-5 15,-2 6 7-15,-1 5 4 16,0 0-11-16,0 0-5 16,0 0-2-16,0 0 8 15,0 12 12-15,7 6-2 16,0-4 3-16,2 2-1 16,-1-3 2-16,3-5-2 15,-4-4 2-15,0-2-1 16,-1-2 0-16,4 3 0 15,-5-1 5-15,-1 7-3 0,6-1 2 16,-4 6 1-16,5 5-3 16,-5 1 3-16,4 3-3 15,-6-3 0-15,-2-2-3 16,5 0 1-16,-4-6-1 16,0-5 0-16,-1-2-24 15,-1-5-18-15,9 0-27 16,-7-5 12-16,8-28-52 15,-5-13-117-15,-6-12 12 16</inkml:trace>
  <inkml:trace contextRef="#ctx0" brushRef="#br0" timeOffset="11180.37">15021 16567 519 0,'0'0'131'0,"0"0"-107"15,0 0 58-15,0 0 6 16,0 0-35-16,0 0-11 15,-32 77-17-15,32-58-14 16,0-6 10-16,3-4-8 16,1-4-4-16,-2-5 1 15,5 0 1-15,-4 0-4 16,1-11 5-16,5-10-12 16,-6 1-2-16,-3 4-22 15,0 2-41-15,0 4-5 16,-3 10-46-16,-6 0-73 0,2 0-225 15</inkml:trace>
  <inkml:trace contextRef="#ctx0" brushRef="#br0" timeOffset="11652.45">15021 16567 677 0,'109'-52'186'16,"-109"50"-141"-16,0 2 43 15,0 0-9-15,0 0-40 16,0 2-36-16,11 25 8 16,-8 15 26-16,6 10-14 15,-6 6-5-15,-3 8-14 0,0 5-3 16,0-11-2-16,0-8-26 16,0-12-50-16,0-20 1 15,0-6-7-15,0-14-39 16,0 0-62-16,-5-14 32 15,-11-20-186-15,-1 0 206 16,2-4 132-16,4 6 207 16,-3 6 8-16,12 9-77 15,1 7-25-15,1 4 19 16,0 1-56-16,0 3-29 16,14-2-20-16,8 4-8 15,8-3 7-15,2-2-11 0,-4 5 7 16,-8 0 5-1,-3 0 3-15,-1 0-13 0,-3 12-1 16,-9 4-2-16,6 2-4 16,-4 0 0-16,-6 3-2 15,0-2-8-15,2-3-4 16,-2-2-45-16,9-6-43 16,-9-8-29-16,0 0-157 15,0-22-232-15</inkml:trace>
  <inkml:trace contextRef="#ctx0" brushRef="#br0" timeOffset="11763.69">15292 16636 721 0,'0'0'0'0,"0"0"-36"16,0 0 21-16,0 0-123 16,0 0-394-16</inkml:trace>
  <inkml:trace contextRef="#ctx0" brushRef="#br0" timeOffset="12332.09">15351 16901 588 0,'0'0'304'16,"0"0"-296"-16,0 0 13 16,0 0 62-16,0 0-46 15,0 0-17-15,30 0 7 16,-10-10 0-16,8-9-20 0,-8-2-1 15,-4-4-5-15,1 0 0 16,-7-3-1-16,-8 6 2 16,-2 0-2-16,0 3-5 15,0 8-8-15,-12 5-16 16,-5 3 8-16,1 3-5 16,-4 0 15-16,-4 16 9 15,13 8 1-15,0 6 1 16,9 2 0-16,2 1 6 15,0-3-1-15,0-4-2 16,3-4 0-16,16-8 2 16,-3-4 1-16,9-8 7 15,-6-2 12-15,0 0 6 16,6-16-6-16,-2-12-8 16,-6-8-14-16,-4-2-1 0,-11-1-4 15,-2 9 2-15,0 7-4 16,0 10-14-16,0 11 1 15,0 2-19-15,-2 0 7 16,-11 2 15-16,13 18 5 16,0 8 5-16,0 1 1 15,0 8 3-15,15-6 3 16,2 9-1-16,10-7 0 16,-8-4-2-16,-5-1 3 15,-10-6 5-15,-4-2-5 0,0 2-3 16,-10-4-1-1,-15 2-12-15,-8-11-104 0,-2-9-240 16</inkml:trace>
  <inkml:trace contextRef="#ctx0" brushRef="#br0" timeOffset="12831.26">16793 17420 80 0,'0'0'12'15,"0"0"3"-15,0 0 26 16,0 0 4-16,0 0 16 0,0 0 24 15,0 0-14-15,-46-19 11 16,46 16 3-16,-2 1 24 16,0 0 32-16,-2 0-41 15,-3 2-22-15,5 0 12 16,2 0-16-16,0 0-17 16,0 0-26-16,0 0-5 15,0 0-4-15,0-4-22 16,31-2-5-16,19 0 2 15,18-2 0-15,-5 3-72 16,-13-2-159-16,-20 0-495 16</inkml:trace>
  <inkml:trace contextRef="#ctx0" brushRef="#br0" timeOffset="13534.57">16861 16426 545 0,'0'0'137'0,"0"0"-78"16,0 0 56-16,0 0-29 0,0 0-46 15,0 0-9-15,-19-12-3 16,19 10-4-16,0 2 5 16,0 0-7-16,0-4-10 15,17-4-9-15,20-5 10 16,23-4-8-16,11-2-5 16,10 3-63-16,5 1-78 15,-10-4-163-15</inkml:trace>
  <inkml:trace contextRef="#ctx0" brushRef="#br0" timeOffset="13983.61">16782 15347 741 0,'0'0'118'0,"0"0"-72"16,0 0 22-16,0 0 12 15,0 0-31-15,0 0-31 16,122-48-13-16,-51 32-5 16,10 2 0-16,-2 2-80 0,1-2-43 15,-14-3-141 1</inkml:trace>
  <inkml:trace contextRef="#ctx0" brushRef="#br0" timeOffset="14472.76">16840 14078 634 0,'0'0'67'16,"0"0"-67"-16,0 0 11 15,0 0 70-15,178-9-52 16,-108 0-29-16,11 1 0 16,1-4-43-16,-3-6-189 15</inkml:trace>
  <inkml:trace contextRef="#ctx0" brushRef="#br0" timeOffset="14877.71">16806 13186 708 0,'0'0'21'0,"0"0"-21"16,0 0 0-16,170-46 0 15,-60 44 0-15,4 0-5 16,2 0-113-16,-21 2-407 16</inkml:trace>
  <inkml:trace contextRef="#ctx0" brushRef="#br0" timeOffset="15898.93">15930 17530 258 0,'0'0'97'16,"0"0"-60"-16,0 0 71 15,0 0-1-15,0 0-29 16,0 0 28-16,67-88-18 16,-66 86-25-16,-1 2-7 15,0 0-1-15,0 0-11 16,0 8-2-16,-3 22 15 16,-21 14-2-16,2-1-31 15,-7 2 0-15,12-6-22 16,-1-12 4-16,5-4-4 0,12-14-1 15,1-5-1-15,0-4 2 16,0 0 0-16,0-4 5 16,0-32-5-16,13-16-4 15,4-16 6-15,5-6-8 16,7 8 4-16,-12 8-2 16,1 20 2-16,-7 12 0 15,-5 12 2-15,1 14-1 16,-3 0-1-16,-2 0-4 15,11 12-1-15,5 20 5 16,-1 11-2-16,1 2 0 16,1 7 4-16,2-2-4 0,-3-4-14 15,-12-8-33-15,5-9-24 16,-11-7-46-16,0-11-28 16,-7-11-152-16,-26 0-144 15</inkml:trace>
  <inkml:trace contextRef="#ctx0" brushRef="#br0" timeOffset="15957.05">15930 17530 597 0</inkml:trace>
  <inkml:trace contextRef="#ctx0" brushRef="#br0" timeOffset="16032.17">15930 17530 597 0,'-70'10'219'0,"70"-14"-154"0,0-6-16 0,35-2 2 16,22-2-39-16,21-3-12 16,4-6-4-16,13-3-87 15,-9-2-128-15,-6-6-284 0</inkml:trace>
  <inkml:trace contextRef="#ctx0" brushRef="#br0" timeOffset="16683.54">16325 16258 857 0,'0'0'60'0,"0"0"-27"16,0 0 22-16,0 0-26 16,0 0 24-16,0 0 8 15,0 132-38-15,0-84-7 16,-4-8-1-16,-7-3-9 15,5-10-2-15,-2-11-2 16,5-7-2-16,3-9 5 16,0 0-3-16,0-6 8 15,-3-29-4-15,1-15-4 16,2-12-4-16,0-4 1 16,5-1-3-16,15 8 3 15,6 10-4-15,-3 13 4 16,4 12 1-16,-9 12-1 0,-5 5 2 15,1 6-2-15,-9 1-6 16,-1 0 7-16,-4 6-4 16,0 21 2-16,0 6 1 15,0 7 1-15,-4-1-2 16,-11-6 0-16,9-5 2 16,-2-7 0-16,8-7-1 15,0-3 0-15,0-5-3 16,10-1-2-16,23-3 4 15,2-2-1-15,7 4 6 16,-5 1-6-16,-8 2 6 16,-9 0-4-16,-11 2 2 0,-5 1-1 15,-4-2 0-15,0 6-2 16,-16 0-20-16,-28 3 22 16,-5 2-5-16,-7-5-13 15,-2-4-70-15,8-10-15 16,1 0-15-16,13-20-114 15,4-23-331-15</inkml:trace>
  <inkml:trace contextRef="#ctx0" brushRef="#br0" timeOffset="17036.55">16507 15363 655 0,'0'0'100'16,"0"0"-11"-16,0 0-1 16,0 0 10-16,0 0-21 15,0 0-32-15,-41-30-22 16,14 39-9-16,-2 16 1 15,8 7-4-15,1 7-7 16,7 2 4-16,7 0-3 16,6-1 4-16,0-3-9 15,2-10 5-15,24-6-5 0,16-10 0 16,10-11-2-16,9 0-6 16,4-18-24-16,1-21-63 15,-5-15-44-15,-11-12-203 16</inkml:trace>
  <inkml:trace contextRef="#ctx0" brushRef="#br0" timeOffset="17456.25">16534 13894 682 0,'0'0'83'0,"0"0"-23"15,0 0-13-15,0 0-7 16,0 0-13-16,0 0 44 16,22 104-36-16,-12-52-14 15,-10-8-17-15,0 0-4 16,0-9-4-16,0-7-21 15,0-9-47-15,-11-10-41 16,-4-9-66-16,-5 0-61 16</inkml:trace>
  <inkml:trace contextRef="#ctx0" brushRef="#br0" timeOffset="17715.64">16466 13899 659 0,'0'0'75'0,"0"0"13"0,0 0-12 16,0 0-21-16,0 0-34 16,147-19 6-16,-109 41-20 15,2 8 4-15,-12 8 1 16,-2-2-8-16,-11 0 3 16,-15 0-3-16,0-4-4 15,-12-2 0-15,-22-4-1 16,-14-5-1-16,-2-2-1 15,-10-5-36-15,11-8-45 16,14-6-40-16,2 0-70 16,14-22-162-16</inkml:trace>
  <inkml:trace contextRef="#ctx0" brushRef="#br0" timeOffset="18138.38">16714 13126 706 0,'0'0'59'0,"0"0"20"15,0 0 14-15,0 0-13 16,0 0-56-16,0 0-7 16,0-20-6-16,0 24-6 15,-12 22 5-15,1 5 17 16,-1 4-1-16,-1 1-8 16,5-3-10-16,1 0-5 15,7-6 5-15,0-4-6 16,0-5-1-16,0-3-1 15,15-5 3-15,2-4 1 16,14-6-4-16,6 0 1 16,12-8-1-16,4-17-20 0,-9-5-41 15,-1 0-34-15,-13 0-30 16,-22 2-114-16,-8 3-199 16</inkml:trace>
  <inkml:trace contextRef="#ctx0" brushRef="#br0" timeOffset="18294.6">16669 13233 624 0,'0'0'130'0,"0"0"-129"16,0 0-1-16,0 0 47 16,0 0 7-16,0 0-44 15,164 0-10-15,-108 0-6 16,-10 0-146-16,-15-3-111 0</inkml:trace>
  <inkml:trace contextRef="#ctx0" brushRef="#br0" timeOffset="18470.03">16691 13124 733 0,'0'0'31'0,"0"0"-27"15,0 0-4-15,155-28 0 16,-80 28-1-16,3 0-36 0,-7 3-49 16,-3 10-222-1</inkml:trace>
  <inkml:trace contextRef="#ctx0" brushRef="#br0" timeOffset="19250.8">17636 17571 167 0,'0'0'373'0,"0"0"-320"15,0 0 4-15,0 0 86 16,0 0-36-16,0 0-18 16,21-19 15-16,-21 19-17 15,0 0-31-15,0 0-24 16,0 0-2-16,0 0-8 15,0 22-9-15,0 19 10 16,0 14-5-16,0 6-14 0,0 1-4 16,0 4-2-1,0 0-27-15,0-8-48 0,13-10-145 16,-2-19-417-16</inkml:trace>
  <inkml:trace contextRef="#ctx0" brushRef="#br0" timeOffset="19842.32">17602 18166 789 0,'0'0'148'0,"0"0"-104"16,0 0 41-16,0 0 19 16,0 0-60-16,0 0-28 15,4 44 9-15,6-3-6 0,-4 6-13 16,1-1-4-1,6 2-2-15,-1-5-10 0,5-5-50 16,10-10-88-16,-3-17-91 16,16-11-475-16</inkml:trace>
  <inkml:trace contextRef="#ctx0" brushRef="#br0" timeOffset="20254.21">18933 17488 649 0,'0'0'137'16,"0"0"-68"-16,0 0 17 15,0 0 20-15,0 0-27 16,0 0-47-16,-13-21-14 0,13 46-10 15,0 13 17-15,0 11 8 16,0 3-17-16,0 0-16 16,0 2 0-16,4-3-6 15,3-2-41-15,-5-8-89 16,-1-6-73-16,-1-13-372 16</inkml:trace>
  <inkml:trace contextRef="#ctx0" brushRef="#br0" timeOffset="20683.27">18942 18188 739 0,'0'0'149'0,"0"0"-136"16,0 0 54-16,0 0 17 16,0 0-22-16,0 0-36 15,-2-41-10-15,26 31 1 16,-2 6-8-16,5 2-1 16,-6 2-1-16,-7 0 0 15,-1 0-7-15,-7 5 1 0,-6 12 0 16,0 10 3-1,0 6 0-15,-13 0-2 0,-12 5 1 16,-3-10 6-16,0 0-7 16,8-13 13-16,7-3-5 15,7-10-5-15,6-2 4 16,0 0-9-16,0 0 5 16,21 0-4-16,39 0-2 15,22-14-8-15,21-5-41 16,11 0-100-16,-6 3-58 15,-6 3-243-15</inkml:trace>
  <inkml:trace contextRef="#ctx0" brushRef="#br0" timeOffset="21044.09">20253 17606 917 0,'0'0'72'0,"0"0"-2"0,0 0 59 15,0 0-58-15,0 0-38 16,0 0-18-16,0-10 9 16,2 13-16-16,7 29-8 15,-7 13 24-15,4 7-14 16,2 8-6-16,-6-3-4 16,-2-1-3-16,0 1-32 15,2-5-44-15,11-4-116 16,7-11-227-16</inkml:trace>
  <inkml:trace contextRef="#ctx0" brushRef="#br0" timeOffset="21536.25">20466 18336 881 0,'0'0'65'0,"0"0"-22"16,0 0 67-16,0 0-14 15,0 0-57-15,0 0-21 0,114-66 3 16,-84 64-6-16,-11 2-6 15,-3 0-3-15,-10 0-6 16,-6 0 0-16,0 0-2 16,0 10-1-16,-9 10 1 15,-8 6 0-15,-2 0-1 16,-7 4 3-16,7-4 3 16,11-2-3-16,-3-5-2 15,11-1-1-15,0-2 3 16,0 0 7-16,0-3-7 15,5 0-2-15,13 7 2 16,1-3 6-16,3-3-6 0,-5 5-1 16,-11-4 1-1,3-3 0-15,-9-3 0 0,0 3-1 16,-10-2-2-16,-25-2-18 16,-11 0-2-16,-4-8-46 15,-1 0-110-15,14 0-101 16</inkml:trace>
  <inkml:trace contextRef="#ctx0" brushRef="#br0" timeOffset="21884.2">21295 17712 746 0,'0'0'120'16,"0"0"-109"-16,0 0 64 16,0 0 28-16,0 0-1 15,0 0-43-15,52-31-19 16,-52 31-13-16,0 0-8 15,0 0-7-15,0 8-3 16,0 31 3-16,0 14 1 16,0 11-4-16,0 6-7 0,-9 3-2 15,4-5-4 1,-1-4-51-16,6-12-58 0,8-11-186 16</inkml:trace>
  <inkml:trace contextRef="#ctx0" brushRef="#br0" timeOffset="22535">21561 18310 446 0,'0'0'533'0,"0"0"-482"16,0 0 0-16,0 0 57 0,0 0-50 16,0 0-33-1,0-20-13-15,-10 22-11 0,-4 21 6 16,-1 6 5-16,-3 1 0 16,8 0-12-16,-2-8 3 15,3-2 5-15,6-6-3 16,3-1-4-16,0-5 0 15,0 1-1-15,12 0 0 16,16-2 2-16,10-1 4 16,5-6-4-16,-2 0 0 15,3 0-2-15,-6-6-5 16,-10-1-15-16,-8-11 11 16,-7-3-5-16,-10-1 2 0,-3-3-7 15,0 4-6 1,-3 3 14-16,-12 8 2 0,-3 6 4 15,3 2 5-15,2 2 7 16,6 0 0-16,-6 6 0 16,7 20 1-16,-4 13 1 15,8 3 0-15,2 9-8 16,0-6 4-16,0-2-5 16,2-6-17-16,18-8-58 15,9-6-78-15,14-13-130 16</inkml:trace>
  <inkml:trace contextRef="#ctx0" brushRef="#br0" timeOffset="22833.82">23104 17840 938 0,'0'0'141'15,"0"0"-127"-15,0 0 28 16,0 0 45-16,0 0-49 16,0 0-18-16,17 89 20 15,-15-33-11-15,-2 3-21 0,0-3-6 16,0-3-1-16,0-4-1 15,0-5-34-15,-4-2-36 16,-5-15-114-16,9-6-158 16</inkml:trace>
  <inkml:trace contextRef="#ctx0" brushRef="#br0" timeOffset="23244.81">23296 18440 1069 0,'0'0'99'0,"0"0"-92"16,0 0 50-16,0 0 11 15,0 0-46-15,0 0-14 16,-41 31 9-16,32-7-4 15,-4-4-7-15,11 0 2 16,2 6 1-16,0-2-8 16,0 4 0-16,0-4 1 15,9 6 5-15,8-4-3 16,5-4 0-16,-5-4-2 16,-1 0-1-16,-7-6 2 0,2-2-3 15,-9-8-2 1,-2 1 2-16,0-3 1 0,0 0-1 15,0 0-7-15,-19 0-14 16,-14 0 20-16,-2 0-25 16,-5 0-25-16,8-11-17 15,9-7-62-15,8-8-123 16,15-4-405-16</inkml:trace>
  <inkml:trace contextRef="#ctx0" brushRef="#br0" timeOffset="23413.09">23415 18383 773 0,'0'0'153'16,"0"0"-99"-16,128-23 60 0,-79 18-17 15,2 4-49-15,7-3-36 16,-5 4-8-16,-4 0-4 16,-4-3-81-16,-9 3-106 15,-4-5-201-15</inkml:trace>
  <inkml:trace contextRef="#ctx0" brushRef="#br0" timeOffset="23763.87">24425 17631 558 0,'0'0'366'0,"0"0"-308"16,0 0 7-16,0 0 75 15,0 0-62-15,0 0-47 16,8-27-20-16,-8 46-9 15,0 20 0-15,0 18 18 16,-14 7-5-16,1 2-10 0,7 0-5 16,-2 0 0-1,4-4-7-15,0-5-37 0,4-1-56 16,0-13-158 0,13-10-309-16</inkml:trace>
  <inkml:trace contextRef="#ctx0" brushRef="#br0" timeOffset="24198.92">24757 18565 787 0,'0'0'183'0,"0"0"-150"16,0 0 53-16,0 0 32 15,0 0-66-15,0 0-33 16,-114-26 2-16,68 38-2 16,3 18-4-16,3 6 0 15,7 4-5-15,3 2-10 16,12-1 0-16,4-6 0 15,13-2 0-15,1-6 0 16,1-2-1-16,31-4 0 16,4-10 0-16,9-5-4 0,2-6 2 15,-9 0-5-15,-10 0 7 16,-12-7 1-16,-14-7 0 16,-2-3-5-16,-6 1-3 15,-34 3-4-15,-9 1-14 16,0 12-21-16,3 0-63 15,11 0-110-15,15 14-428 16</inkml:trace>
  <inkml:trace contextRef="#ctx0" brushRef="#br0" timeOffset="30396.49">16908 12958 536 0,'0'0'43'0,"0"0"5"15,0 0-18-15,0 0-12 16,0 0-8-16,0 0 17 15,0 0 29-15,-69 154-12 16,37-96-13-16,3 0-2 16,-2 4-7-16,0-3 3 15,6-5-4-15,0-2-11 16,6-12 6-16,3-9-7 16,6-10 3-16,5-9 4 15,5-8-10-15,0-2 9 16,0-2 15-16,0 0 7 15,0-20 5-15,15-22-35 16,5-6 0-16,8-8-1 16,-8 0-6-16,6-2-1 0,-8 3 1 15,-1 3 1 1,-2 5 1-16,-8 2 0 0,5 5 1 16,-6 7-2-16,5 8 0 15,-9 7-1-15,0 6 2 16,6 5 0-16,-8 6-1 15,0 1-1-15,0 0 1 16,0 0-2-16,0 0 0 16,0 4-11-16,0 23 8 15,0 12 4-15,3 4 2 16,-1 0 0-16,-2 3 1 16,1 2 0-16,9 1 0 15,-7 1 1-15,3-3-4 0,2-4 3 16,-3-3-1-16,6-8-2 15,-8-10 2-15,1-6-2 16,-2-8 0-16,-2 0 0 16,5-6-2-16,-5-2 0 15,0 0-25-15,0 0-47 16,0-16-58-16,0-6-120 16,-12-2-96-16</inkml:trace>
  <inkml:trace contextRef="#ctx0" brushRef="#br0" timeOffset="30559.89">16635 13397 593 0,'0'0'107'0,"0"0"-63"16,0 0 24-16,0 0 21 16,0 0-65-16,0 0-12 15,90-10-6-15,-43 8-2 16,4 0-4-16,-9 2-76 15,1 0-170-15</inkml:trace>
  <inkml:trace contextRef="#ctx0" brushRef="#br0" timeOffset="31126">16540 14088 281 0,'0'0'95'16,"0"0"-44"-16,0 0-16 15,0 0-35-15,0 0-28 16,0 0-72-16,-20-2-120 16</inkml:trace>
  <inkml:trace contextRef="#ctx0" brushRef="#br0" timeOffset="31430.67">16540 14088 597 0,'8'-71'35'16,"-8"57"19"-16,0 9 82 16,0-1-83-16,0 4-17 15,0 2-5-15,0 0-12 16,0 0-6-16,0 0-3 15,0 25-9-15,0 14 6 16,0 9 11-16,2 2-1 16,1-1-5-16,-3-1-12 15,2-6 0-15,-2-2 0 16,0-10 1-16,0-8-1 16,0-8-1-16,0-4-5 0,0-6-36 15,1-4-40-15,-1 0-30 16,0-14-54-16,0-20-292 15</inkml:trace>
  <inkml:trace contextRef="#ctx0" brushRef="#br0" timeOffset="31983.97">16553 14058 535 0,'0'0'72'15,"0"0"14"-15,0 0 19 16,0 0-61-16,0 0-23 16,0 0-2-16,95-60-2 0,-73 52-7 15,5 2-3-15,2 4 1 16,-7-2 0-16,5 4-3 16,-9 0 3-16,-4 0-7 15,0 8-1-15,-7 12 2 16,-6 8 0-16,-1 5 5 15,0 2-6-15,-8 1 3 16,-20-2 6-16,-4-5-8 16,1-4 1-16,-2-4-3 15,2-7 1-15,2-5-1 16,10-7 5-16,12-2-4 16,-2 0 0-16,9 0 11 15,0 0 4-15,0-7-12 0,0-7 3 16,14 2-5-16,4 2-2 15,12 1 0-15,3 2 0 16,-5 7 0-16,-2 0 0 16,3 0 0-16,-3 0 0 15,-6 18-4-15,-7 4 9 16,-10 4-4-16,-3 0 1 16,0 2 0-16,0-4 0 15,-14 0-1-15,-14-6 3 16,-7-4 4-16,0-4-3 15,-4-5 3-15,-4-5-8 16,1 0 4-16,3 0-9 0,-5-17 5 16,9-9-28-1,6 2-77-15,9-1-215 0</inkml:trace>
  <inkml:trace contextRef="#ctx0" brushRef="#br0" timeOffset="32795.64">16356 16065 627 0,'0'0'164'16,"0"0"-109"-16,0 0 25 15,0 0-10-15,0 0-53 16,0 0-3-16,0 77 25 15,0-20 12-15,-4 4-18 16,-3-1-13-16,1-6-4 0,-4-4-8 16,6-8-2-16,-4-6-4 15,-2-10-1-15,10-8-1 16,-3-8-1-16,3-5-9 16,0-5-53-16,0-3 0 15,-1-27-36-15,-6-10-124 16,4-8-156-16</inkml:trace>
  <inkml:trace contextRef="#ctx0" brushRef="#br0" timeOffset="33130.36">16229 16140 606 0,'0'0'94'15,"0"0"10"-15,0 0-16 0,0 0-23 16,0 0-27-16,0 0-5 15,116-21 3-15,-86 30-3 16,2 12-4-16,2 3 1 16,-1 2-1-16,-2 6-10 15,-3 5-1-15,-8-1 0 16,-7 5-13-16,-6-5 5 16,0 3-6-16,-7-6 0 15,0-4-2-15,0-3 2 16,-13-2 0-16,-9-5 1 15,-18 0 4-15,-6-1-4 16,-7-3-3-16,-1 1-1 16,-2-4-1-16,8-5 0 0,12-7-20 15,4 0-69-15,16 0-104 16,3-11-177-16</inkml:trace>
  <inkml:trace contextRef="#ctx0" brushRef="#br0" timeOffset="34066.58">16189 17195 656 0,'0'0'84'15,"0"0"-6"-15,0 0 35 16,0 0-57-16,0 0-11 15,0 0-1-15,0-30 1 16,-10 30-31-16,-5 5-1 16,-5 23 10-16,-12 14 5 0,-1 8 1 15,2 2-12-15,0 4 4 16,1-3-12-16,9-4 8 16,4-5-12-16,4 0 0 15,6-12 3-15,1-6-4 16,6-7 2-16,0-3-3 15,0-2 4-15,0-3-3 16,16-2 1-16,8-5 10 16,11-1-7-16,10-3-3 15,10 0 0-15,11 0 0 16,2 0-5-16,3-11-2 16,-13-3-1-16,-12 2 3 15,-12 2-23-15,-11 0-8 0,-12 1-16 16,1-5-32-16,-11-5-110 15,-1-3-180-15</inkml:trace>
  <inkml:trace contextRef="#ctx0" brushRef="#br0" timeOffset="34300.97">16158 17478 595 0,'0'0'193'0,"0"0"-144"15,0 0 33-15,0 0-14 16,0 0-36-16,0 0-27 0,-13-4 4 16,13 4 6-16,12 0 8 15,10 0 17-15,11 0 5 16,3 0-21-16,9 0-16 16,-2-7-7-16,-10-7-1 15,-6 1-39-15,-6-3-96 16,-12-2-70-16,-1-2-92 15</inkml:trace>
  <inkml:trace contextRef="#ctx0" brushRef="#br0" timeOffset="34498.25">16079 17228 730 0,'0'0'117'0,"0"0"-6"0,0 0 6 16,0 0-62-16,0 0-45 15,0 0 0-15,143-73-5 16,-77 64-3-16,-11 3-2 16,-2 6 0-16,-12 0-1 15,-25 0-33-15,1 0-125 16,-15 4-141-16</inkml:trace>
  <inkml:trace contextRef="#ctx0" brushRef="#br0" timeOffset="40698.75">17245 13016 362 0,'0'0'30'15,"0"0"-24"-15,0 0 19 0,0 0 2 16,0 0 8 0,0 0 1-16,-75 28 5 0,67-18-6 15,-7-4 5-15,0 2-12 16,2-2-1-16,0-2-1 16,9 0 8-16,1-4 16 15,3 0-17-15,-7 0 6 16,7 0-7-16,0 0 1 15,0 0 3-15,0 0-13 16,0 0 4-16,0 0-10 16,0 0 8-16,0 0-2 15,23 0 12-15,9 0-4 16,4-4-11-16,8-2-3 16,-1 0 5-16,0-2-9 0,5 2-8 15,-11 0 0-15,7 4 5 16,-11 2-7-16,2 0-2 15,-2 0-1-15,2 0 3 16,9 0-7-16,-1 0 8 16,2-2-1-16,0 0-3 15,1-5-3-15,0 4 2 16,-11-1 2-16,2 2 0 16,1 0-1-16,-10 0 1 15,2 2 3-15,-4-4-4 16,-6 4-1-16,6-3 0 15,-4-2 1-15,-3 3 1 16,10 0 0-16,-2-2 0 0,-1-2 0 16,2 0-1-16,3 2 0 15,-2-2 0-15,4 2-1 16,5 0 1-16,0-4 1 16,8 6-1-16,-1 0 0 15,3 2-1-15,-2 0 2 16,-4 0-1-16,4 0 1 15,0-2-1-15,-3-3 0 16,-5 1 0-16,-2-3 1 16,8 1 0-16,2-4-1 15,1 1 1-15,5 2-1 16,-1 0 1-16,3 1-1 0,3 1 5 16,-3 5-5-1,3-2 0-15,-6 2 2 0,-2-3-3 16,2 2 1-16,-4-2-3 15,-2 3 3-15,-4-2 3 16,-1 2 0-16,-3-3-3 16,-6 1 0-16,2 0-4 15,-11 2 4-15,5 0 0 16,-8-3-2-16,0 2 3 16,-3 1-1-16,5-3 1 15,0 3-1-15,-3 0 0 16,1 0-1-16,4 0 1 15,-2-2 0-15,-7-1 1 0,-4 3-1 16,6 0 0 0,-5 0 0-16,-4 0 0 0,-1 0 2 15,-4 0-2-15,-2 0-4 16,0 0 3-16,2 0 1 16,-2-2 0-16,0 2 2 15,0 0-4-15,0 0 2 16,0 0-1-16,4 7 1 15,3 9 0-15,-4 9-2 16,3 5 2-16,-1 8 5 16,-2 1-2-16,0 4-3 15,-3 0 2-15,0 0-2 16,2 1 0-16,0-6 2 16,7 4-1-16,-7-9-1 0,-1-1 2 15,-1-4-2-15,2-4 2 16,2-4-2-16,-4-1 0 15,6-5 4-15,-6-3-4 16,1-3-1-16,-1 2 1 16,0-3 1-16,0 0 0 15,4-1 2-15,-4 0-3 16,0-4 1-16,0 0 4 16,0 0-5-16,0 0 0 15,0-2-3-15,0 0 3 16,0 0-8-16,-17 0 8 15,-5 0 3-15,-7 0 3 16,-12 0-6-16,3 0 1 0,-10 0-1 16,-1 0-2-16,0 0 2 15,0 0-1-15,4 0 0 16,6 0 1-16,4 0-1 16,0 0 1-16,0 0 0 15,-1 0 2-15,1-6-2 16,-10-4-2-16,-3 1 2 15,-3 0 0-15,-7-1 1 16,2 2-1-16,-2-2 3 16,4 2-6-16,7 1 5 15,1-3-2-15,6 7 2 16,-5-5-2-16,5 6 0 0,-6 0 2 16,-2 0-1-16,-8-1 0 15,1 0-1-15,1 3 0 16,-5 0 0-16,10 0-1 15,1 0 1-15,2 0 0 16,6 0 0-16,-4 0 0 16,8 0 0-16,3 0 2 15,0 0 0-15,-1 0-1 16,1 0-2-16,-7 0 2 16,10 0-1-16,-4 0 0 15,10 8-1-15,-4-2 1 16,0 0 0-16,4-3 1 15,-5 0-1-15,1-1 0 16,4 0-5-16,-6-2 5 16,-1 0 1-16,0 0-1 0,7 0 0 15,-7 0-1-15,3 0 1 16,6 0 2-16,-5 0-2 16,5 0 0-16,-2 0 0 15,5 0 1-15,3 0-2 16,2 0 0-16,-1 0 1 15,5 0 2-15,0 0-2 16,-7 0 1-16,4 0-2 16,4 0 1-16,-5 0 0 15,-1 0 0-15,-2 0 0 16,4 0 0-16,-1 0 0 16,6 0-1-16,-6 0 1 0,1 0 0 15,0 0 1-15,0 0 0 16,6 0-1-16,-8 0 0 15,5 0 1-15,3 0-1 16,-9 3 0-16,6-3-2 16,2 0 2-16,-6 3 8 15,3-3-7-15,2 0 0 16,-4 0-1-16,-2 0 0 16,2 0-2-16,-1 0 4 15,8 0-1-15,-7 0-1 16,7 0 0-16,-1 0 1 15,2 0-1-15,3 0 0 16,0 0 0-16,2 0 0 0,-3-3 1 16,-5 0 0-16,6 1-1 15,-9 0 0-15,5 2-1 16,3-3 2-16,-4 3-3 16,3 0 3-16,2 0-1 15,-4 0 0-15,1-1-3 16,3 1 3-16,2-2 0 15,0 2 0-15,0 0-2 16,0-6 2-16,0-2 2 16,0-6-2-16,-4-8-2 15,3-4 0-15,1 2 4 16,0 0-4-16,0 5 2 16,0-3 0-16,0 5 4 15,0-4-4-15,0 3 0 0,0 2 0 16,0 2-1-16,0 4 2 15,0-2 0-15,0 2-1 16,0 4 1-16,0 4-1 16,0-1 0-16,0 0 0 15,0 1 1-15,0-4-1 16,0 1 0-16,0 2 0 16,0-1 0-16,0 2 1 15,0 2-1-15,0 0-1 16,0 0-2-16,0-2 3 15,0 2 0-15,0-2 0 16,0 2-2-16,0 0 2 16,0 0 4-16,0 0-4 0,0 0 0 15,0 0-6-15,0 0 6 16,0 0 0-16,0 0-4 16,1 0 1-16,29 0 1 15,5 0 2-15,13 6 0 16,7-2-4-16,15-4 4 15,4 0 0-15,5 0 2 16,-15 0-2-16,-12 3 0 16,-17 2-8-16,-20-1-4 15,-3 0 0-15,-12-4-9 0,0 0 9 16,0 3-2 0,-12 4-17-16,-22-1 11 0,-7 4 15 15,-15-4-12-15,1 2 9 16,-7-2 6-16,10 0-2 15,-4 2 2-15,8-4 3 16,9 1-1-16,6 0 3 16,15-1-2-16,5 0 0 15,8-4 1-15,5 0-2 16,0 0-2-16,0 0 2 16,5 0-6-16,30 0 6 15,15 0 4-15,13-16-3 16,11 0 0-16,-6-2-1 15,-8 2 2-15,-8 6-2 16,-17 2-1-16,-18 6 1 0,-12 2 0 16,-5 0 0-16,0 0-4 15,0 0 0-15,-25 0 0 16,-18 0 0-16,-5 14 1 16,-4 6 1-16,6 0 2 15,6 4 5-15,2-2 0 16,16 0-5-16,6-3-3 15,11-2 3-15,5-7-3 16,0-3-3-16,12-5 3 16,33-2-1-16,19 0 1 15,14-19 4-15,8-14-4 16,10-6 3-16,13-1-7 0,-4-2-4 16,2 6 6-16,-24 12-6 15,-32 8 8-15,-27 10 3 16,-24 6-3-16,0 0-9 15,-29 8-7-15,-31 20 17 16,-9 2 4-16,-11 8-3 16,11-5 1-16,2 4-1 15,11-1 1-15,17-5 0 16,10-5 0-16,13-8 0 16,10-9 0-16,6-7-5 15,6-2-2-15,37 0 6 16,25-17 1-16,15-13 3 15,16-5-3-15,1 1-4 0,-1 5 4 16,-8 0 4 0,-15 3-4-16,-20 6-2 0,-21 6 2 15,-19 4 1-15,-9 6-1 16,-7 4-1-16,-10 0-8 16,-34 18 9-16,-12 12 1 15,-8 6 0-15,-4 6 1 16,-5 1 4-16,11 0-5 15,9 0-1-15,18-9 0 16,9-9-1-16,20-8-1 16,6-11-4-16,11-6 4 15,37 0 2-15,23-14 6 0,25-20-6 16,3-9 0-16,12-7-2 16,3-5-3-16,2-2-4 15,2 1 5-15,-12 8 4 16,-22 14 0-16,-32 12 0 15,-23 10-1-15,-29 8-1 16,0 4-7-16,-22 0 7 16,-33 20-1-16,-11 12 3 15,-8 6 0-15,-7 4 12 16,3 1-11-16,10 0 2 16,9 0 0-16,10-7 5 15,22-9-4-15,12-6 5 16,9-9-9-16,6-9-5 15,16-3 5-15,32 0 5 16,33-20-4-16,18-21 2 0,17-8-3 16,4-9-4-16,-13 4 1 15,-10 4 3-15,-15 6-4 16,-23 16 2-16,-26 10 4 16,-18 8-2-16,-15 10 2 15,-8 0 0-15,-35 7-1 16,-20 23 8-16,-15 8-2 15,-5 9 1-15,4-3-3 16,3 2-1-16,20-5 2 16,10-5-3-16,24-9-2 15,10-11-1-15,12-7-2 16,0-6 2-16,43-3 3 0,28-3 3 16,14-32-4-16,23-9 0 15,-5-4-2-15,-3-2-2 16,-6 2-9-16,-16 4 6 15,-15 14 2-15,-25 8 0 16,-21 12 3-16,-11 4 0 16,-6 6-2-16,-13 0-7 15,-35 10 7-15,-14 22 4 16,-6 6-1-16,-1 3 2 16,0 2 0-16,15-1 1 15,15-7-2-15,10-2-2 16,16-16-1-16,13-6 0 15,0-6-2-15,13-5 1 16,39 0 2-16,13-29 3 16,21-10-3-16,4-11-3 0,7 1 3 15,-10-3 0-15,-8 2-11 16,-15 8 10-16,-26 10 0 16,-16 14 1-16,-20 12 1 15,-2 6-1-15,-14 0-15 16,-23 16 15-16,-25 14 4 15,-3 10-3-15,2 8 1 16,-4 1 5-16,5 6-6 16,10-3 1-16,19-4 0 15,9-7-2-15,17-9 0 16,7-7-3-16,0-7 3 16,31-3-2-16,19-13 3 0,12-2-2 15,12-6-5-15,7-26-35 16,-3-6-33-16,-3-9-19 15,-8-2 7-15,-17-4 24 16,-2 7 21-16,-29 2 41 16,-5 8 0-16,-14 14 7 15,0 8 28-15,-14 12-12 16,-15 2-13-16,-9 4 18 16,-11 25 25-16,2 6 0 15,3 5-15-15,7 6-20 16,6 2-6-16,8-1 9 15,7-2-13-15,5-6-1 16,11-9-4-16,0-8-1 0,13-8 1 16,20-10-1-1,6-4 4-15,17-6-1 0,0-24 0 16,2-11-4-16,-7-5-2 16,0-1-9-16,-17-2 2 15,-5 3-2-15,-13 4 8 16,-16 14 1-16,0 9 1 15,0 10 0-15,-29 9-4 16,-6 0 4-16,-14 23 3 16,5 10-2-16,6 5 10 15,5 2-4-15,5 3-4 16,10 0 4-16,13-1-3 0,5-7-4 16,0-5 2-16,3-8-2 15,21-5 0-15,17-11 2 16,5-6-1-16,5 0 2 15,4-25-3-15,1-13-1 16,-8-7-16-16,-8-7 6 16,-11 2-2-16,-16 4 4 15,-9 2 9-15,-4 10-2 16,0 12 7-16,-33 10-10 16,0 12 4-16,-15 0-4 15,-3 26 10-15,3 10-5 16,0 12 4-16,7 4 3 15,14 2-3-15,4 6 2 16,17-8-5-16,6-2 0 16,0-9 0-16,6-7 0 0,22-14 2 15,8-11 0-15,10-9-3 16,8-5 10-16,3-31-10 16,-7-8-3-16,-13-2 1 15,-10-6 1-15,-10 2-11 16,-17 1-9-16,0 13-38 15,-33 14-29-15,-26 12-88 16,-7 10-284-16</inkml:trace>
  <inkml:trace contextRef="#ctx0" brushRef="#br0" timeOffset="45778.6">20092 13854 448 0,'0'0'88'16,"0"0"-61"-16,0 0 20 15,0 0 17-15,0 0 6 16,0 0-19-16,0 0-7 16,0-42-6-16,0 42-6 15,0 0-5-15,0 0-4 16,0 0-4-16,0 0-8 16,0 8-4-16,0 19 7 15,0 12 15-15,0 7-4 16,0 6-6-16,0 2-4 15,0-4-4-15,0-3-5 0,0-9-2 16,0-10-2 0,0-7 0-16,0-10-2 0,0-9 3 15,0-2 0-15,0 0 1 16,0 0 8-16,0 0-6 16,0-9 8-16,-4-18-10 15,-1-9-2-15,-7-6-2 16,0-2 0-16,2-5 1 15,-2 7-2-15,-3 2 2 16,7 7 1-16,1 3-2 16,3 8 0-16,-3 3 2 15,7 3-2-15,0 4-1 16,0 6 1-16,0 2 1 16,0 1 0-16,0 3-1 0,0 0-1 15,0 0 1-15,0 0 0 16,0 0-5-16,0 0 5 15,15 0-1-15,11 11 1 16,-2 1 2-16,7-3-1 16,10 0 4-16,0-1 0 15,14-4-4-15,-2-2 9 16,8-2-10-16,-4 0 2 16,17 0 4-16,-6 0-4 15,13 0-1-15,-11-6 1 16,-4-2-1-16,-7 2 0 15,-11 1 1-15,-3 0-2 16,-9 1 0-16,-4 2 1 0,4-1 0 16,0 3-1-16,6 0 0 15,-6 0-1-15,7 0 1 16,-8 0-1-16,-2 0 0 16,-13 0 1-16,-3 0 0 15,-6 0-1-15,-4 0 7 16,0 0-5-16,-4 0-1 15,10 0 0-15,2 0 3 16,3 0-3-16,-3 0 0 16,3 0 0-16,-5 0 1 15,-9 0-1-15,-4 0 1 16,1 0-1-16,-1 0 3 0,0 0 0 16,0 0 1-1,0 0 4-15,0 0-6 0,0 0-2 16,0 0-2-16,0 0 2 15,0 0 0-15,0 0 6 16,0 0-6-16,0 0 0 16,0 0 0-16,0 0-6 15,0 0 6-15,0 0 6 16,0 5-5-16,3 1-1 16,0 3 1-16,2 1-1 15,-3 1 1-15,-2 3-1 16,0 0 0-16,4 3 0 15,-4 6 2-15,0 2-2 16,0 2 0-16,0 3 3 0,0 0-3 16,0-1 2-16,0 1-2 15,0 2 0-15,0-3-3 16,0 0 3-16,0-1 2 16,0-6-2-16,0-1 1 15,0-7 2-15,0-5-2 16,0-3-1-16,-4-2 0 15,4 0-4-15,0-2 4 16,0-2 5-16,0 0-4 16,-2 0-1-16,2 0 2 15,-5 0 0-15,-2 0-2 16,-10 0 0-16,-11-2 5 16,-5-8-4-16,-5 4 0 0,-7 2-2 15,-1-1 2-15,-2 5 0 16,-5 0-1-16,-6 0 1 15,4 0-2-15,-9 0 2 16,10 0-1-16,-8 0 3 16,2 0-3-16,5 0 0 15,0 0-2-15,10 0 0 16,-1 0 2-16,0 0 1 16,-2 0 2-16,6-3-6 15,3-3 3-15,-7-2 0 16,11 4 6-16,0-3-6 15,4 0 0-15,12-2-2 16,6 3 1-16,2 1 1 0,6-1-4 16,5-2 2-16,0-3 1 15,0 0-5-15,0-2 3 16,6-1 1-16,21-3 0 16,-5 1 2-16,7-1-6 15,3-2 2-15,-1 0 3 16,1 5-6-16,0-2-4 15,1-1 7-15,-1 6-9 16,-12-1 10-16,-7 6-8 16,-11 4 10-16,-2 2 1 15,0 0 0-15,0 0-1 16,-2 0-20-16,-29 0 11 0,-4 0 10 16,-10 2 3-16,-4 12-2 15,-2 1-1-15,-1 4 0 16,4-3 0-16,5-4 4 15,13-2-4-15,10-3-2 16,17-2 2-16,1-5 0 16,2 0-5-16,0 0 5 15,3 0 5-15,29 0-3 16,6-12-4-16,19-6 0 16,-6-4 2-16,-2 0 0 15,-3 4 0-15,-12 0 0 16,-3 5 2-16,-15 4-3 15,-10 1 2-15,-6 4 1 0,0 0 1 16,0 2-2-16,-2 2-1 16,-31 0-12-16,-6 0 6 15,-8 0 6-15,-1 15 6 16,0 2-6-16,8-3 2 16,18-2-3-16,8-4 1 15,12-4-2-15,2-2-3 16,0 1-3-16,12-2 8 15,25-1 3-15,27 0-3 16,7 0-2-16,5 0 2 16,5-9 0-16,-1 0 1 15,-8 1-1-15,3-2-2 16,-13 4 1-16,-21 1-1 16,-15 3 2-16,-21-1-1 0,-5 3 1 15,0 0-8-15,-31 0-1 16,-20 12 9-16,-12 8 0 15,-2 8 2-15,2 0 3 16,4 1-7-16,13 2 2 16,15-6 0-16,11-9-2 15,9-7 2-15,9-7-4 16,2 1-6-16,0-3 10 16,35 0 1-16,16 0 0 15,22 0-1-15,0-9 0 16,5-10-11-16,1 3-4 15,-14 1-10-15,-9-1 7 16,-15 2 13-16,-19 4 1 0,-12 6 4 16,-10 0 0-16,-15 4-20 15,-24 0 14-15,-13 0 6 16,-6 0 0-16,-5 11-1 16,-1 8 1-16,14-3 0 15,2 1 1-15,15 2 0 16,4-3 0-16,13-4-1 15,10-6 0-15,4-2-1 16,2-1 0-16,0-3 1 16,24 0 2-16,25 0 1 15,16-3 1-15,13-17-4 16,3-1 1-16,1-4-2 0,-1 1 1 16,-11 1-5-16,-7-2 1 15,-14 7 1-15,-20 4 3 16,-16 6 1-16,-13 0 0 15,0 6-1-15,-25 2 0 16,-12 0 0-16,-11 0 0 16,-12 23 3-16,0 6-2 15,-5 8 9-15,3 5-7 16,1-1-3-16,15-2 7 16,13-3-6-16,16-9-2 15,14-6 0-15,3-5 1 16,0-7 0-16,33-9 2 15,15 0-1-15,12-11 2 16,8-21 1-16,6-4-4 0,-2-6-1 16,-5-2 0-16,-12 1 0 15,-7-1 1-15,-17 5 0 16,-16 8 0-16,-15 10-1 16,0 5 0-16,-2 13 1 15,-29 3-10-15,-4 0 10 16,-13 12 6-16,0 18-6 15,-1 4-2-15,12 2 2 16,3 3 4-16,7-1-4 16,9 0 2-16,6-5 5 15,10-6-7-15,2-7 2 16,0-6-1-16,0-6 1 16,14-8-1-16,20 0 3 0,12-3 4 15,8-24-4-15,6-5-2 16,-4-5-2-16,1 1 0 15,-21-2 0-15,-4 3-3 16,-18 4 3-16,-14 10 3 16,0 9-3-16,-14 12-3 15,-19 0-6-15,-13 5 9 16,-4 23 2-16,-2 5-2 16,3 8 1-16,6 1-1 15,14-2 0-15,12-1-3 16,12-8 2-16,5-6 0 15,0-9 0-15,22-6 1 16,18-10-1-16,14 0 2 0,6 0-2 16,7-18 3-1,1-7-4-15,-5-8-10 0,-4 0-13 16,-15-3-1-16,-5-3 4 16,-22 4 16-16,-12 5 3 15,-5 8 1-15,-2 11 0 16,-31 11-19-16,-13 0 15 15,-2 0 3-15,-2 25 3 16,2 5 7-16,10 3-6 16,5 4-1-16,8-3 0 15,15-2 0-15,10-7 0 16,0-5 1-16,0-6-1 0,12-10 2 16,16-4-1-16,6 0 7 15,11-15 3-15,-9-13-10 16,6-4 3-16,-9-2 0 15,-11-4-3-15,-9-6 0 16,-9 0 1-16,-4 0-2 16,-2 8 1-16,-21 12-2 15,-17 14 0-15,-6 10-15 16,-4 0 10-16,-6 20-20 16,9 10-130-16,2 1-143 15</inkml:trace>
  <inkml:trace contextRef="#ctx0" brushRef="#br0" timeOffset="47298.91">21513 14411 225 0,'0'0'121'16,"0"0"-90"-16,0 0 64 16,0 0-12-16,0 0-24 15,0 0-17-15,0 0 8 16,0-10 6-16,0 10-16 15,0 0 6-15,0 0-13 16,-3 0-18-16,-13 10-5 16,-11 12 13-16,-6 8 31 15,-2 1-28-15,-8 2-4 16,7-5-6-16,4 0-7 0,0-1 0 16,10-6-4-1,-2-3 1-15,16-7-1 0,-2-4-4 16,6-2 0-16,4-5 0 15,0 0 1-15,0 2-2 16,0-2 5-16,0 0 3 16,0 0-2-16,0-7-2 15,0-6-4-15,0-1-5 16,6 0-3-16,4 0-10 16,-5 0-28-16,7-3-19 15,4-1 6-15,3-1-126 16,10 2 7-16,-6 1-211 15</inkml:trace>
  <inkml:trace contextRef="#ctx0" brushRef="#br0" timeOffset="47378.04">21513 14411 200 0</inkml:trace>
  <inkml:trace contextRef="#ctx0" brushRef="#br0" timeOffset="47702.82">21513 14411 200 0,'-65'-23'87'0,"69"16"-8"0,-4 5 34 0,0-1-29 16,0 1-24-16,0 2 5 15,2 0 14-15,-2 0-16 16,0 0-12-16,0 0-6 16,0 0-4-16,0 0-11 15,0 0-7-15,0 0-2 0,2 0-7 16,7 0 2 0,-5 5-9-16,10 15 15 0,5 7 11 15,7 8-13-15,-6 1-2 16,2 2-8-16,4-1 7 15,-11-3-7-15,3-2-3 16,-4-3-2-16,-6-9 1 16,2-1-6-16,-10-9 0 15,4-2 0-15,-4-4 5 16,4-2-5-16,-4-2 0 16,0 0-4-16,0 0 4 15,0 0 0-15,5 0 0 16,-5 0-16-16,0 0-18 15,0 0-31-15,0 0-38 16,0-6-34-16,0-2-147 0</inkml:trace>
  <inkml:trace contextRef="#ctx0" brushRef="#br0" timeOffset="48226.04">21140 14692 388 0,'0'0'144'0,"0"0"-89"16,0 0 25-16,0 0-10 15,0 0-1-15,0 0 14 16,19 3-36-16,-4 6-9 16,-1 3-5-16,7 2-1 15,4 3 7-15,-4 2-15 16,1 3-1-16,3 3-9 15,-3 4 2-15,5 1-2 16,-5-2-6-16,4-4 0 16,-6 2-4-16,-1-9-1 0,4-5 1 15,-11-1-3-15,2-7 1 16,-4-2 6-16,-5 1-6 16,3-3 4-16,-8 3-1 15,0-3-1-15,0 2-2 16,0-2 0-16,0 0-2 15,0 0-8-15,0 0-45 16,0-11-35-16,0-3-13 16,0 2-53-16,0 1-114 15,3-1-284-15</inkml:trace>
  <inkml:trace contextRef="#ctx0" brushRef="#br0" timeOffset="48596.83">21678 14747 381 0,'0'0'91'15,"0"0"4"-15,0 0-20 16,0 0-14-16,0 0-2 16,0 0 6-16,14-19-22 15,-14 19-8-15,0 0-13 16,0 0-6-16,0 0 5 15,0 0-15-15,0 5 4 16,-14 15 14-16,-5 9 2 0,-11 2-12 16,-3 4 8-16,-2 5-17 15,-10-4 3-15,11-4-2 16,6-12 3-16,8-3-6 16,5-11 1-16,11-1-1 15,2-3-1-15,2-2 6 16,0 0-6-16,0 0 0 15,0 0 3-15,0 0-5 16,0-13-29-16,11-11-38 16,6-5-39-16,-2-1-191 15</inkml:trace>
  <inkml:trace contextRef="#ctx0" brushRef="#br0" timeOffset="50347.04">21570 14620 445 0,'0'0'91'0,"0"0"-53"15,0 0 10-15,0 0 9 16,0 0-20-16,0 0-20 15,0-65 33-15,0 59-8 0,-8-1-19 16,-9 7-12 0,-9 0-5-16,1 0-2 0,-4 0 5 15,-2 7 20-15,-2 12-17 16,8 4-2-16,5 3 1 16,4 0-6-16,11 1-4 15,5-5 0-15,0-4-1 16,0 0 0-16,0-8 2 15,5-6-2-15,12-4 0 16,10 0 2-16,4 0 3 16,-5-12-3-16,2-8 0 15,-3 0-1-15,-9-6 2 0,-7 2-3 16,-6-1 2-16,-3 1 4 16,0 2-3-16,0 7-3 15,-6 3 5-15,-13 5-5 16,-8 7-6-16,5 0 5 15,-7 0-1-15,7 5 2 16,-7 13 2-16,4 5-2 16,2 2 0-16,5 4 0 15,5 6 0-15,9-5 0 16,4-2-1-16,0-3 1 16,0-8 0-16,4-5 1 15,23-4-1-15,-3-8 0 16,9 0 0-16,2 0-1 15,-2-14-8-15,-4-9-8 16,-2-4-13-16,-5 2-16 0,-8-4 21 16,-12 0 9-16,-2 1 12 15,0 1 4-15,0 4 0 16,-16 7-3-16,-3 6 1 16,-8 10-8-16,2 0 10 15,-8 0 2-15,2 5 11 16,-2 16 5-16,2 5-8 15,2 3 2-15,10 5-7 16,7 2 9-16,7-2-9 16,5 0 0-16,0-4 0 15,5-8-1-15,18-4-2 16,-1-6 0-16,8-12-2 0,5 0 6 16,8 0-4-1,-8-18-2-15,4-5 0 0,-7-4-2 16,-6-1 1-16,-10 0-1 15,-9-1 1-15,-7 4 2 16,0 6-1-16,0 2 2 16,-4 6-4-16,-12 6 2 15,-10 3-20-15,1 2 19 16,-5 0 1-16,-1 12 5 16,8 6 0-16,-2 4-4 15,7 4 1-15,7-3-1 16,9 1-1-16,2 1 0 0,0-1 3 15,0-2-1-15,19-7-1 16,6-6 0-16,-2-3 2 16,7-6 0-16,3 0-1 15,-5-8-1-15,2-12-1 16,-11 0 1-16,-2-3-1 16,-4-2-2-16,-11-1-1 15,-2 1 1-15,0 2-3 16,-2 6-2-16,-22 1-2 15,2 9-2-15,-4 7-14 16,-2 0 21-16,1 0 4 16,-6 14 2-16,4 8 3 15,8 4-4-15,5 4 1 16,4-2-2-16,9 4 2 16,3-4-2-16,0-6 0 0,15-6 0 15,14-5 2-15,-2-11 2 16,10 0-4-16,-1 0 0 15,-4-15 2-15,1-8 1 16,-12-2-6-16,-3-4 1 16,-8-4 0-16,-8 5-3 15,-2-5 4-15,0 9 1 16,0 1 1-16,-12 4-1 16,-6 11-4-16,-1 3-8 15,3 5 3-15,-10 0 9 16,4 5 4-16,2 14 6 15,1 9-1-15,6 2-7 16,12 0 4-16,1 0 2 0,0-2-3 16,1-4-1-16,16-2-2 15,0-11 6-15,1-7-6 16,4-4 2-16,4 0 4 16,-6-6-6-16,8-12 1 15,-13-7-3-15,3-3-2 16,-11-2 2-16,0-1 2 15,-7 1-2-15,0 3-3 16,0 7 3-16,0 4-1 16,-13 9-2-16,-6 7-19 15,-8 0 22-15,4 12 0 16,-10 16 6-16,2 7-1 0,1 6-3 16,11 0-2-16,9-5 0 15,8-4 1-15,2-6-1 16,0-7 0-16,5-5 0 15,15-7 0-15,6-7 1 16,2 0 4-16,5-5-2 16,-3-14-3-16,-7-5 0 15,0-4 0-15,-15 2-6 16,2 3-3-16,-9 4 6 16,-1 13-5-16,0 6-3 15,-11 0-30-15,-13 16 41 16,-6 12 6-16,0 7-3 15,10 2 0-15,5-5-3 16,6-10 0-16,9-10-22 0,0-12-80 16,25 0 22-16,7-25-466 15</inkml:trace>
  <inkml:trace contextRef="#ctx0" brushRef="#br0" timeOffset="51331.28">21359 12629 608 0,'0'0'73'0,"0"0"-58"15,0 0 76-15,0 0-24 16,0 0-46-16,0 0-6 16,108-16-4-16,-73 16 5 15,-4 4 3-15,-3 17-13 16,-11 4 1-16,-4 7 6 0,-10 2-6 16,-3 4 13-16,0 3-11 15,-19 5 8-15,-5-1-3 16,2 7-4-16,8-1-6 15,-4 1 4-15,4-5-4 16,11-6-2-16,-4-5 0 16,7-8 3-16,0-7-5 15,9-8 2-15,11-4 1 16,13-6 1-16,7-3-2 16,1 0 1-16,2 0-3 15,-5 0 2-15,3 0-1 16,-14-10 0-16,-3-2-1 0,-11-1 0 15,-7-2 1 1,-6 1 3-16,0 2-2 16,0-2 2-16,-19 8-4 0,5 2-8 15,-5 4 2-15,3 0 6 16,-3 0 2-16,8 10 0 16,-7 14-2-16,4 3 0 15,10 7 2-15,4 2-2 16,0 3 2-16,0 4-1 15,0 3 1-15,4 6-2 16,10 0 0-16,-1 2 0 16,-7-1 0-16,4 0 0 15,-6-4 0-15,-4-3 1 0,0-6 1 16,-4-3-2 0,-19-4-2-16,-1-10 2 0,-18-2 0 15,4-7 0-15,-19-10 0 16,2-4-1-16,-3 0-39 15,2-14-61-15,8-22-116 16,16-16-373-16</inkml:trace>
  <inkml:trace contextRef="#ctx0" brushRef="#br0" timeOffset="51761.27">22160 13011 388 0,'0'0'278'16,"0"0"-242"-16,0 0 118 0,0 0-59 16,0 0-38-16,0 0-31 15,0-35-18-15,0 72-6 16,0 13 4-16,0 11 13 15,0 3-6-15,0-5-2 16,0-4-6-16,0-11 1 16,-9-7-6-16,5-9-3 15,4-10-3-15,0-11-38 16,-4-7-46-16,0-3-53 16,-2-29-155-16</inkml:trace>
  <inkml:trace contextRef="#ctx0" brushRef="#br0" timeOffset="53380.88">22116 12876 593 0,'0'0'35'15,"0"0"10"-15,0 0 23 16,0 0 4-16,128 19-15 16,-99 10-22-16,-10 5-21 15,-5 8-2-15,-14-2-3 16,0 2 2-16,0-4-1 15,-28-6 2-15,-4-8-7 16,5-6 7-16,3-4-12 16,-2-8 0-16,11-3 0 15,8-3-3-15,-1 0 3 0,8 0 0 16,0-13-9 0,0-5-8-16,21 2 4 0,6 0 5 15,10 0 1-15,2 0 6 16,6-5-1-16,5-2 2 15,-2-1 0-15,-3-6 0 16,-4-6 0-16,3-1 1 16,-11-8 0-16,-1-3-1 15,-16 1 1-15,-14-1-1 16,-2 8-1-16,0 4 0 16,-11 10 1-16,-13 3 0 15,0 9-2-15,4 7-8 16,-1 7 0-16,5 0 10 15,1 2 2-15,1 22 0 0,11 4-2 16,3 14 6-16,0 8-5 16,0 11 14-16,6 5-1 15,9 6 5-15,3-1-8 16,-3-8 14-16,-2-11-10 16,-2-19-6-16,-8-12 3 15,1-13 0-15,-2-5 0 16,0-3-1-16,7 0 14 15,6-13 6-15,5-20-31 16,0-10 0-16,3-3 1 16,-5 1-1-16,-4 12-1 15,-6 9-7-15,3 15-9 16,-11 9 11-16,0 0 1 0,2 5-22 16,-1 23 27-16,10 5-3 15,-6 4 7-15,8-1-9 16,0-4 11-16,7-3-11 15,0-6 10-15,8-9-5 16,5-5 3-16,0-9-3 16,2 0 0-16,0-3 3 15,-2-19-1-15,-7-8 0 16,-9-6-1-16,-4-4 3 16,-13-4-4-16,0 3-5 15,0 6-3-15,-16 15-4 16,-11 14-3-16,-6 6-6 15,-2 0 18-15,0 15 1 16,3 18 2-16,3 5 0 16,11 3 2-16,5 2-3 0,11-1 2 15,2-6-1-15,0-10 0 16,0-9 3-16,18-8 1 16,1-9-1-16,8 0 10 15,5 0 3-15,-1-22-9 16,1-4-5-16,-9-6-1 15,-5 2-1-15,-5 5 2 16,-7 6-2-16,-1 9 1 16,-5 6-1-16,0 4 0 15,0 0-5-15,0 0-7 0,-5 14 12 16,-4 8 1 0,-4 2-1-16,11 4 0 0,2-3 1 15,0-2-1-15,0-8 2 16,5-4 0-16,19-5 2 15,-2-6 8-15,11 0 12 16,11-8-15-16,-7-16 1 16,5-6-10-16,-9-6 2 15,-11-6 2-15,-7-12-4 16,-4 2 7-16,-11 0-7 16,0 7 1-16,0 15-1 15,-6 11 0-15,-1 13-9 0,-8 6-2 16,-2 0 0-16,3 3 8 15,1 16-2 1,8 5-5-16,5 4 4 0,0 5 6 16,16 0-4-16,13 5 8 15,3-5-3-15,-9-4-1 16,7-3 1-16,-15-10-1 16,-8-5 0-16,-1-2-4 15,-6-5 4-15,0 0 3 16,0 2-2-16,-13-2-2 15,-11 0 2-15,6-2-1 16,9-2 0-16,-1 0-6 16,10 3 6-16,0-3 6 15,0 0-1-15,0 0-1 16,2 0-1-16,24-15-3 0,4-1-1 16,6-2-1-16,-1-8 2 15,0 0 0-15,6-4 0 16,-6-4 0-16,-2-1 0 15,-5-1-1-15,-8 4 1 16,-7 2-2-16,-12 5 2 16,-1 8 1-16,0 1-1 15,0 11-1-15,-16 5-14 16,-14 0 3-16,3 0 12 16,3 12 0-16,-3 13-2 15,8 8 2-15,9 9 3 16,4 2 1-16,6 2-4 15,0 0 1-15,2-12-1 0,14-7 7 16,10-4-3-16,-4-9-4 16,9-4 0-16,2-5 2 15,-2-5-2-15,2 0-11 16,0 0-84-16,-1-23-165 16</inkml:trace>
  <inkml:trace contextRef="#ctx0" brushRef="#br0" timeOffset="53949.34">24202 13004 593 0,'0'0'84'0,"0"0"-67"15,0 0 127-15,0 0-57 16,0 0-22-16,0 0-8 15,-4-4 2-15,12-15-34 16,9-4-12-16,-2-7-7 16,1-1 2-16,-7-1-3 15,2-2 1-15,-2 5 2 16,-5 4-7-16,-2 9 5 16,-2 8-2-16,0 6 2 15,0 2-6-15,0 0-10 16,0 24 7-16,-2 9 3 15,-11 8 0-15,-1 11 1 0,8 5-1 16,-7 1 1-16,7-2-1 16,-4-6 0-16,-1-10 3 15,5-5-3-15,-4-13 0 16,1-5-1-16,-2-9 0 16,-2 0-3-16,-6-8 2 15,-3 0 4-15,-7 0 1 16,-2 0-2-16,-1 0 4 15,10-8-3-15,8 2 0 16,-1 1-1-16,9 2 0 16,1 3-1-16,5 0 0 15,0 0-1-15,0 0-4 16,9 0 5-16,15 0 1 0,16 0 2 16,9 6-2-16,2 0-1 15,-2-6 0-15,5 2 0 16,3-2-5-16,-3 0-42 15,-2 0-35-15,2-2-50 16,-11-18-164-16</inkml:trace>
  <inkml:trace contextRef="#ctx0" brushRef="#br0" timeOffset="54115.74">24679 13174 746 0,'0'0'87'15,"0"0"-39"1,0 0 16-16,0 0-25 0,0 0-39 16,0 0 0-16,0 16-10 15,0-9-129-15,-14-4-401 16</inkml:trace>
  <inkml:trace contextRef="#ctx0" brushRef="#br0" timeOffset="62305.55">21564 14596 423 0,'0'0'122'16,"0"0"-82"-16,0 0 4 16,0 0-3-16,0 0-12 15,0 0-9-15,0 0 6 16,0 2-7-16,0-2 0 16,0 0-4-16,0 0 11 15,0 0-12-15,0 0 14 16,0 0-10-16,0 0 10 15,0-2-1-15,-2-9-18 16,1-5-8-16,-5 5 2 16,6-3 4-16,0 3-7 0,0 3 2 15,0 2 3-15,0 2-3 16,0 2-2-16,0 0 0 16,-4-1 1-16,4 3 0 15,0 0 3-15,0 0 0 16,0 0-4-16,-1 0 2 15,1 0 2-15,-2 0-4 16,-3 5 0-16,-9 11 1 16,0 9 0-16,-7 0 2 15,0-6 2-15,13 0-5 16,-5-7 0-16,8-7 0 16,-1-4 0-16,6-1 1 15,0 0-1-15,0 0 3 0,0 0 1 16,0-14-4-1,0-16-13-15,0-10 6 0,6 6 2 16,-1 6 5-16,-3 14 3 16,-2 6-1-16,0 6 0 15,0 2 9-15,0 0-11 16,0 0 2-16,0 0-2 16,-6 12-6-16,-8 10 4 15,-5 6-6-15,9 0-24 16,6 0-53-16,4-7-87 15,0-5-50-15</inkml:trace>
  <inkml:trace contextRef="#ctx0" brushRef="#br0" timeOffset="62787.24">21740 14654 514 0,'0'0'164'0,"0"0"-135"15,0 0 8-15,0 0 47 16,0 0-23-16,0 0-22 0,-19 10 15 15,19-10 2-15,0 0-1 16,0-2 1-16,21-22-11 16,19-10-22-16,15-12 0 15,17-1-11-15,17-1-1 16,3 4-3-16,13 6 1 16,6 8-8-16,3 7 5 15,2 10-6-15,-3 11 2 16,-7 2-4-16,-11 0 6 15,-6 0-8-15,-21 11 8 16,-4 3-5-16,-25-3 1 16,-7-3-1-16,-18-4 1 0,-4-2-6 15,-6 0-5-15,-4 0-6 16,0-2-7-16,0 3-18 16,0-3-35-16,-14 0-22 15,0 0-159-15,1-13-398 16</inkml:trace>
  <inkml:trace contextRef="#ctx0" brushRef="#br0" timeOffset="63610.43">23404 14158 845 0,'0'0'61'0,"0"0"-50"16,0 0 36-16,0 0-2 16,0 0-26-16,0 0 14 15,12 95 20-15,4-57-29 16,-3-5 8-16,-10-10-7 15,7-7-11-15,-7-9-3 16,-3-3-3-16,1-4-4 0,1 0 2 16,9 0-5-16,5-4 12 15,6-21-3-15,8-9-7 16,1-1 0-16,-11 4-3 16,0 6 0-16,-7 6-1 15,0 10-1-15,-11 4 0 16,-2 5 0-16,0 0-1 15,0 0-2-15,4 5-3 16,5 25 8-16,5 9 1 16,-6-1 0-16,3-6-1 15,-10-6 0-15,1-12-2 16,2-4 2-16,-4-8 0 16,6-2 3-16,-5 0 1 15,9 0-2-15,13-9-3 16,1-14 4-16,8-4 0 0,-4 2-3 15,-9 7-3-15,0 7-1 16,-9 8 0-16,-7 1 1 16,-1 2 2-16,6 0-5 15,-4 11-2-15,6 14 8 16,-2 2 3-16,5-2-2 16,-6-2-1-16,6-5-4 15,0-9 4-15,-6-1 1 16,2-8-1-16,6 0-1 15,3 0 1-15,14-18 1 16,-2-10 0-16,3-4 1 16,-11 0-2-16,-3 7-8 0,-2 5 7 15,-10 6 1-15,-1 7-1 16,-6 7 1-16,0 0-2 16,0 0 1-16,7 12-10 15,-2 17 10-15,8 6-2 16,1-3 3-16,5-4 0 15,-5-5 0-15,-3-4-6 16,2-9-47-16,-2-10-28 16,2 0-40-16,-5-16-136 15,4-21-186-15</inkml:trace>
  <inkml:trace contextRef="#ctx0" brushRef="#br0" timeOffset="63874.81">24228 14008 749 0,'0'0'64'16,"0"0"-61"-16,0 0 74 15,0 0-16-15,0 0-6 16,0 0-32-16,-5 59 4 16,5-57-4-16,5-2 8 15,5 0 4-15,-1 0 0 16,4-17-19-16,-3-7-2 15,-6-2-11-15,-4 6 2 16,0 3-5-16,0 6-11 0,-27 6-3 16,-9 2-33-1,-5 3-34-15,-7 0-36 0,2 19-148 16,12 0-345-16</inkml:trace>
  <inkml:trace contextRef="#ctx0" brushRef="#br0" timeOffset="64181.25">24468 13894 809 0,'0'0'97'0,"0"0"-63"15,0 0 54-15,0 0 0 16,0 0-37-16,0 0-34 0,0-28-2 15,0 42-10-15,0 22-3 16,0 16 17-16,3 8-7 16,7 6 2-16,-4 0 3 15,5-4-10-15,-3-8-1 16,0-6-6-16,-8-9 0 16,0-9 2-16,0-10-2 15,0-7-8-15,0-6-42 16,2-7-72-16,2 0-35 15,8-24-138-15</inkml:trace>
  <inkml:trace contextRef="#ctx0" brushRef="#br0" timeOffset="65110.6">24597 14299 632 0,'0'0'62'16,"0"0"-37"-16,0 0 100 15,0 0-53-15,0 0-21 16,0 0-12-16,48 37-5 16,-30-37-12-16,4 0 4 15,6-8-7-15,1-15-9 16,-11-3-6-16,-1-4 0 16,-11 1-4-16,1 1 0 15,-7 6-4-15,0 8-4 0,0 5 8 16,-19 6-13-16,-6 3 9 15,3 0-2-15,-10 12 2 16,9 13 3-16,11 3-2 16,0 0 0-16,12 2 2 15,0 2 2-15,0-4-4 16,12-4 5-16,7-5-2 16,5-8 2-16,1-7 1 15,7-4 7-15,1 0 14 16,-1-24-6-16,1-10-8 15,0-8-6-15,-12-6 0 16,-2 1 3-16,-11 1-4 0,-6 6 3 16,-2 10-3-1,0 12-1-15,0 10 1 0,-2 4-3 16,-11 4 0-16,-4 0-7 16,1 10 2-16,6 13 2 15,3 4 3-15,7 2-10 16,0 6 8-16,0-2 1 15,15 1 1-15,4-4 4 16,8-4-3-16,-9 2-1 16,7-2 1-16,2-4-1 15,-5 1 1-15,-1-6-1 16,-16-5-1-16,-5-3 0 16,0 0-1-16,-5-1 2 15,-25-2 2-15,-1-3-2 0,0-3 0 16,10 0-1-16,0 0 2 15,11 0-3-15,10-5-4 16,0-11-1-16,0-8-30 16,17-6 6-16,18-4-3 15,14-6 12-15,3 5 10 16,4-4 4-16,-2-2 4 16,-5-2 4-16,-3-7 1 15,-11-5 3-15,-6 1 8 16,-12 2-5-16,-12 6 13 15,-5 8 6-15,0 6 7 16,-12 9-11-16,-8 7-7 16,-1 9-13-16,4 7 2 0,1 0-2 15,-1 11-1-15,4 21 3 16,10 12 4-16,3 8 2 16,0 9 2-16,8 5 6 15,17 2 1-15,-3-3-8 16,5-1 1-16,-12-6-10 15,2-12-2-15,-14-8-1 16,-1-8 1-16,-2-8-23 16,0-8-69-16,-2-14-79 15,-20 0-172-15</inkml:trace>
  <inkml:trace contextRef="#ctx0" brushRef="#br0" timeOffset="66163.13">25101 14226 675 0,'0'0'120'0,"0"0"-106"16,0 0 29-16,159-70 25 15,-113 58-30-15,6 8-14 16,-13 4-2-16,5 0 5 16,-10 0-1-16,-5 0-1 15,-13 3-5-15,1 8-6 16,-12 3-2-16,6 5-10 15,-9 9 7-15,-2 2-2 16,0 4 4-16,0-5-2 0,0-4-8 16,0-5 0-1,0-3 1-15,0-8 0 0,0-5-2 16,0-2-1-16,0-2-1 16,12 0 2-16,6-4 3 15,-1-20 1-15,4-9 1 16,-9 0 1-16,-4-7-6 15,-4 4-11-15,-4 0 11 16,0 6-14-16,-7 10 7 16,-9 7 5-16,0 5-13 15,-2 6 3-15,0 2-1 16,2 0 5-16,10 0 8 16,-4 11-5-16,7 10 4 0,3-1-5 15,0 1-2-15,0 1 3 16,16-3-3-16,6-2-8 15,5-5 0-15,4-8-5 16,2-4-8-16,-8 0 5 16,8-4-13-16,-3-14 0 15,-2 0 35-15,-8-5-32 16,-9 3-9-16,-9 2 43 16,-2 4 0-16,0 5 13 15,0 4 29-15,0 5-4 16,0 0-17-16,0 0-7 15,0 0-4-15,0 19 5 0,0 8 29 16,0 4-22 0,0 1 22-16,0-3-15 0,0-6 11 15,0-5-9-15,0-8-11 16,0-6-8-16,0-4 1 16,0 0 1-16,4 0 5 15,6-4-3-15,11-18-12 16,4-11-3-16,1 6-1 15,-1 2 0-15,-9 9-8 16,1 7 7-16,-4 4-4 16,-8 5-6-16,-1 0 4 15,4 0 2-15,-5 3 2 16,10 14 3-16,-7 7 1 16,13-2-1-16,-3-2 0 15,11-1 1-15,2-5 2 0,-7-8 0 16,8-6-2-16,3 0-1 15,-1 0 0-15,6-16 0 16,-5-8 2-16,-4-8 0 16,-2-5-4-16,-12-3 2 15,-12 1-6-15,-3 7 4 16,0 9-5-16,-13 15 3 16,-8 8 4-16,-6 0 0 15,-3 4 0-15,7 23 8 16,8 2-5-16,12 8 0 15,3-1 1-15,0-1-1 16,23-2-3-16,12-3 6 0,8-8-2 16,3-8 4-1,-9-9-6-15,9-5-1 0,-13 0-2 16,-4-17 0-16,-10-3-9 16,-12-3-39-16,-7 3-64 15,0 2-60-15,-36 3-169 16</inkml:trace>
  <inkml:trace contextRef="#ctx0" brushRef="#br0" timeOffset="66911.2">25358 13854 402 0,'0'0'132'0,"0"0"-101"15,0 0 43-15,0 0 6 16,0 0 10-16,0 0-44 15,-13-53-8-15,10 53-14 16,3-1 0-16,0 1 7 16,0 0-1-16,0-3-1 15,0 3 0-15,0 0 5 16,0 0-1-16,0 0-9 16,0 0-9-16,0 0-1 15,-3 13-6-15,-4 17 18 0,3 4-1 16,1 5-18-16,-6 2 8 15,8 3-5-15,-4 2-2 16,1 4 1-16,-3 3-7 16,0 1 10-16,1 1-5 15,-1-3-6-15,5-3 3 16,2-5-2-16,0-5-2 16,0-4 4-16,0-8-2 15,0-2-2-15,5-6 0 16,-1-2 0-16,6-3 4 15,0-8-4-15,0 2 0 16,6-6 2-16,2-2 0 0,12 0-2 16,10 0 2-1,3-14-1-15,4-7-1 0,-1 2-13 16,-1-3-8-16,-22 2-22 16,-12 2-37-16,-11-2-113 15,0 1-291-15</inkml:trace>
  <inkml:trace contextRef="#ctx0" brushRef="#br0" timeOffset="69449.58">24303 13958 166 0,'0'0'70'16,"0"0"-62"-16,0 0-5 15,0 0 35-15,0 0 51 16,0 0-28-16,0 0-7 16,-40-20-7-16,33 20-16 15,-8 0 2-15,5 0-5 0,-7 2-6 16,5 7 16-16,-1-4-7 16,3 4 22-16,6 2-19 15,-6 1-11-15,2 0-4 16,-3-2-2-16,8 2-2 15,3 2-4-15,0-6-5 16,0 2 4-16,0-4-8 16,0-4 0-16,0-2-1 15,0 3 0-15,2-3-1 16,10 0 0-16,1 0 2 16,-5 0-4-16,3 0 1 15,-2-5 1-15,-1-1 8 0,-8-4-6 16,5 4-2-1,-5-4 0-15,0 4 2 16,0 1 1-16,0-2 2 0,0 2 1 16,0 4-3-16,-5-3-1 15,-3 4 1-15,-1 0-3 16,-2 0 0-16,3 0-1 16,-5 0 1-16,2 0 0 15,8 4 0-15,-8 0 0 16,6 1 0-16,5-1-2 15,0-2 2-15,0 5 0 16,0 3-1-16,0-4 1 16,0 2-1-16,16-4 0 0,-2-4 1 15,7 0-1-15,3 0 0 16,-3 0-9-16,-9-8 7 16,-4 0-15-16,-4-2 11 15,-4-1-3-15,0 2 4 16,0 1-3-16,0 2-22 15,-4 4-56-15,-14 2 2 16,-1 0-79-16</inkml:trace>
  <inkml:trace contextRef="#ctx0" brushRef="#br0" timeOffset="87680.43">21456 14503 374 0,'0'0'23'0,"0"0"-22"0,0 0 8 15,0 0 42-15,0 0-23 16,0 0 0-16,0 0 9 16,-15-9 2-16,15 4-2 15,0 4 1-15,0-6-13 16,0-1 0-16,0-4-10 16,0 0 2-16,0-4-1 15,0 0-7-15,6 0-3 16,-1 3-3-16,8 1-3 15,-11 3 0-15,1 3 0 16,-3 2 4-16,3 0-2 16,-3 4 7-16,0 0 11 15,0 0-8-15,0 0 6 0,0 0-4 16,0 0 7-16,0 0-8 16,0 4 3-16,-6 13-7 15,-13 8-1-15,-5 4-6 16,1 6 4-16,2-1 4 15,-2 0-9-15,4-2 7 16,1 0-4-16,3-3-1 16,5-6 0-16,3-6-1 15,2-5-2-15,-1-10 0 16,6-2 3-16,0 0-3 16,0 0 0-16,0 0 0 15,0 0-2-15,0 0-6 0,0-4 8 16,0-10 0-1,11-6 0-15,-8 0-1 0,8-4 1 16,3 0-8-16,-3-2 0 16,13-1-3-16,-7 0 1 15,-1 2-5-15,1 5 9 16,-5 4 6-16,-6 4 1 16,-4 4 0-16,1 6 2 15,-3 0-2-15,0 2 1 16,0 0 3-16,0 0-2 15,0 0 1-15,0 0-2 16,0 0 5-16,0 0-1 16,0 21 0-16,-16 10 2 15,-6 7 0-15,2 0-7 16,-3 1 4-16,4-3-1 0,3-1-2 16,-1-4 2-16,9-3-3 15,-3-8 0-15,6-6 2 16,0-8-3-16,3-3 1 15,2-3 1-15,0 0 1 16,0 0-2-16,0 0 8 16,0 0-9-16,0 0 11 15,0 0-8-15,0 0 5 16,0 0 2-16,0 0-8 16,0 0 1-16,0 0 0 15,0 0 2-15,0 0 0 16,0 0 2-16,0 0-3 0,0 0 1 15,0 0-1-15,0 0-2 16,0 0 0-16,0 0 2 16,0 0-2-16,0 0 3 15,0 0 0-15,0 0-3 16,0 0 0-16,0 2 0 16,12 2 2-16,4 4-3 15,6 1 6-15,6-1-6 16,2 6 2-16,3 2 2 15,-2 0-4-15,-7 2 2 16,2-2-1-16,-8 2 2 16,-3-4-3-16,-1 0 5 15,-8-4 0-15,4 0-1 0,-7-1-1 16,-1 0-2-16,3 1-2 16,1-4 2-16,-5 1 1 15,-1-3 0-15,0-2-2 16,0 1 1-16,0-3-1 15,0 0 3-15,0 0 1 16,0 0 2-16,0 0 5 16,0 0-1-16,0 0-1 15,0 0 0-15,0 0-1 16,0 0-1-16,0 0-3 16,0 0-2-16,0 0-3 15,0 0 2-15,0 0 0 0,0 0-2 16,0 2 1-16,0 1-1 15,0-3 0-15,0 0-2 16,0 0 2-16,0 1 0 16,0 7-2-16,0 3 2 15,-7 3-1-15,-3 2-20 16,0-5-8-16,4-2-15 16,-1-2-15-16,1-3-24 15,3-1-7-15,-10-3-60 16,2 0 36-16,4 0 14 15,5-4-30-15,-5-6 53 16,4 1 59-16,3 0 18 16,0 7 31-16,0-4 34 15,0 4-11-15,0 2-14 16,0 0-3-16,0 0-5 0,0 0-11 16,0 0-9-16,0 0-3 15,0 0-1-15,0 0-1 16,0 0-6-16,0 0 7 15,0 0 7-15,0 0 9 16,0 0-8-16,0 0 7 16,0 0 9-16,0 0 8 15,0 0-5-15,0 0-5 16,0 0-5-16,0 0-11 16,0 0-4-16,0 0-1 0,0-3 0 15,0-7-6 1,12-4 6-16,10-6-6 0,3 0 1 15,1-3 10-15,2-2 3 16,0 3-6-16,-7-1 1 16,6 2-4-16,-10 3 3 15,-1 4-5-15,-10 2-6 16,6 8 3-16,-12 2-3 16,0 2 1-16,0 0-1 15,0 0 0-15,0 0 0 16,0 0-2-16,0 0 2 15,0 0 0-15,0 0-1 16,0 0-3-16,0 0 4 16,0 0 1-16,0 0 0 15,0 0-2-15,0 0 0 0,0 0 0 16,0-2 1 0,0 2-1-16,0 0 1 0,0 0 0 15,0 0 1-15,0 0-1 16,0 0-8-16,0 0 8 15,0 0 2-15,0 20 1 16,-16 6-3-16,-2 1 0 16,1 0 0-16,0-2 1 15,4-5-1-15,-5 3 2 16,4-3-1-16,1 0-1 16,7 0 2-16,-8-10-5 15,12-1 6-15,1-2-5 0,-5-7 2 16,6 0 0-16,0 0 0 15,0 0-1-15,0 0 0 16,0 0 0-16,0 0 0 16,0 0 1-16,0 0 0 15,0 0 5-15,0 0-5 16,0 0-1-16,0 0-1 16,0-2 2-16,0-15 0 15,13-4 0-15,3-5 0 16,8-3 0-16,-3-4-1 15,1 3 2-15,3 4 0 16,-9 2-1-16,-1 3 1 16,-8 7-1-16,0 5 0 15,-7 1-3-15,4 2 2 16,-4 2 2-16,0-2-2 0,0 6 1 16,0-3-2-16,0 3 1 15,0 0 1-15,0 0 6 16,0 0-6-16,0 0-6 15,0 0 6-15,0 0-2 16,0 0 3-16,0 0-1 16,0 0 0-16,0 0 6 15,0 0-6-15,0 0 2 16,0-7-5-16,-4-5 0 16,-12 1 3-16,3 0 0 0,-3-5 0 15,1 0 0 1,-3-2 2-16,4 0-2 0,-4-5 1 15,3 4 1-15,0 0-2 16,2 0 0-16,6 3 1 16,-4 0-2-16,4 3 3 15,-1-1-2-15,2 2 0 16,-1 3 0-16,0-2 2 16,5 3-2-16,-7-4 0 15,7 5 1-15,-3-2-1 16,5 4 0-16,0 0 0 15,-3 4 0-15,3-2 5 16,0 3-3-16,0 0 0 16,0 0-2-16,0 0 1 15,0 0-1-15,0 0 0 0,0 0 0 16,0 0 0-16,0 0 0 16,0 0 0-16,8 4-1 15,12 15 1-15,6 0 1 16,-4 0-1-16,4 4-1 15,2 0 1-15,-9 2 1 16,-1 1-1-16,-3-7 0 16,1 0 0-16,-10-5 0 15,6-6 0-15,-12-1-3 16,1-5 3-16,2-2 0 16,-3 0 4-16,0 0-8 15,0 0 8-15,0 0-4 0,0 0 1 16,0 0-1-1,0 0 0-15,0 0 6 0,0 0-6 16,0-9 0-16,-3-7 7 16,-11-4-7-16,1-2-9 15,-6-2 6-15,0 1-1 16,2 2 4-16,-4-2 0 16,-4 0-3-16,4 3 0 15,4 3 3-15,1 8 0 16,3 2 2-16,10 0-2 15,0 5 2-15,-5 0-2 16,3 2 0-16,5-2 0 16,0 0 0-16,0 0-1 0,0 2 0 15,0-2 1 1,0 2-2-16,0 0 1 0,0 0 1 16,0 0 0-16,0 0 0 15,0 0 1-15,0 0-1 16,0 0 2-16,0 0-2 15,0 0 0-15,0 0 2 16,0 4-2-16,0 21-1 16,-8 6 1-16,1 8 2 15,-6-3-2-15,5-4 2 16,-5 0 2-16,3-9-4 16,4-1-2-16,-11-3 2 15,10-6 2-15,0-4 0 16,7-6-2-16,-2-3 0 0,2 0-1 15,0 0 2-15,0 0-2 16,0 0 1-16,0-3-4 16,0-15-2-16,0-7 4 15,0-3 2-15,3-2-3 16,14-3-4-16,-2 2 2 16,-1 3-2-16,5 6 3 15,-6-1 1-15,-6 5 1 16,3 1 2-16,-5 7 0 15,3 2 0-15,-8 6 1 16,0 2 1-16,0 0 0 16,0 0 5-16,0 0-1 15,0 0 9-15,0 8-8 0,-28 16-7 16,-6 12 8-16,-1 5-7 16,2 0-1-16,4 1 0 15,1-9 0-15,7-1 0 16,7-7 1-16,1-6-1 15,8-9 0-15,2-4 0 16,3-6 0-16,0 0-1 16,0 0-4-16,0 0-2 15,5-6-1-15,18-14 6 16,5-8-2-16,2 4 2 16,-3-2 2-16,-10 10-3 15,-9 5 2-15,0 5 1 0,-6 4 0 16,-2 2 0-16,0-3 0 15,0 3 0-15,0 0 1 16,0 0 1-16,0 0-2 16,0 0-3-16,0 0 1 15,0 0 0-15,0 0 1 16,0 0 1-16,-13 0-1 16,-1 3 0-16,2 1 1 15,2 3 0-15,-3 0 0 16,3-4-1-16,2 5-4 15,6-4 5-15,-8 1 0 16,7 0 4-16,-1-1-4 16,-2 1 1-16,4-3-1 15,2-2 0-15,0 3 0 16,0-2 0-16,-3 4 0 0,0 2 0 16,3 2 1-16,-3-3-1 15,-1-1 0-15,0 2 0 16,2 0 1-16,1-1-1 15,1-1 0-15,0-2 0 16,0-3 0-16,0 0 1 16,0 0-2-16,0 2 2 15,0 5 1-15,0-1-2 16,0 8 3-16,3 4 1 16,14 1 0-16,-1 2 0 0,11 1-2 15,-8 2 0-15,8-1 0 16,-9 0 0-16,1-3 1 15,1-1-1-15,-5-5 0 16,-2-3 7-16,-12-2-2 16,3-2-2-16,-2-5-2 15,-2 2 0-15,0-4 1 16,0 3-4-16,0-3 4 16,0 0-3-16,0 0 0 15,0 0 2-15,0 0 0 16,0 0 0-16,0 0-2 15,0 0 8-15,0 0-6 16,-19 0-3-16,1-7-4 16,0-7 3-16,-1 0-5 15,1-1 0-15,-6 0-5 0,7-2 6 16,4 1 2-16,5 4-3 16,-3 1 3-16,7 3 0 15,2-4 3-15,-6 3 0 16,0 0 0-16,5 0 1 15,-5 2-1-15,6 1-1 16,2 0 1-16,0 4 1 16,0 0 3-16,0 2 1 15,0 0-4-15,0 0-1 16,0 0 1-16,0 0 2 16,0 0-3-16,0 0 1 15,0 0-3-15,0 0 8 0,27 10-5 16,-3 7 1-1,4 2 1-15,3 3 0 0,-9-1-3 16,5-1 2-16,-5-1-1 16,2-5-1-16,-8 0 0 15,-11-4 3-15,2-1-3 16,0-4 0-16,-7-5-1 16,0 4 1-16,0-4 0 15,0 0 1-15,0 2-1 16,0-2 0-16,0 0 0 15,0 0-1-15,0 0 1 16,0 0 0-16,0 0 6 16,0 0-6-16,0 0 1 0,0 0-1 15,0 0 0 1,0 0 2-16,0 0-2 0,0 0 0 16,0 0 0-16,0 0 1 15,0 0 0-15,0 0-1 16,0 0 0-16,4 0 2 15,6-14-2-15,-2-6 3 16,5-4-3-16,1 0 3 16,2 4-3-16,-9 2 0 15,5 2 0-15,1 2 2 16,-7 2-2-16,5 2 0 16,-3 0-7-16,0 4 7 15,-6 2 6-15,6-6-6 16,-1 3-1-16,-5 0 1 0,4 3 0 15,-2 2-1-15,-4-1 1 16,4 3 0-16,-4 0-5 16,0 0 5-16,0 0 0 15,0 0 0-15,0 0-1 16,0 0-1-16,6-5 4 16,3 1 0-16,-2-4-2 15,4 2-2-15,-4-3 2 16,1 5-2-16,-4-3 2 15,-2 3 0-15,1 1-2 16,3 1 2-16,-6 2 6 16,0 0-6-16,0 0-5 15,0 0 5-15,0 0 0 0,0 0-2 16,0 0-3-16,0 0-1 16,0 0 6-16,0 0-5 15,0 2 6-15,0 16-1 16,-13 7 3-16,-4 2-2 15,2-2-1-15,-1 3 0 16,0 0 2-16,3-4 2 16,7-1-4-16,-4-6-1 15,4-5-2-15,5-5 3 16,1-5 0-16,0 1-2 16,0-3 1-16,0 0 1 15,0 0 0-15,0 0-7 0,0 0 0 16,0 0 6-16,7-14-7 15,9-10 7-15,11 1 1 16,-2-6 0-16,0-2 5 16,6 4-5-16,-9 2-2 15,4 6 2-15,-10 5 3 16,-10 4-3-16,-3 5 0 16,2 4 0-16,-5 1 0 15,0 0 0-15,0 0 0 16,0 0 1-16,0 0 1 15,0 0 4-15,0 0-6 16,0 4 0-16,-16 12 1 16,-11 11 0-16,-3 2-2 15,7 3 1-15,-5-2 0 16,8-3 1-16,-3-8 2 0,4 3-3 16,11-6 0-16,-6-10 0 15,13-1 0-15,-5-2 0 16,6-3 0-16,0 0-1 15,0 0 1-15,0 0 0 16,0 0-5-16,0 0 5 16,0 0 0-16,0 0 1 15,0 0-1-15,0 0 0 16,0 0-1-16,0 0 1 16,0 0-2-16,0 0 0 0,0 0 2 15,0 0 2 1,0 0 2-16,0 0-8 0,0 0 2 15,0 0 2-15,-4 0 1 16,1 0 3-16,-2 4-8 16,-6 0 2-16,6-1 2 15,-2 0 0-15,3-1 0 16,4-2 0-16,0 0 0 16,0 0 0-16,0 2-1 15,-1 2 1-15,-4 3 0 16,-5-3 0-16,7 1-2 15,3-3 2-15,0-2-2 16,0 0-8-16,0 0-6 16,0-5-30-16,18-16 35 15,10-12 1-15,-1 0 9 0,-2 2 0 16,-3 6-3-16,-6 7 4 16,-5 4 1-16,-7 6 0 15,5 2 0-15,-5 0-1 16,-4 4 0-16,2 0 0 15,0 2-1-15,-2 0 2 16,0 0-2-16,0 0 4 16,0 0-7-16,0 0 8 15,0 0-3-15,0 0-1 16,0 0 7-16,0 0-7 16,0 0 0-16,0 0 0 15,0 0 0-15,0 0-1 0,0 0 1 16,0 0 0-16,0 0 0 15,3 0 0-15,-3 0 0 16,6 0 0-16,-6 0 1 16,0 0 3-16,1 0-7 15,-1 0 6-15,0 0-6 16,6 0 4-16,7-2-1 16,-9-2 7-16,5 1-7 15,-8 1-5-15,-1 2 5 16,0 0 0-16,0 0 0 15,0 0 1-15,0 0 7 16,0 0-7-16,0 0 0 16,0 0 0-16,0 0 2 0,0 0-2 15,0 0 1 1,0 0 0-16,0-3 2 0,-1-3-2 16,-14-4-1-16,-2 1-1 15,3-2 0-15,-3 1 0 16,-1 2 1-16,-1-1 0 15,5 1 1-15,1 4 0 16,9-3-1-16,-4 5-1 16,2 0 6-16,6 2 2 15,0 0 0-15,0-2 0 16,0 2-5-16,0 0 2 16,0 0-4-16,0 0 5 0,0 0-3 15,0 0-3 1,0 0 0-16,0 0-1 0,0 0 1 15,0 0-1 1,0 0-4-16,3 2 5 0,12 9 7 16,2 1-6-16,3 2-1 15,-1-1 0-15,-4 1-4 16,-1-1 8-16,0-1-6 16,-1-3 4-16,-8-3-4 15,5 0 4-15,-6-6-3 16,1 0 1-16,0 0-3 15,-5 0 3-15,0 0 0 16,0 0-4-16,0 0 2 16,0 0 4-16,0 0-2 15,0 0 1-15,0 0-1 0,0 0 2 16,0 0 4-16,0 0-3 16,0 0-6-16,0 0 3 15,0 0 0-15,0 0 0 16,0-4 0-16,0-2 2 15,0 0-2-15,0 1 6 16,-5 2-5-16,3-3 0 16,-4-2-1-16,5 0-2 15,-9 0 0-15,7 0 0 16,-2 0 2-16,-3 5-1 16,2-5-3-16,-4 7 3 15,8-2 1-15,0 1 0 0,0-1-1 16,0 3 1-16,2 0 0 15,0 0 0-15,0-2 1 16,0 2-2-16,0 0 5 16,0 0-8-16,0 0 4 15,0 0-2-15,0 0 1 16,0 0-1-16,0 0 0 16,0 0 2-16,0 0-1 15,4 0 2-15,10 11-2 16,5 4-2-16,-5-7 3 15,9 4 0-15,0-1 0 16,-4-2 0-16,-4 1 3 16,-8-6-3-16,1-2 0 0,-5 0-1 15,-1-2 1 1,0 0 0-16,-2 0 0 0,0 0 0 16,0 0 0-16,0 0 0 15,0 0-1-15,0 0 1 16,0 0-1-16,1 0 1 15,-1 0 0-15,0 0 0 16,0 0 0-16,0 0 3 16,0 0-3-16,0 0 0 15,0 0 2-15,0 0 3 16,0 0-3-16,0 0-2 16,-5 0 0-16,-4 0 0 15,1 0 0-15,-6 0-4 16,-1 0 2-16,-2 0 1 0,3 0 1 15,1-2 0-15,-2 0-1 16,6-2 1-16,-8-1 0 16,5-3 2-16,-3-3-2 15,3 2-2-15,0-2 2 16,-5-2-2-16,5 1 2 16,-3-2 0-16,-3 1 0 15,4-1 0-15,3 3-1 16,4-3 1-16,-3 4 2 15,5 1-2-15,0 1 0 16,-2 0-2-16,4 3 2 0,3-1 1 16,-3 4-1-1,0-4 0-15,-4 1 0 0,1 1 3 16,5-1-3-16,-10 0 1 16,9 1-1-16,-3-4 2 15,-3 2-5-15,2-1 3 16,-1 1 0-16,1 1 1 15,5 0-1-15,-4 1 0 16,-3-1 3-16,6-1-4 16,-1 1 2-16,-5 0-1 15,6-2 0-15,-3 3-1 16,3 0-1-16,-5 0 2 16,4 0 3-16,3 4-3 15,0 0 0-15,-1 0 2 0,1 0-3 16,-2-2 1-16,2 2 0 15,0 0 0-15,0 0 0 16,0 0 0-16,0 0 3 16,0 0 3-16,0 0-6 15,0 0 1-15,0 0-1 16,0 0 0-16,0 0 5 16,0 0-5-16,0 0 3 15,-2 0-3-15,-2 0-1 16,-9 0 1-16,1 2 2 15,-3 10-2-15,2 4 1 16,4-2-3-16,-6 2 2 16,-1 1 0-16,1-1 0 15,0 1 2-15,1-1-2 16,8-3-1-16,-7 2 0 0,-1-1 1 16,6 2-2-16,-3-3 4 15,-1 1-3-15,4-2 1 16,-1-2 0-16,6-4 0 15,0 0 1-15,0-2-2 16,3-4 2-16,0 0-2 16,0 0 2-16,0 0-2 15,0 0 2-15,0 0-2 16,0 0 0-16,0 0-1 16,0 0 2-16,0 0-14 0,0 0 9 15,0-6 1-15,3-7 4 16,5-3 1-16,7-3-1 15,-3 2-1-15,-1-2 1 16,-6 3 0-16,-2 4 0 16,5-1 0-16,-5 5 0 15,0-4-1-15,2 5 1 16,1 0 0-16,-6 5 0 16,0 2 0-16,0 0 0 15,0 0 1-15,0 0 0 16,0 0 0-16,0 0 4 15,0 0-1-15,0 0-4 16,0 0 0-16,0 0 1 16,-6 9 0-16,-9 7 0 15,-3 5-1-15,1-1 1 0,0 0-2 16,8-1 1-16,-4-3 0 16,2-5-2-16,8-5 4 15,0-1-6-15,3-2 7 16,0-3-6-16,0 0 3 15,0 0-1-15,0 0 2 16,0 0-2-16,0 0-3 16,0 0 1-16,0 0-1 15,0-3 1-15,3-6 3 16,11-4 0-16,-1-3 0 16,-2-3 0-16,4 1-1 15,-3 2 1-15,1 6 0 0,-10 0 0 16,4 3 0-16,-3 5-1 15,-1-1-1-15,-3 3 4 16,0 0-1-16,0 0 1 16,0 0 0-16,0 0 2 15,0 0-2-15,0 0 2 16,0 0-2-16,0 3-1 16,-7 13 0-16,-5 2-1 15,-4 2 1-15,1-1-1 16,0-2 1-16,2 2-1 15,-1-5 0-15,11 0-2 16,-2-7 5-16,-3-1-3 16,6-4 0-16,2-2-2 0,0 0 2 15,0 0 1 1,0 0 0-16,0 2-1 0,0-2 0 16,0 0 0-16,0 0-1 15,0 0 1-15,0 0 0 16,0 0 1-16,0 0-1 15,0 0 0-15,0 0 0 16,0 0 0-16,0 0 0 16,0 0 1-16,0 0-1 15,0 0 1-15,0 0-1 16,0 0 0-16,0 0 0 16,0 0 0-16,0 0 0 15,0 0 0-15,0 0 0 16,0 0-1-16,0 4 1 0,10 6 1 15,8 2 4-15,2 2-2 16,0 2 0-16,8-2 0 16,-8 5-2-16,-1-2-1 15,5-1 0-15,-7-2 6 16,-5 0-5-16,-4 0 1 16,5 0 2-16,-9-4-3 15,6 3 1-15,-4-4-2 16,2-1 1-16,-3 0-1 15,-1-2-1-15,-1-1 1 16,3-1 2-16,-5 0-2 0,-1 1 2 16,0-2-2-1,0-2 2-15,4 4-1 0,-2-2-1 16,-2 2 1-16,2 1-1 16,-2-1 1-16,0-1-1 15,0 1 1-15,0 0-1 16,5 0 0-16,-5 3 1 15,4-4-2-15,-4 3 1 16,0-4 0-16,0-2 0 16,2 2 0-16,-2-3 0 15,0 0 0-15,0 2 0 16,0-2 0-16,0 0 0 16,0 0 0-16,0 0 0 15,2 0-1-15,-2 3 1 0,0-3 0 16,0 0 0-16,0 0 0 15,0 0 0-15,0 2 0 16,1 1 0-16,-1-3-1 16,3 0 1-16,-3 0 0 15,0 1 0-15,0-1-2 16,0 0 2-16,0 0 0 16,0 0-6-16,0 0 6 15,7 0 0-15,-5 0 6 16,-1 0-6-16,10-1 0 15,-3-12 4-15,5 2-2 16,1-4 0-16,5 3-2 16,-6 0 1-16,-10 4 0 15,11-1-1-15,-8 1 0 16,6 2 0-16,-7-3 1 0,5 3-1 16,3-2 0-16,-5-1 0 15,9-2 1-15,-2-1-1 16,2 4 0-16,-1-4 0 15,1 1-4-15,-4 2 8 16,0 0-5-16,-9 1 2 16,1 6-1-16,1-1 0 15,-5-3 0-15,3 4-4 16,6-4 4-16,-5 0 1 16,-2-3-1-16,1 3 0 0,3 1 0 15,-4 1 0-15,-3 4 5 16,0 0-5-16,3 0-2 15,-3 0 0-15,0 0 1 16,0 0 1-16,0 0 0 16,0 0-3-16,0 0 3 15,0 0 3-15,2 0 0 16,3 0-3-16,-5 0 0 16,0 0-4-16,0 0 4 15,0 0 0-15,0 0 0 16,0 0 1-16,0-3 0 15,0 3 0-15,0 0-1 16,0 0 0-16,0 0 0 16,0 0 7-16,0 0-7 15,0 0 0-15,0-2 2 0,0-2 0 16,0-3-2-16,0-3-1 16,0 4 0-16,0 0 2 15,0 6-1-15,0 0 0 16,0 0 0-16,0 0 0 15,0 0-1-15,0 0 1 16,0 0-2-16,0 0 2 16,0 0-1-16,0 0 1 15,0 0-2-15,0 0 2 16,0 0 2-16,0 0-1 16,0 0-1-16,0 0 2 15,0 0-2-15,0 0 1 0,0 0-1 16,0-3 1-1,0 3-1-15,0 0 0 0,0 0 1 16,0 0 0-16,0 0 0 16,0 0 2-16,0 0 1 15,0 0 6-15,0 0-10 16,0 0 3-16,0-2 2 16,0-1-5-16,-7-2 1 15,1 4-1-15,-1-4 3 16,0 0 0-16,-3-1 1 15,1-2 0-15,-1 2-2 16,-4-4 2-16,3 4-3 16,0-3-1-16,-7-1 2 0,7 4-2 15,4 1 0 1,-6 1 1-16,9-1-2 0,-4 0-1 16,2 1 2-16,-1-3 1 15,1 1 3-15,2-1-4 16,-4 0 1-16,3 0-1 15,3 0 2-15,-6-4-1 16,6 0-1-16,-3-1 1 16,0 1 6-16,-5 2-4 15,7-3-1-15,-5 5 3 16,2 3-3-16,4-1 2 16,2 3-4-16,0 0 3 15,-1 0-2-15,-5 0 1 16,2-3-2-16,3 2 0 0,-1 1 0 15,-1-2 2-15,-5 2-2 16,6-3 0-16,0 2 1 16,2 2-1-16,-4-2 0 15,4 3-1-15,0-5 1 16,-1 3 0-16,1-2 0 16,-6 1 2-16,3 1-4 15,0 0 2-15,2-2-2 16,-1 4 1-16,-1-4 1 15,3 4 1-15,-6-4-1 16,6 2 2-16,0 0-4 16,0 2 1-16,0 0 1 15,0 0 0-15,0 0 0 0,0 0 0 16,0 0 0-16,0 0 1 16,0 0 1-16,0 0-4 15,0 0 4-15,0 0-5 16,0 0 7-16,0 0-8 15,0 0 4-15,0 0-2 16,0 0 0-16,0 0 0 16,0 0-2-16,0 0 1 15,12 0 3-15,5 10 0 16,0-2-1-16,1 3 2 16,-3 1-1-16,-1-1 5 15,0 1-5-15,4 1 1 0,-5 0-1 16,2 4 0-16,-3-6 1 15,0 1 0-15,1-1-1 16,3-2 0-16,-5 0 0 16,-3-2 0-16,5 0 0 15,0 0 0-15,-3-3-1 16,0 3-3-16,-3-3 8 16,0 0-6-16,-4-1 4 15,0 0-2-15,-1-1 0 16,3 0 0-16,-1 2-4 15,0 1 4-15,5-2-1 16,-7 1 1-16,0-2 0 16,3 1 0-16,2-1-1 15,-5 2 1-15,7-1 0 16,-1-1 0-16,-6 4 0 0,-1-2 3 16,2 2-3-16,6-4 0 15,-8 0 0-15,3 0-1 16,-2-2 1-16,-2 0 0 15,0 2 0-15,0 1 0 16,0 0-1-16,0-1 0 16,0-2 1-16,0 2 0 15,2-2 0-15,-2 0-1 16,0 2 1-16,0-2-3 16,0 0 4-16,0 2-2 0,0-2 1 15,6 3-5 1,-6-3 5-16,0 0 3 0,0 0-3 15,0 0-1-15,0 0-1 16,0 0 0-16,0 0 2 16,0 0 0-16,0 0 0 15,0 0 0-15,0 0-2 16,0 0-1-16,0 0 3 16,0 0 3-16,0 0-3 15,0 0-1-15,3 0 1 16,-3 0 0-16,0 0-1 15,0 0 1-15,0 0 0 16,0 0-1-16,0 0 1 16,0 0-3-16,0 0 3 15,0 0 4-15,0 0-4 0,0 0-5 16,0 0 5-16,0 0-2 16,0 0 0-16,-11 5 2 15,-9 1-3-15,1 2 2 16,-6 4-6-16,5-2 7 15,6-2 0-15,-2 2 0 16,3 2 4-16,2-2-4 16,-2-2-1-16,2 0 1 15,7-1 0-15,-1-2-1 16,-3 0-3-16,3 1 7 16,-3-1-3-16,2 2 0 15,4-2 0-15,-9-1 0 0,7 2 0 16,2 2 0-1,-8-2 0-15,4 3 0 0,-1-2 0 16,3 0 0-16,1-2 0 16,0-1 0-16,-5 0 0 15,1-1 0-15,7 2 0 16,-8-1 0-16,1 5 0 16,5-3-1-16,-8 2 1 15,7-4 0-15,0 1 0 16,0-3 1-16,-2 4 0 15,3 0-1-15,-2-4 0 16,2 0 0-16,1 0-1 16,-9 3 1-16,7 0 0 0,-2-3 0 15,-1-1 0 1,4 1 0-16,2-2-1 0,-2 3 0 16,-2 0 1-16,3 1 0 15,-5 0 1-15,0-1-1 16,5-1 0-16,1 2 1 15,-2-1-1-15,-1-3-2 16,3 2 2-16,0-2 0 16,0 0 3-16,-6 0-1 15,6 0-4-15,0 3-1 16,-4-1 3-16,4 1 1 16,-3-3 3-16,3 0-8 0,0 0 4 15,0 0 0-15,0 0 1 16,0 0 4-16,0 0-5 15,0 0 0-15,0 0 0 16,0 0 2-16,0 0-2 16,-3 0 0-16,3 0 0 15,0 0 0-15,0 0 1 16,0 0-1-16,0 0 0 16,0 0 1-16,0 0-3 15,-11 0 2-15,1-5-7 16,4-7 4-16,4 1-2 15,-2 0 4-15,-3-3 1 16,1 1 1-16,-1-4 1 16,0 4-2-16,2-3-4 15,-3 0 4-15,2 2 2 0,4 1 0 16,-6-1 0-16,4 3 0 16,2 2 1-16,-9-3 4 15,7 2-3-15,-4 0-2 16,5 0 2-16,-2 6-2 15,3 2 3-15,-5-1 2 16,5 2-6-16,1-2 4 16,-2-2-4-16,1 1 0 15,-6-1 1-15,0 0 2 16,0-1-4-16,1-2-1 16,3 2 1-16,-7 2 2 15,5-2 0-15,-2 3-1 0,5-4-1 16,-10 3 1-16,10-1-1 15,-9-2 3-15,7 5-3 16,-7-3-2-16,9 0 2 16,-10 1 0-16,7-4 0 15,-5 4 1-15,8 1-1 16,0-5 0-16,-5 7 0 16,0-4 0-16,6 0 1 15,-5 5-1-15,2-3 0 16,5 2 0-16,0 1 1 15,0-3 3-15,-2 3-7 16,2-2 3-16,-3 2 0 16,3-3 0-16,0 1-1 15,0 2 6-15,0 0-9 16,0 0 5-16,0 0-1 0,0 0 0 16,0 0 0-16,0 0 0 15,0 0 3-15,0-2-8 16,0 0 4-16,0 2 1 15,0-2-1-15,0 2 1 16,0-3-2-16,0-2 2 16,0-6 0-16,12-5 0 15,9 2 6-15,-3-1-5 16,-9 4 0-16,4 1-1 16,0 2 0-16,-6 0 0 15,3 4 0-15,-5-1-1 0,6-1 2 16,-8-2-2-16,8 2 1 15,-3-1 0-15,2-1 0 16,3 0 0-16,-8-1 0 16,4 3 0-16,-3-2 0 15,-3 6 0-15,-3-1-1 16,1 2 1-16,-1 1 0 16,0-3-1-16,2 3 0 15,-2-4 0-15,9 0 1 16,-9-4-1-16,5 2 1 15,2-1-2-15,-3 2 2 16,-4 1-1-16,0 2 1 0,0 2-1 16,2 0-1-1,-2-3-1-15,0 3 1 0,0 0-3 16,0 0 5-16,0 0 0 16,0 0 3-16,0 0-7 15,0 0 1-15,0 0 3 16,0 0-5-16,0 0 2 15,0 0 0-15,0 0 2 16,0 0-7-16,0 0 5 16,-2 12 3-16,-14 7 1 15,1 5-1-15,-3 4-3 16,3-2 3-16,-3 2 0 16,4-3 0-16,3-5-1 15,6-6-1-15,0-7-2 0,5-3 2 16,-5-4 2-16,5 0-2 15,0 0 0-15,0 0 1 16,0 0 1-16,0 0 0 16,0 0-6-16,0 0-1 15,10 0 7-15,7-2 0 16,14-11 2-16,2-1-2 16,-2-2 2-16,-7 3-1 15,2 1-1-15,-12 5 0 16,-6 3 0-16,1 4 0 15,-9 0 0-15,0 0 0 16,0 0 0-16,0 0 0 16,0 0-3-16,0 0 3 15,0 0-3-15,0 0-2 16,0 0 4-16,0 17 1 0,-4 4 2 16,-9 2-1-16,3-1-1 15,6 1 1-15,2-2-2 16,-1-4 1-16,3-5 0 15,0-8 0-15,0-2-5 16,0-2 5-16,0 0 0 16,0 0 0-16,0 0-2 15,0-2-8-15,7-20 8 16,13-6 0-16,6-3-2 16,-4 4 3-16,-4 8-3 0,-7 11 4 15,-9 6-2-15,-2 2 2 16,0 0 1-16,0 0 1 15,0 0 0-15,0 0-2 16,-6 5 0-16,-8 11-4 16,1 3 8-16,0-1-6 15,6-5 2-15,-5 1-5 16,9-3 5-16,3-6 3 16,-2 0-3-16,2-5-5 15,0 0 3-15,0 0-15 16,0-10-56-16,8-26-121 15,2-14-357-15</inkml:trace>
  <inkml:trace contextRef="#ctx0" brushRef="#br0" timeOffset="93708.93">21578 15396 422 0,'0'0'99'15,"0"0"-55"-15,0 0 9 16,0 0 31-16,0 0 9 15,0 0-40-15,0 0-23 16,0 0-3-16,0-2-11 0,0 4 2 16,-8 23 5-16,2 12 9 15,3 4-13-15,-7 5-12 16,7-3-6-16,-2-3 2 16,-1-3-3-16,6-10 0 15,0-7 0-15,0-10-6 16,0-6-6-16,0-4-7 15,0 0 2-15,0 0-3 16,0-20-5-16,0-14 25 16,-4-12-1-16,0-6-8 15,-6-10 4-15,4-2 1 16,-10 1 0-16,2 7 4 16,1 10 3-16,8 16 0 15,-6 15 6-15,5 10 5 16,6 5-4-16,-1 0-4 0,1 0 0 15,0 0 0-15,0 0-1 16,0 0-3-16,0 0-2 16,0 0-3-16,0 7 3 15,18 10 1-15,4-1 2 16,7-3-1-16,10-2 4 16,2-2-2-16,12-6 4 15,9-3 1-15,16 0 0 16,20-3-2-16,7-16-2 15,17-5-2-15,8-4 9 16,2-4 18-16,-3 3-9 0,-4 4-14 16,-19 5-4-1,-13 3 9-15,-21 6 3 0,-18 2-8 16,-21 2-6-16,-18 5 0 16,-12 2-2-16,0 0 0 15,8-2-1-15,-2-3-6 16,15 1 4-16,-3-3-9 15,1 2 10-15,1 1 3 16,-5 2 2-16,-3-1-2 16,-8 3 0-16,4 0 1 15,-4 0-1-15,-1 0 0 16,-4 0 0-16,2 0 0 16,7 0-1-16,-6 0 1 15,8 0 1-15,-8 0-1 0,5 0 0 16,-6 0-1-16,6 0 1 15,-6 0 0-15,-2 0 0 16,-2 0 1-16,0 0 0 16,0 0 1-16,0 0 2 15,0 0 2-15,0 0-5 16,0 0 5-16,0 0-4 16,0 0-2-16,2 0 3 15,7 12-3-15,-4 20 5 16,8 8 2-16,4 8-1 15,-2 9-3-15,0 2-3 16,-7-2 5-16,3-3-3 16,2-2 0-16,-7-6-1 15,4 0 0-15,0-6 0 0,-1-8-1 16,5-2 4-16,-9-10-3 16,-2-4-1-16,4-5 0 15,-4-6 1-15,-3-1-2 16,0-1 2-16,0-3 0 15,0 0-1-15,0 0 1 16,0 0 0-16,0 0 4 16,0 0-3-16,0 0 0 15,0 0-2-15,-3 0 0 16,-20 0-4-16,1-3-4 16,-11-3-4-16,-2-2 2 0,-8 2 0 15,-3 2 4 1,-5-2 1-16,-4 2-2 0,-11 2-3 15,-7 2 4-15,-6 0 3 16,4 0-2-16,-16 0 5 16,-3 0 0-16,6 10 0 15,-2 2 0-15,8-4 1 16,11 1 1-16,3-2-4 16,-1-3 2-16,12-2 0 15,5-2 0-15,5 0 0 16,-1 0 0-16,3 0 0 15,1 0 3-15,3 6-3 16,10-2 2-16,-10 0 1 16,5 2-1-16,-1-2-2 0,6-1 2 15,6 2-2-15,13-2 0 16,1-3 2-16,9 0 2 16,-1 0-2-16,-4 0 0 15,3 0 5-15,1 0-7 16,-7 0 1-16,7 0 1 15,-3 0 0-15,-5 0 2 16,9 0-4-16,2 0 0 16,0 0 0-16,0 0-13 15,0 0-9-15,0 0 4 16,0-11-12-16,6-7 27 16,17-8-6-16,2 4 4 15,5-4-20-15,0 4-10 0,1 4-12 16,-11 0-11-16,-5 1-3 15,-8 6 3-15,0-3 23 16,-7 5 19-16,0 0 16 16,0 0 0-16,0 4 12 15,-1 3 37-15,-12 0 1 16,-4 2 0-16,-11 0-33 16,-4 0 9-16,-3 0-8 15,1 2-5-15,0 12-2 16,5 0 5-16,9-2-5 15,1-2 3-15,7-6-10 16,12-1-3-16,0-3 0 0,0 0-1 16,0 0-7-16,34 0-5 15,28-19 5-15,17-9 3 16,10-11 4-16,19-4 1 16,-5 2 2-16,-5 5-3 15,-23 6 0-15,-27 14 2 16,-25 8 2-16,-14 4 1 15,-9 4 4-15,-12 0 0 16,-22 0 5-16,-24 6-13 16,-13 16 3-16,1 8-4 15,4 1 0-15,8 4 10 16,9 1-3-16,13-3 6 16,9 0-8-16,15-6-1 0,12-7-4 15,0-4-8-15,38-8 2 16,19-8-7-16,30 0-15 15,12-24 24-15,4-17-21 16,-3-2 18-16,-16-3-8 16,-13 8 15-16,-24 10 0 15,-22 11-1-15,-11 10 1 16,-14 2 5-16,0 5 5 16,0 0 11-16,-28 0-17 15,-12 5-3-15,-10 15 2 16,-11 9-3-16,6 6-1 15,-4-1 1-15,7-2 0 0,7-4 3 16,15-8-3 0,13-10 0-16,15-5-4 15,2-5-5-15,35 0-13 0,28-15 7 16,14-22-7-16,12-8 9 16,2-8 7-16,-10-3-15 15,-4 8 12-15,-20 4 8 16,-13 14 1-16,-22 16 7 15,-12 4-1-15,-10 10-1 16,0 0 9-16,-2 0 2 16,-28 0-10-16,-14 24-6 15,-6 9 0-15,-3 6 6 16,-3 9-6-16,8-4 0 16,7-3 0-16,12-4-1 15,9-12 1-15,17-7-2 0,3-10 0 16,5-8-6-16,41 0-11 15,9-22 15-15,21-16-1 16,5-9 3-16,3-11-14 16,1 0 9-16,-10 4 7 15,-9 2 5-15,-13 14 2 16,-20 13 25-16,-15 14-8 16,-13 5-22-16,-5 6 8 15,0 0 5-15,-30 6-12 16,-13 24-3-16,-8 10 2 15,-4 8 1-15,-6 6-2 16,1 4 7-16,11-4-4 0,8-6 4 16,12-10-4-16,16-8 1 15,13-13-5-15,0-7-2 16,29-8 2-16,10-2 0 16,19-16 0-16,5-24-3 15,3-13 3-15,0-6-6 16,0-5 0-16,-16 3 3 15,-14 2 3-15,-6 12 0 16,-17 15 3-16,-11 13-1 16,-2 18 2-16,0 1 8 15,-5 0-1-15,-24 16-10 16,-4 29-1-16,-13 12 0 16,8 9 5-16,-8 6 0 0,13-9-2 15,2-7-3-15,17-11 1 16,14-18-2-16,0-11 2 15,12-12-3-15,21-4 0 16,14-4 1-16,7-28 1 16,8-10-5-16,-8-5 0 15,-8 1 5-15,-16 6 1 16,-17 11 0-16,-13 8 7 16,0 9 10-16,-15 12 11 15,-26 0-16-15,-7 16-5 16,-7 24-2-16,-4 6-5 15,8 7-1-15,14-1-21 0,14 2-61 16,20-6-156 0</inkml:trace>
  <inkml:trace contextRef="#ctx0" brushRef="#br0" timeOffset="96809.14">22973 16263 263 0,'0'0'0'16,"0"0"-5"-16,-148 0-14 0,92 0 18 15,7 0-1-15,3 0 1 16,9 0 2-16,4 0 0 15,3 0 13-15,14 0-14 16,0 0-1-16,12 0 0 16,2 0-44-16,2 0-9 15,0-8 51-15,0-1 3 16,0-2 25-16,0 1 42 16,0-2 44-16,4-2 2 15,-2 3-47-15,-2 1 18 16,7 5-28-16,-7-1 22 15,0 6 0-15,0 0-24 0,0 0-12 16,0 0 0 0,0 0-1-16,0 16-28 0,0 23-4 15,0 13 4-15,0 9-7 16,0 4 0-16,0-7-5 16,2-8 2-1,-1-14-2-15,3-13 0 0,-2-14-2 16,-2-7 1-16,2-2-1 15,-2 0-3-15,5 0-12 16,-1-17-30-16,-2-26 35 16,-2-9-1-16,0-8 4 15,0-6 0-15,0 0 6 16,0 7-1-16,0 9 3 16,-6 13 1-16,-3 12-1 15,5 10 1-15,1 8 8 0,-4 2-2 16,5 5-1-16,0 0 2 15,2 0-2-15,0 0-3 16,0 0-2-16,0 0 1 16,0 0-1-16,0 0-1 15,0 0 2-15,14 0-2 16,18 0 6-16,15 3 5 16,7 1 1-16,11-2-3 15,14-2-4-15,15 0 12 16,6 0-11-16,11 0-3 15,8-2 15-15,10-2-12 16,-4 1 3-16,-3 1-2 0,0 2 1 16,-16 0 1-16,-1 0 1 15,-8 0-10-15,-11 0 2 16,-6 0-1-16,-2-7 4 16,-11 5-5-16,-4-6 0 15,1 0 1-15,-7-4 0 16,0-1-2-16,-5 0 0 15,-9-1 0-15,-11 2 1 16,-10 2 3-16,-3 2-1 16,-8 3-2-16,-6 4 2 15,-1 1 1-15,-4 0-2 16,0 0 5-16,0 0 5 16,0 0-9-16,0 0 6 0,0 0-8 15,0 0 0-15,0 0 2 16,0 0-2-16,0 0-3 15,0 0 2-15,0 9 1 16,0 4 3-16,0 7-3 16,0 4 3-16,0 2-3 15,0 9 0-15,0 5 1 16,-7 5-1-16,-2 4 0 16,5-2 3-16,2 1-2 15,-1-5-1-15,3-3 0 16,0-4 0-16,0-6 0 15,0-4 0-15,0-8 0 0,0-4 0 16,0-6 0-16,0-4 0 16,0-4 0-16,0 0 0 15,0 0 1-15,0 0-2 16,0 0 0-16,0 0 1 16,0 0-3-16,0 0-1 15,0 0-3-15,-8 0 0 16,-8 0-1-16,4 0-4 15,-8 0 1-15,0 0 7 16,-2 0-9-16,-9 0 2 16,-17 0 1-16,-2 0-1 15,-16 0 1-15,-6 0 8 16,-2 0-6-16,-18 0 5 16,-8 0 0-16,-13 0 3 15,-2 0 1-15,2 0 0 0,-1 0-1 16,4 0 0-16,7 0 0 15,8 0 0-15,11 0-1 16,6 0 1-16,-1 0 0 16,11 0 1-16,-8 8-1 15,9 2 0-15,14-2 3 16,7 2-2-16,13-4-1 16,15 0 1-16,3-6-1 15,13 4-2-15,-4-4 2 16,6 0 3-16,0 0-3 15,0 0 0-15,0 0 0 0,0 0 2 16,0 0-2-16,0 0-5 16,0 0 4-16,0 0-16 15,8-4 7-15,14-18 8 16,17-8-2-16,1-3-27 16,8-8 11-16,1-5-2 15,-1 1 11-15,-1 4-4 16,-16 7 11-16,-14 11 4 15,-14 9 2-15,-3 8 0 16,0 6 0-16,-19 0 2 16,-13 0 3-16,-17 0-4 15,-8 14 0-15,-3 6-1 16,-1 5 1-16,0-2-1 16,10 0-1-16,13-3 12 0,8-4-7 15,11-2-1-15,6-6-1 16,4-4-3-16,9-4-1 15,0 0 0-15,0 0 0 16,25-2-22-16,21-17 10 16,9-14 7-16,9-5 4 15,-2-1 1-15,-12 0-4 16,-18 10 4-16,-14 6 0 16,-17 7 1-16,-1 3 1 15,0 1-1-15,-16 4 0 16,-6 0 1-16,-9 7-1 15,-1 1 1-15,1 0 1 0,0 0-3 16,-1 15 5 0,0 12-5-16,5 3 0 0,2 6 3 15,8 3-3-15,1-2 1 16,16-9-1-16,0-4-3 16,23-10-2-16,35-10-1 15,21-4-15-15,13 0-5 16,27-30-9-16,4-1 6 15,13-7 3-15,-11 1 12 16,-5 5 11-16,-33 2 3 16,-23 11 1-16,-29 5 2 15,-24 8-1-15,-11 6 8 16,-3 0 37-16,-29 0-38 16,-14 0-5-16,-7 0 11 15,-8 16-6-15,-1 14-8 0,8 4 7 16,-2 4-2-16,16 1-5 15,6 2 0-15,20-6 0 16,12-9 2-16,2-5-6 16,18-12-2-16,34-9-3 15,18 0-15-15,10-9 17 16,10-18-6-16,-2-9 1 16,4 0-9-16,-9-4 14 15,-5 4 6-15,-14 3 6 16,-16 7 13-16,-24 5 8 15,-11 8-5-15,-13 4-5 16,0 4 9-16,0 5-1 0,-21 0-14 16,-4 0-6-1,-7 0-4-15,1 8 0 0,4 16-1 16,1 4-1-16,6 3 0 16,5 1 1-16,9-5 0 15,6 1 1-15,0-6-2 16,11-3 1-16,33-8-4 15,23-6-2-15,15-5-5 16,10 0-6-16,5-28 2 16,-7-4-2-16,4-2 1 15,4-3 16-15,-6 1 27 16,-24 5-9-16,-18 6-11 16,-25 7 3-16,-25 9 15 0,0 4 14 15,-46 5-5-15,-22 0-30 16,-23 20 7-16,-7 17-11 15,0 10 1-15,7 6 0 16,14 4 4-16,18-2-5 16,23-8-2-16,21-12 1 15,15-7-4-15,18-16-12 16,42-12-4-16,13 0-3 16,19-20 5-16,3-21-3 15,-6-10 2-15,-4-1 10 16,-13 6 6-16,-30 3 2 15,-14 12 1-15,-15 6 2 16,-13 6 2-16,0 6 16 0,0 5-19 16,-21-2 4-16,-2 3-2 15,0 7-3-15,0 0 4 16,-1 0-3-16,-11 21 0 16,1 8-7-16,-6 4 5 15,8-1-21-15,9 3-40 16,-4-6-71-16,13-4-80 15</inkml:trace>
  <inkml:trace contextRef="#ctx0" brushRef="#br0" timeOffset="99242.28">23979 16897 613 0,'0'0'108'16,"0"0"-85"-16,0 0 39 16,0 0 22-16,0 0-26 15,0 0-15-15,0 0-9 16,-9 18-18-16,26 30 13 15,6 12-3-15,-6 9-19 16,-12-6-1-16,5-6-1 16,-10-9-4-16,0-11 5 15,1-14-6-15,-1-7-2 16,0-12-10-16,0-4-4 16,0 0-5-16,0 0 6 0,0-28-23 15,0-12 18-15,0-12 10 16,0-10 8-16,0 1 1 15,0 6 1-15,0 10 7 16,0 11-7-16,0 9 0 16,0 11 2-16,0 3-1 15,0 3 6-15,0 4 1 16,0 2-3-16,0 2 8 16,0 0-6-16,0 0-1 15,0 0-3-15,0 0-2 16,0 0-1-16,16 0 2 15,14 0 0-15,5 6 7 16,6 4 2-16,8-4-6 0,13-6 1 16,13 0-4-16,7 0 0 15,17-4 6-15,12-8-4 16,5-2 3-16,13 4 9 16,-2-2 9-16,-6-2-20 15,4 1-3-15,-6-3-2 16,-7 1 0-16,-13-1 0 15,-10 4 0-15,-15 1-2 16,-15 7 1-16,-11-4-3 16,-6 2 0-16,-3 3 1 15,-7-3 3-15,4-2 0 16,0 4 0-16,6-3 0 16,-6 2 1-16,-6 3-1 15,-8 0 0-15,-9 2-2 0,-11-2 2 16,-1 2 0-16,-1 0 4 15,0 0 9-15,0 0 6 16,0 0-5-16,0 0-9 16,0 0-5-16,0 0 0 15,0 11 1-15,0 14 0 16,0 11 0-16,-3 10 0 16,-3 6 0-16,1 6 0 15,-3 5 1-15,5-2-2 16,-6 1 2-16,5-6-2 15,4 1 0-15,0-13 0 16,0-8 4-16,0-6-4 0,0-10 0 16,0-10-2-16,0-4 2 15,0-6 0-15,0 0 0 16,0 0-6-16,0 0-4 16,-17-6 1-16,-12-13 1 15,-17-2 6-15,-11 7-3 16,-19 2-1-16,-7-1 1 15,-18 2 2-15,-11-1 3 16,-17 4-2-16,-1-2 1 16,-8 6 1-16,3 0-1 15,3 4-1-15,1 0 2 16,-7 0 1-16,6 2 1 16,5 12-2-16,6-1 2 0,-7 1-1 15,14 1 1-15,11-5-1 16,22-2-1-16,21-5 1 15,25 0-1-15,16-3-1 16,9 2 1-16,10-2 0 16,0 0-1-16,0 0 1 15,0 0-1-15,0 0-4 16,0 0-13-16,3 0-2 16,23-5 19-16,12-16 1 15,12-3-1-15,11-6-2 16,9-4 2-16,9-5-14 15,3 5-11-15,2-2 19 0,-10 4-14 16,-21 10 9 0,-18 6-1-16,-20 10-2 0,-6 6 3 15,-9 0-6-15,0 0 18 16,-26 0 3-16,-14 0 1 16,-16 10-4-16,-8 6 1 15,-4 2 3-15,6-2 12 16,7 0-4-16,13 0 2 15,16-7-4-15,10 0-9 16,8-7 2-16,8 1-3 16,0-3 0-16,10 0-4 15,24 0-3-15,28-10-4 16,6-15 5-16,10-2 0 16,-5 2 5-16,-10 5 0 15,-14 1 0-15,-18 14 1 0,-14 1 0 16,-17 4 0-16,0 0 0 15,-6 0 2-15,-23 0 1 16,-10 16 2-16,-7 4-5 16,-2 4 0-16,8 0 4 15,12 0-4-15,4-2 2 16,8-6-2-16,16 0 0 16,0-4 0-16,3-4-2 15,34-3 1-15,11-5-10 16,18 0-10-16,10-5 5 15,18-15 10-15,11-6-10 16,13 0-13-16,0-4 1 0,6-2-48 16,-3 2-16-1,-7 6 44-15,-18 10 46 0,-20 5 1 16,-28 6 1-16,-24 3-21 16,-24 0-22-16,0 14 11 15,-35 11 32-15,-19 4 24 16,-10 5-8-16,-2 1 10 15,4-4-2-15,14-2-7 16,15-7 0-16,17-7-9 16,14-5-8-16,2-1-5 15,15-9 1-15,33 0-26 16,17-3 5-16,16-19 2 16,14-9-25-16,5-9 7 0,1-5 16 15,-6-5 23 1,-6 0-3-16,-10-2 0 0,-14 8 5 15,-17 13 20-15,-28 10-4 16,-15 17 6-16,-5 2 28 16,-25 2 10-16,-21 0 1 15,-4 6 0-15,-5 28-20 16,3 5-7-16,5 4-9 16,6 3-8-16,11-1-10 15,8-6-5-15,6-7 2 16,13-7 0-16,3-8-4 15,3-9-7-15,27-8-28 0,15 0 11 16,9-9 6-16,8-21 8 16,5-9 4-16,1-7 0 15,-7-3 6-15,-8 0-2 16,-10 5-3-16,-25 8 5 16,-11 10-1-16,-7 8 1 15,-5 11 0-15,-28 7 4 16,-4 0 5-16,-9 7-5 15,0 21-1-15,3 10 7 16,8 6-3-16,2 5 0 16,11-2-4-16,3-3 4 15,8-8-2-15,11-9-4 16,0-10-1-16,4-9-1 16,24-8-4-16,15 0-5 15,2-13 0-15,11-26-2 0,6-1-9 16,-8-11 12-16,-8 10 5 15,-21 1 3-15,-17 4 1 16,-8 6-3-16,-11 7-43 16,-13 10-35-16,-9 10-15 15,-7 3-290-15</inkml:trace>
  <inkml:trace contextRef="#ctx0" brushRef="#br0" timeOffset="100693.14">26073 17478 522 0,'0'0'84'0,"0"0"-55"16,0 0 11-16,0 0 39 16,0 0-7-16,0 0 1 15,-18 50-19-15,-10-15-23 16,-5 3 3-16,-2 3-11 16,-8-7 2-16,10 2-7 15,8-7-1-15,2-7-6 16,16-11-8-16,1-6 0 15,6-5 0-15,0 0-1 16,0 0-2-16,0 0-5 16,0-5 5-16,11-18 3 15,7-6-3-15,6-6 0 16,2-1 2-16,-1 0-2 16,5 1-14-16,-5-1-1 15,1 9 3-15,-1 2 0 16,-2 0 10-16,-5 6-2 0,-1 2 4 15,-5 1-4-15,-4 2 4 16,3 1 1-16,-8 7 0 16,0 0-1-16,6 2 6 15,-9 0-1-15,1 4 4 16,-1 0 5-16,0 0-1 16,0 0 0-16,0 0 1 15,0 0-2-15,0 0 3 16,0 0 5-16,0 0 1 15,4 0-1-15,-2 0-7 16,6 0 5-16,1 20-6 0,5 0 0 16,1 6-5-16,1 4 3 15,5 3-2-15,3 0-2 16,-4 0 0-16,0-6-4 16,3 3 1-16,-6-5-2 15,1-5-1-15,-2-2 0 16,-1-4 1-16,-7-3-1 15,1-4-3-15,-2-3 3 16,0-1 7-16,-7-3-6 16,4 5 3-16,-4-5 1 15,0 0-4-15,0 0 8 16,0 0-5-16,0 0-3 16,0 0 0-16,0 0 0 0,0 0-1 15,0 0 0 1,0 0 0-16,0 0 1 0,0 0-1 15,0 0 0-15,0 0 0 16,0 0 0-16,0 0 0 16,0 0 1-16,0 1-1 15,-4 4 0-15,-12-3-1 16,-7 0-1-16,0 2 2 16,-6 0-3-16,-4-2-1 15,-2 4-1-15,-5-1 1 16,3 4 3-16,0 1 2 15,2 1-2-15,2 0 2 16,6 1-1-16,6-4 0 0,5 2-2 16,0-6 2-16,4 8-1 15,0-4 1-15,9-2-1 16,0 0 0-16,3-4 0 16,0 0 0-16,0-2 0 15,0 0 0-15,0 0 0 16,0 0-4-16,0 0 5 15,0 0 0-15,0 0 1 16,0 0 1-16,0 0-1 16,0 0 0-16,0 0 0 15,0 0-1-15,0 0 0 16,0 0-9-16,0 0-17 16,0 0-7-16,0 0-41 15,0 0-42-15,0-6-29 0,0-4-55 16,0 4 36-16,0-4-97 15,0 4-39-15</inkml:trace>
  <inkml:trace contextRef="#ctx0" brushRef="#br0" timeOffset="124522.78">25908 17783 224 0,'0'0'36'0,"0"0"2"16,0 0 3-16,0 0 22 15,0 0 5-15,0 0-3 16,-23-2-8-16,23 2-4 0,-2 0 11 15,2 0 32-15,0 0-18 16,0-2-25-16,0 0-11 16,0 2 4-16,0 0-12 15,0 0 5-15,0 0-4 16,0 0-14-16,2 0-2 16,16 0 2-16,5 8 3 15,2 6-4-15,-2 0-6 16,2-1-5-16,-7-2-4 15,-3 1-3-15,6-4-1 16,-14-2 0-16,6-2-1 16,-8-2-1-16,-4-2 0 15,-1 4 0-15,0-4 0 16,0 0 1-16,0 0-7 16,0 0 4-16,0 0-5 0,-1-4 1 15,-15-6-5-15,-1 0-11 16,-1 1-11-16,2 0 9 15,4 4 1-15,2 3 4 16,2-3 6-16,5 5 6 16,3-2-2-16,0-2 6 15,0 4-9-15,0-6-6 16,0 0 15-16,11-4 1 16,7-4 3-16,15-5 0 15,0-2 0-15,2 1 0 16,-2 2-2-16,-4 2-1 15,-8 5 5-15,-8 4-2 0,-6 4 1 16,-7 3 0 0,0 0 11-16,0 0 6 0,0 0-1 15,-2 0-7-15,-18 0-9 16,-13 10 1-16,-2 3-2 16,-7 3 0-16,8 0 0 15,2 0 2-15,8-2-2 16,9-6 0-16,5-2-1 15,8-6 1-15,2 0-3 16,0 0-3-16,0 0-24 16,22-6 8-16,5-14 21 15,15-9 1-15,-3-2-1 16,5-2-3-16,-11 1 0 16,-13 12 4-16,-7 10 0 15,-11 6 1-15,-2 2 4 0,0 2 10 16,0 0-4-16,0 0 9 15,0 0-1-15,-12 6-17 16,-10 15 0-16,-2 1 0 16,-3 6 0-16,-4-3-1 15,5 0 1-15,6-4-2 16,8-6 4-16,3-7-4 16,9-6 0-16,0-2-1 15,0 0-4-15,0 0-6 16,11-6 4-16,12-13 4 0,8-11 3 15,-9-6-4 1,0 1-7-16,-1-1 8 0,-5 3 2 16,-9 3 1-16,2 5-1 15,-9 4 2-15,4 5-1 16,-4 9 1-16,0 5 0 16,0 2-1-16,0 0 6 15,0 0 11-15,-11 0-16 16,-9 23 1-16,-9 7-2 15,4 6 5-15,-2 3 1 16,7-8 5-16,7-1-4 16,3-8-4-16,5-8 1 15,-1-5-4-15,6-5 2 16,0-4 1-16,0 0-3 16,0 0-6-16,0 0-2 0,9-17 0 15,7-9 1 1,7-5-2-16,-4-8 8 0,-1 1-9 15,-3 4 6-15,0 8 2 16,-8 10 2-16,1 12 0 16,-5 4 0-16,-3 0 0 15,0 0 0-15,0 0 1 16,0 0 3-16,0 0 9 16,0 0-1-16,-17 16-1 15,1 7-7-15,-10 4 2 16,4 5 0-16,4 0 0 15,-7-5 5-15,6-2-5 0,7-9-1 16,5-2-3-16,4-9 2 16,3-5-4-16,0 0 0 15,0 0 0-15,0 0-17 16,0-3-11-16,18-18 24 16,7-9 1-16,8-1-13 15,-3-5 5-15,-4 6-1 16,-10 6 9-16,1 7 1 15,-13 8 2-15,-2 9-1 16,-2 0 2-16,0 0 2 16,0 0 15-16,0 0-2 15,-9 4-13-15,-19 18 3 16,-5 2 0-16,-1 10 0 16,2-2 7-16,2-1 1 15,1-3-8-15,10-5-5 0,2-8 8 16,6-3-6-16,11-10-2 15,-2-2-1-15,2 0 1 16,0 0-1-16,0 0-6 16,0 0-7-16,16-9 7 15,16-16 3-15,9-2 2 16,-4-3-2-16,-4 10-2 16,-6 4 3-16,-10 7-4 15,-15 7 1-15,-2 2 4 16,0 0 0-16,0 0 1 0,0 0 8 15,-11 0 1-15,-11 11-6 16,-10 9-2-16,3-4 5 16,7 7-4-16,1-10-1 15,11 2-1-15,0-9 0 16,5-1 1-16,5-2-1 16,0-3-1-16,0 0-2 15,0 0-1-15,13 0 4 16,4 0 1-16,7 0 0 15,3 0 1-15,-2 0-2 16,2 0 0-16,4-3-1 16,0-2 0-16,-2 3 1 15,-3-2-1-15,-9-1 0 16,-6 3-1-16,-8 2 2 16,-3 0 0-16,0 0 2 0,0 0 1 15,0 0-3-15,-18 0 2 16,-12 2-2-16,-4 9 0 15,-1-2 0-15,2 4 1 16,-1-1 1-16,16-2 0 16,-7-2-3-16,17-5 1 15,0 3 0-15,3-6-1 16,5 0 1-16,0 0 0 16,0 0-3-16,0 0-8 15,2 0 6-15,17 0 5 16,8 0 0-16,6 0 1 15,0-6-1-15,4-4-1 0,-4-1 1 16,-4 2 1 0,1 2 0-16,-15-2 0 0,-6 9 0 15,-1 0-1-15,-8 0 1 16,0 0-1-16,0 0 11 16,0 0-2-16,-10 0 0 15,-12 5-8-15,-14 11-1 16,-5 2 0-16,6 2 0 15,2-2 0-15,16-4 0 16,0-4 1-16,14-6-1 16,3-4-1-16,0 0-3 15,0 0-21-15,12 0-24 16,21-14 43-16,5 0 4 16,2-4 0-16,0 5 2 15,-6 2 3-15,-12 1-3 0,-2 10 0 16,-9-2 0-16,-8 2 0 15,7-2 1-15,-10 2 1 16,0 0 5-16,0 0 3 16,0 0 4-16,0 0-8 15,0 0 8-15,0 0-10 16,-3 0-1-16,-7 0-2 16,-1 0-2-16,2 0-1 15,9 0 1-15,0 0-2 16,0 0 3-16,0 0-13 15,0 0-20-15,0 0-12 16,14 0 30-16,5-5 11 0,0-6 4 16,-6 5 0-16,-7 1 0 15,4 0 0-15,-10 5 0 16,0-3 2-16,0 2 8 16,0-4-4-16,-16 0-6 15,-2-1 0-15,4 1 0 16,-10-2-2-16,2 0 1 15,2 2-6-15,5-6 2 16,-4-3 3-16,7-3 2 16,10-4-1-16,-1 1-6 15,-4 4 7-15,7 4 1 16,0 6 5-16,0 2-6 16,0 4 3-16,0 0 3 0,0 0 6 15,0 0 5 1,0 0-3-16,0 0 1 0,0 0 3 15,0 0-2-15,0 0-4 16,0 14 1-16,17 8 6 16,0-4-12-16,5-1 1 15,-5 0-6-15,1-4-1 16,-1 1 1-16,6 0-2 16,0-3 0-16,-8-2 1 15,-3-2-1-15,-4-7 2 16,-3 5-2-16,-5-4 2 15,0-1 1-15,0 0 0 0,0 3 2 16,0-3-3-16,0 0 1 16,0 0-3-16,0 0-1 15,-7 0-6-15,-8 0-6 16,-9 0-6-16,3-11-3 16,2-8 6-16,3 2 3 15,2-2-2-15,1-1 2 16,-4 6 11-16,12 5 2 15,-6 2 10-15,6 2 0 16,2 5-1-16,3 0 8 16,0 0-9-16,0 0 5 15,0 0-5-15,0 0-3 16,0 0 0-16,0 0 1 16,0 0-4-16,0 0-1 15,0 16 3-15,19 3 4 0,-3 1 2 16,3-1-1-16,3-4-1 15,-1 3 1-15,-9-4-5 16,9-3 1-16,-13 0-3 16,3-6-1-16,-3 0 0 15,-2-3 0-15,-6-2-1 16,0 0-1-16,0 0 1 16,0 0 0-16,0 0-2 15,0 0 0-15,0-12-5 16,-15-8-1-16,-1-5-4 0,-2-2 3 15,4 0-6 1,-5-3 12-16,5 5-2 0,-4 5 2 16,3 4 3-16,-3 2 0 15,-3 5 0-15,9-1 1 16,-9 4 1-16,12-1 1 16,-2 4 0-16,7 3-2 15,4 0 2-15,0 0 0 16,0 0 0-16,0 0-4 15,0 0 2-15,0 0 2 16,0 0-3-16,0 0 0 16,0 10 0-16,13 8 4 15,3 6 0-15,3-2-4 16,-2 0 5-16,1 5-1 16,0-8-2-16,-1 1-1 0,-6-7 1 15,-2-3-2-15,-4-8 0 16,-5 3 1-16,0-5 0 15,0 0 0-15,0 0-1 16,0 0 0-16,0 0-3 16,0 0-9-16,0-17 4 15,0-2-3-15,-14-9 2 16,1-4 5-16,-2-4-8 16,-2 2 1-16,5 2 4 15,2 8 1-15,-1 4 5 16,5 8 0-16,-4 2-1 15,-1 2 1-15,7 8 1 0,-1-5 0 16,5 5 3 0,0 0-3-16,0 0 1 0,0 0 1 15,0 0-2-15,0 0 0 16,-9 0 7-16,0 9-3 16,-6 17 5-16,-11 10 1 15,2 8 3-15,-7-3-4 16,0 0 3-16,1-5-5 15,8-3 1-15,-7-8-5 16,10-3-3-16,-4-3-2 16,5-8 2-16,5-5 2 15,6-6-1-15,5 0-1 16,2 0-6-16,0 0-5 0,0-4-16 16,0-21 13-1,14-7-11-15,7-1 8 0,7-2-6 16,-3 4 11-16,0 7 9 15,-10 6 0-15,3 5 2 16,-8 2 1-16,-3 1-1 16,-1 4 1-16,2-2 1 15,-6 6-1-15,-2 2 2 16,0 0-1-16,0 0 10 16,0 0 20-16,0 0-6 15,-2 4-14-15,-19 20-3 16,-2 5-1-16,1 3 2 15,-8-1 4-15,4-1-10 16,6 0 7-16,-1-5-6 0,9-5 1 16,0-4-4-16,7-9 1 15,5-3-2-15,0-1 1 16,0-3-4-16,0 0 2 16,0 0 1-16,0 0 1 15,0 0 1-15,0 0-1 16,0 0 0-16,0 0-1 15,0 0 0-15,0 0 0 16,0 0 0-16,0 0 2 16,-9 4-2-16,1 4 1 15,7 0-1-15,-14 4 0 16,4-1 0-16,3-2 1 16,-4 3-1-16,10-3 0 0,-6-4 1 15,5 1-1-15,1-4 0 16,2 0-1-16,0-2 1 15,0 0 1-15,0 0-1 16,0 0 1-16,0 0 2 16,0 0 1-16,0 0-4 15,0 0 1-15,0 0 0 16,13-4 0-16,-6-2-1 16,6 1 4-16,2 0-1 15,-2 3-2-15,1 0 6 16,2 2-1-16,-6 0-1 15,3 0 1-15,2 0 3 16,-1 4-3-16,7 6 1 0,-3 4-4 16,5 0-1-16,-6 2 1 15,1 0-3-15,5-2 1 16,-7-3 1-16,0 0-2 16,-5-5-2-16,-11-6-3 15,0 2 4-15,0-2 0 16,0 0 1-16,0 0-4 15,0 0 0-15,0 0-2 16,0 0-3-16,-8-10 1 16,-4-8 0-16,-9-2-2 15,0 0-3-15,2-2 5 16,1 8 3-16,0-2 5 16,4 4-1-16,-2 5 1 15,6 4 0-15,2 1 0 0,1 2 1 16,2 0 1-16,3 0 1 15,2 0 1-15,0 0-4 16,0 0 7-16,0 0-3 16,0 0 3-16,0 0-2 15,0 0-2-15,0 0 0 16,0 0-1-16,0 0-2 16,2 2 4-16,18 17 3 15,6 0 0-15,4-1-2 16,-3 2-1-16,1-2-1 0,0-2-3 15,-5-3 1 1,-9-2-3-16,0-3 2 0,-10-4 0 16,-1-2-1-16,3-2 1 15,-6 0-2-15,0 0-3 16,0 0-1-16,0 0-6 16,0 0-3-16,0 0-6 15,0 0-7-15,-6-2-5 16,-12-10-2-16,-2-1 2 15,0 2 14-15,-3 3 13 16,-2 0 3-16,2-1 0 16,-2 2 3-16,8-2 0 15,-7 2 0-15,14 1 1 16,-2-4 2-16,7 2 0 16,-3 6 1-16,8-1 6 0,0 3 8 15,0 0-2-15,0 0-1 16,0 0 1-16,0 0 0 15,0 0-1-15,0 0-5 16,0 0-5-16,11 0 7 16,11 15 5-16,8 3-3 15,5 1 0-15,1 0-4 16,0-5-4-16,-10 0-2 16,1-2-3-16,-9 0-1 15,-5-4 0-15,4 2 1 16,-11-4-1-16,3-2-1 15,-4 1 0-15,-1-5-5 0,-4 5-3 16,0-5-2 0,0 0-4-16,0 0-3 0,0 0-11 15,0 0 14-15,0 0 1 16,0 0 0-16,0 0 0 16,0 0 8-16,0 0-7 15,-9 0-12-15,-9 0 3 16,-3-5-5-16,4 5 9 15,-1-2 5-15,9 2 4 16,-4 0 9-16,9 0 1 16,-3 0-1-16,7 0 2 15,0-3 3-15,0 3-3 16,0 0 3-16,0 0-1 16,0 0 1-16,3 0 5 15,10 0 6-15,1 0 4 0,4 0 1 16,8 0 9-16,-8 0-14 15,11-4-6-15,-3-6 0 16,0-2-1-16,-2-4-1 16,0 2-3-16,-4-4-2 15,0 2 0-15,5-2-2 16,-8-2-1-16,4 0 0 16,3 3 1-16,-5 1-1 15,-5 5 0-15,-8 9 0 16,-4-2 0-16,-2 4 0 15,3 0 1-15,-3 0-1 16,0 0 1-16,0 0 1 0,0 0-1 16,0 0 1-16,0 0 3 15,0 0 0-15,0 0 1 16,0 0 9-16,0 0-5 16,0 6-4-16,-15 14 1 15,-5 4-6-15,-3-2 3 16,-2-2 1-16,0 6-3 15,-5 0-1-15,-3-2 1 16,1-2-2-16,7-9 4 16,4 4-3-16,15-11-1 15,-4-4-5-15,10-2 5 16,0 0 0-16,0 0-3 16,0 0-3-16,0 0-8 0,0 0 10 15,0 0 3-15,13-14 2 16,11-8-2-16,9-2 1 15,5-7 0-15,-5 10 0 16,-2-3-4-16,-11 10 4 16,-5 2-4-16,-5 4 4 15,-6 6 0-15,-4 2 1 16,0 0 0-16,0 0 0 16,0 0-1-16,0 0 5 15,-24 0-4-15,-8 10 0 16,-4 7-1-16,-2 4 0 15,-4-3 0-15,6-3 1 0,3 4 0 16,5-5 0-16,10-8 1 16,14-4-4-16,4-2 2 15,0 0 0-15,0 0-10 16,2-2-6-16,28-16 16 16,2-8-8-16,7 4 6 15,-6 0 0-15,-5 6 2 16,-8 2 0-16,-4 6 0 15,-2 0 2-15,-9 6-2 16,-3 2 0-16,-2 0 1 16,0 0-1-16,0 0 0 15,0 0 2-15,-5 0 1 16,-11 7-3-16,0 6 0 16,-4-1 0-16,-4 6 1 15,3-4-1-15,5 0 2 0,3 0-2 16,6-9 0-16,4 2 0 15,3-7 1-15,0 0-4 16,0 0 0-16,0 0-4 16,17 0 0-16,15-2 7 15,-7-8 0-15,7 0 2 16,-7 0-4-16,-7 4 2 16,-2 2 0-16,-15 1 0 15,-1 3 2-15,0 0-1 16,0 0 1-16,0 0 0 0,0 0 1 15,-11 0-2 1,-10 0-1-16,-9 11 0 0,7 1-1 16,-7-2 1-16,15 0 0 15,-1-4 0-15,6-3 0 16,6 0-1-16,4-3 1 16,0 0-1-16,0 0-11 15,0 0-7-15,0 0 3 16,0-8 8-16,0-6 2 15,0-2 3-15,-3-8 3 16,-7 12-1-16,7-2 0 16,-3 4 1-16,-3 1 0 15,2-2-2-15,-6 1 2 16,0 4 0-16,-4-4-1 16,6 4 1-16,0 2 0 0,-1 0 3 15,8 2-2-15,-4 2 9 16,5 0 0-16,1 0-2 15,2 0-5-15,0 0-3 16,0 0-2-16,0 2 2 16,0 14-1-16,0 2 1 15,6 2 0-15,10-4 3 16,2 3-1-16,5-2 3 16,-3-7-3-16,0 0 2 15,-5-6-4-15,-2 2 1 16,-8-6 0-16,-3 0 0 15,-2 0-1-15,0 0 5 0,0 0-1 16,0 0 3-16,0 0-3 16,0 0-3-16,-2 0-1 15,-15-4-5-15,-6-12-6 16,-5-4 0-16,-7-2 7 16,2-1-2-16,0 2 6 15,4 5 2-15,10 6 2 16,8 6-3-16,4 4 7 15,7 0 8-15,0 0-9 16,0 0-5-16,0 0 0 16,0 0 2-16,0 0 0 15,0 0-3-15,0 8 1 16,0 8 1-16,15 2-3 0,3-4 5 16,2 4 2-1,-5-5-3-15,5-4 2 0,-7 3-4 16,0-6-1-16,-6-4-1 15,0 2 1-15,-7-2-1 16,0-2 0-16,0 0 0 16,0 0 0-16,0 0 0 15,0 0-2-15,0 0 0 16,-4 0-2-16,-8-2 4 16,-14-15-4-16,6-4 4 15,-7 5 1-15,11 4 0 16,3 2-2-16,6 3 2 15,4 4 0-15,3-1 4 16,0 4 0-16,0 0-1 0,0 0-3 16,0 0 2-16,0 0-1 15,0 0-2-15,0 0 0 16,0 0 0-16,0 0-1 16,0 4 1-16,3 10 1 15,9 4 0-15,-2-4-1 16,-2-5 0-16,-2-2-1 15,-2 0 1-15,0-2 0 16,-4-5-3-16,0 0 2 16,0 0-5-16,0 0 3 15,0 0-1-15,-8 0-2 16,-11-8 3-16,-1-3-1 16,2-2 1-16,4 3 2 0,1 4 1 15,2 2 0-15,7 4 1 16,0 0 0-16,4 0 3 15,0 0-1-15,0 0 0 16,-2 0 0-16,-9 0 0 16,8 0-3-16,-10 0 0 15,7 4 0-15,6-2 1 16,0-2-3-16,0 2 4 16,0-2-2-16,0 0 0 15,0 0 0-15,-5 0 1 16,3 0 0-16,2 0-1 15,-4 0 1-15,3 0 1 0,-1 0-2 16,2 0 0-16,-3 0-2 16,3 0 0-16,0 0 0 15,0 0-4-15,0 0 5 16,0 0 0-16,0 0 1 16,0 0 2-16,0 0 0 15,0 0 1-15,0 0 0 16,0 0 0-16,0 0-2 15,0 0 1-15,0 0-2 16,0 2 0-16,5 8 0 16,13 1 1-16,4 5 4 15,1-3-4-15,-6 1 0 16,4-3 1-16,-4 8-2 16,1-3 0-16,-4 0 1 15,3-3 0-15,-5 0 0 0,-1-3-1 16,-4-6 0-16,-2 4-1 15,-5-8 1-15,4 2 0 16,-4 0 1-16,0-2-5 16,0 0 3-16,0 0 0 15,0 0-1-15,0 0-5 16,0 0 1-16,0 0-3 16,0 0 5-16,0 0 2 15,0 0 1-15,-13-7 1 16,2-2 0-16,-2-3-4 0,-2 3-5 15,3 3-1 1,-4-3 1-16,-1 2 1 0,-4-4-3 16,2 3-2-1,5 0 4-15,-1 0 5 0,3-1 3 16,-4 4-1-16,2-3-2 16,1 2 8-16,2 0-5 15,2 4 3-15,-2 0 3 16,4 0 3-16,-1 0-4 15,0 2 0-15,8-2 0 16,-5-1-1-16,3 3 3 16,2-3 0-16,0 3 1 15,0 0 0-15,0 0-4 16,0 0 5-16,0 0-2 0,0 0-2 16,0 0 1-16,0 0-2 15,0 0 3-15,0 0-4 16,0 0 4-16,0 0-4 15,0 0 0-15,0 0-2 16,0 0 0-16,0 0 2 16,2 0-2-16,14 0 4 15,1 0-2-15,7 10 2 16,-6 2-3-16,12-2 2 16,-10 6 3-16,8 0-6 15,-8 2 0-15,7 1 4 16,-6-4-4-16,1-1 0 15,1 0 0-15,-3-5 0 0,0 2-1 16,-2-4 1-16,-1 0-3 16,-4-1 2-16,-2 2 0 15,-5-3 1-15,3-4 1 16,-8-1 0-16,3 5-1 16,-2-2 0-16,0-3 2 15,-2 0-2-15,0 0 0 16,0 0 0-16,0 0 0 15,0 0 1-15,0 0 0 16,0 0-1-16,0 0-1 16,0 0 0-16,0 0-7 15,0 0 1-15,0 0-3 16,-8 0-9-16,-6-12-7 16,-5-4-3-16,3 2 4 15,-3-2 10-15,5-4-7 0,-9-1 13 16,4 2-4-16,3-3 11 15,-3 11 0-15,5-3 1 16,-2 9 1-16,9-3 2 16,-5 2-1-16,6 0-1 15,1 2 2-15,-3 0-2 16,4-4 1-16,-6 4-1 16,-1 0 6-16,7-1 6 15,-2 0-2-15,-1 3 2 16,2-2 1-16,3 4-1 15,2 0 5-15,0 0-5 0,0 0-1 16,0 0 1-16,0 0-3 16,0 0 0-16,0 0-2 15,0 0-3-15,0 0 2 16,0 0-3-16,3 11 4 16,16 2 4-16,4 3-2 15,-6 4-2-15,1-6 0 16,0 8-3-16,1-2 2 15,2-5-5-15,2 6 3 16,-5-5-3-16,-3-1-1 16,3 2-2-16,-3-3 2 15,-6-6-2-15,4 1 4 16,-2 1-1-16,2-6 0 16,-6-2-1-16,2 5-4 0,-1-4 4 15,3 1 4-15,-11 1-4 16,3-3 0-16,1-2-1 15,-4 0 2-15,2 0-2 16,-2 4 2-16,0-4-3 16,0 0 3-16,0 0-2 15,0 0 2-15,0 0 2 16,0 0-3-16,0 0 0 16,0 0 0-16,0 0 0 15,0 0 0-15,0 0-1 16,0 0 1-16,0 0 0 15,0 0 1-15,0 0-1 0,0 0 0 16,0 0 0-16,0 0-1 16,0 0 1-16,0 0 0 15,0 0-1-15,0 0 1 16,0 0-2-16,0 0 2 16,0 0-2-16,0 0 2 15,0 0 0-15,5-4 2 16,-2-1-2-16,2-4 0 15,6 2-2-15,-6-5 2 16,10-1 0-16,-3-1-1 16,4-2 1-16,1 1 0 15,1 2 0-15,-1-1 0 16,0 0 0-16,2 4 1 16,-7 2-1-16,3 2-1 0,-3-2 1 15,-3 2 0-15,1-2 0 16,-3 2-1-16,3-2 0 15,4 2 1-15,-8-4 0 16,5 2-2-16,-4 2 0 16,1-2 2-16,-5 4-1 15,-1 2 1-15,1 2 0 16,-2 0-1-16,-1 0 1 16,0 0 2-16,0 0-1 15,0 0-1-15,0-2 0 16,0 2 0-16,0 0-3 0,0 0 3 15,0 0 0 1,0 0-1-16,0 0 0 0,0 0-1 16,0 0 1-16,0 0 0 15,0 0 1-15,0 0 0 16,0 0 0-16,0 0-3 16,0 0 1-16,0 0-1 15,0 0 0-15,0 0-3 16,0 0-6-16,0 0 3 15,0 0-7-15,0 0 4 16,0 0 0-16,0 0 2 16,0 0-1-16,0 0 1 15,0 0-15-15,-1 0-3 16,-7 0-6-16,3 0 8 0,2 0 7 16,-3 0 2-16,5 0-4 15,-1 0 9-15,-9 0 7 16,1 0 4-16,-1 2-1 15,0 10 2-15,-2-4 2 16,0 3 5-16,3 0 5 16,-3 3-10-16,9 0 7 15,-7 0 0-15,7-1-1 16,-9 0 0-16,2-1 10 16,1 2-10-16,-1-5 13 15,5 5-9-15,-2-5 6 16,3-7-2-16,2 2-14 15,-2-4 4-15,3 0-1 16,-2 0-1-16,4 0 0 0,0 0 2 16,0 0-4-16,0 0 2 15,0 0 6-15,0 0-5 16,0 0-4-16,0 0 3 16,0 0-1-16,0 0 1 15,0 0 3-15,0 0-2 16,0 0 0-16,0 0 2 15,0 0 0-15,0 0 0 16,0 0-3-16,0 0-3 16,0 0 5-16,0 0 0 15,0 0-1-15,0 0-4 16,0-9-1-16,11-7 0 0,5-4 2 16,1-5-2-1,5 1 1-15,-1 2-1 0,2 2 0 16,-5 2 0-16,-3 2 0 15,2 0 0-15,-1 4 0 16,-3 2 0-16,-6 0-1 16,3 2 1-16,-2 0 0 15,0 4-1-15,-6 0 1 16,-1 1 1-16,-1 3 1 16,0 0-3-16,0 0 1 15,0 0 0-15,3 0 1 16,-3 0 1-16,0 0-4 0,0 0 2 15,0 0 0 1,0 0 0-16,0 0 1 0,0 0-1 16,-3 0 2-16,-7 7-1 15,-7 5 2-15,-3 2-3 16,-1 3 5-16,-2 2-5 16,1 1 0-16,3-5 1 15,1 4 0-15,-5-3 1 16,8 0-2-16,-2-3 1 15,8-2 1-15,2 1-2 16,1-8 1-16,5 4-1 16,-2-4 1-16,-4 0-1 15,4-1 0-15,-2 3 0 16,-3-1 0-16,1 4 2 16,-3-2-2-16,7 5 2 0,-2-8-2 15,-5 0 0-15,4-4 1 16,6 5-1-16,0-5 1 15,0 0-1-15,0 0 0 16,0 0 0-16,0 0-1 16,0 0 1-16,0 0 0 15,0 0 2-15,0 0-2 16,0 0 0-16,0 0 0 16,0 0 1-16,0 0-1 15,0 0 0-15,0 0-2 16,0 0 2-16,0 0 1 15,0 0-1-15,0 0 1 0,0 0 2 16,0 0-1-16,0 0 1 16,0 0 1-16,0 0-2 15,0 0-2-15,0 0 0 16,0 0-2-16,0 0 2 16,0 0 3-16,-5 0-3 15,5 0 0-15,0 0 1 16,0 0 1-16,0 0-2 15,0 0-1-15,0 0 0 16,0 0 2-16,0 0-2 16,0 0 0-16,0 0-2 15,0 0-8-15,0 0 5 16,0-6 1-16,0-13 4 16,13 0 1-16,0-8 0 0,1 2-4 15,2-2 1-15,0-1 2 16,-2 8-6-16,-8 8 4 15,-4 2-2-15,-1 8 5 16,-1 2-1-16,0 0 0 16,0 0 1-16,0 0 1 15,0-2-1-15,0-1-1 16,0 0 1-16,-9-1 0 16,-4 4-2-16,2 0 3 15,5 0-1-15,-4 0 0 16,3 0 2-16,-5 0-2 0,9 0 3 15,-16 4-2 1,5 10 5-16,1 2-6 0,2-5 0 16,7 0 3-16,4-1-3 15,0-6 2-15,0 6-2 16,0-6-2-16,0-4 1 16,0 0 1-16,0 0 0 15,0 0 0-15,9 0 0 16,0 0-1-16,3-4 0 15,3-10 1-15,-2-7-1 16,-5 0-2-16,2-5-3 16,-5 2 1-16,-5 0 5 15,0 6-2-15,0 0 4 16,-5 8-2-16,-10 1 1 16,-4 3-1-16,-8 3 4 0,-2 3-2 15,5 0-2-15,-4 0 1 16,8 9 0-16,5 4 2 15,-3 7-2-15,9 0 0 16,3 2 0-16,6 1 0 16,0-2-1-16,0-3 0 15,0-5 0-15,0-2-1 16,15-3 0-16,-8-6-1 16,4 0 0-16,-11-2 1 15,2 0 0-15,1 0 0 16,-3 0 0-16,1 0 1 15,8 0-3-15,-9-18 0 0,4-6-1 16,-1-2 2 0,-3 4-4-16,0-6-2 0,0 8 7 15,-5 2 0-15,-7 4 1 16,-1 5 0-16,4 9 0 16,-1 0 5-16,6 0-2 15,2 0 0-15,-6 0-3 16,3 9 0-16,-1 7 0 15,2 4 0-15,4 6 1 16,0 2 2-16,0-2-1 16,0-4-2-16,4 1 4 15,13-6-4-15,0-4 2 16,3-4-2-16,7-5 0 0,1-1-1 16,-2-3-1-16,-4 0 0 15,2 0-3-15,-15-9-1 16,4-7-2-16,-5-5 0 15,-5-4-4-15,-1-5-8 16,-2 0 4-16,0-3 13 16,0 6-2-16,-2 2 4 15,-11 11-1-15,-4 5 0 16,3 5 2-16,1 1 4 16,2 3 0-16,-2 0-2 15,-5 0-1-15,3 0-1 16,2 9 1-16,0 12 3 15,8 2-2-15,3-1-1 0,2 8 3 16,0-3-1-16,0-4 2 16,0-5-2-16,0-5 1 15,14 1-1-15,5-3-3 16,-4 1 3-16,3-2-1 16,-3-2 4-16,-1 1-3 15,5-7-3-15,-16 3 1 16,8 1-2-16,-8-6 2 15,-3 0-2-15,3 0 0 16,-3 0-1-16,0 0-4 16,0 0 5-16,0 0 1 0,0 0 0 15,0 3 2 1,0 0-2-16,0-3-1 16,0 2-3-16,0-2 0 0,0 0-1 15,0 0 2-15,0 0 0 16,-6 0 0-16,-5-5-3 15,-5-9-4-15,-4-5 2 16,2-3 6-16,-6 6 2 16,3-2 0-16,3 6 0 15,-1 2 6-15,5 6 0 16,4-2 0-16,5 2-4 16,-3 2 0-16,3 0-2 15,-1-3 0-15,6 2 0 16,0 3 0-16,0-4 0 15,0 0 0-15,-4 4 0 0,-3-6 3 16,4 6-2-16,-5 0 2 16,6 0-1-16,2 0 0 15,0 0 0-15,-3 0 0 16,3 0 2-16,-2 0-2 16,-1 0 1-16,-2 0-2 15,-1 0 0-15,2 0-1 16,2 0 1-16,-6 0 0 15,3 0-1-15,-3 0 0 16,0 0 1-16,4 0-2 16,-9 0 1-16,1 0 0 15,-5 0 0-15,3 4 0 0,-5 2 1 16,3 1 0 0,3-5-1-16,7 1 0 15,5-3 0-15,-5 0-3 0,6 2 1 16,0-2 1-16,0 0 0 15,0 0-2-15,0 0 3 16,-3 0 0-16,3 0 0 16,0 0 3-16,0 0 0 15,0 0 0-15,0 0-2 16,0 0 1-16,0 0 2 16,0 0-3-16,0 0 2 15,0 0 0-15,0 0 1 16,0 0 4-16,0 0-4 0,0 0-1 15,0 0 3 1,0 0-3-16,0 0 0 0,0 0 2 16,0 0-2-16,0 0-2 15,0 0 3-15,0 0-3 16,0 0 1-16,0 0 4 16,0 0-6-16,0 0-2 15,0 0 2-15,3-2 0 16,4-14 0-16,10 6 0 15,-2 0 1-15,-1-2 0 16,5-2-1-16,-3 2 0 16,3-2 0-16,1 0-1 15,-5 2 2-15,-2 3-1 16,-1 0 0-16,-7 1 0 0,6 0-1 16,-5-1 1-16,0-1 2 15,4 2-2-15,3-1 0 16,-8-3 0-16,5 2 1 15,-3 5-1-15,0-4-2 16,-3 1 0-16,-2 1 2 16,1 1-1-16,-2 1 1 15,8-2 0-15,-7 2 0 16,3 3 1-16,-5-2-1 16,3 2 2-16,1-3-5 15,0 3 3-15,0 0 0 16,-1-3 0-16,5 0 0 15,-6-3 0-15,5 2 2 0,0-2-2 16,2-1 0-16,-1 2-1 16,-2-2-1-16,3 4 2 15,-4-1 0-15,-3-2-3 16,0 8 2-16,3-4 1 16,-5 2 0-16,0 2-1 15,0-2 1-15,0 2 1 16,0 0-1-16,0 0 0 15,0-3 0-15,0 3-1 16,4-5 1-16,-4 3-1 16,2-5 1-16,1 5-1 15,4-5 0-15,-4 3 0 0,-3-2-1 16,0 3 2-16,0 3-1 16,0-3 1-1,0 1 0-15,0 0 0 0,0 0 0 16,0 0 0-16,0 0 0 15,0-1 0-15,0 3 1 16,0 0-1-16,0 0 1 16,0 0 2-16,0 0-1 15,0 0 5-15,0 0-2 16,0 0-1-16,0 0-2 16,0 0-1-16,0 0-1 15,0 0 1-15,2 11-1 16,-1 1 0-16,5 3 1 15,2 2 2-15,-1-1-2 16,2-2 4-16,-7-1-2 0,1-2 3 16,7 1-6-16,-3-4 0 15,3 4 1-15,-4-5-1 16,4 1 1-16,-3 0-1 16,0-2 0-16,-4-1 0 15,2 1 0-15,3-3 0 16,-3 2 1-16,0 1-1 15,2-6-1-15,-4 8 1 16,2-5 0-16,3 5 1 16,-6-4-1-16,2-2 0 0,5 5 0 15,-5-3 0 1,-1 1-1-16,8-2 0 0,-9-1 1 16,3 3-1-16,5-4 1 15,-10 2-2-15,4-1 0 16,-1 1 4-16,0 2-4 15,1-4 1-15,-4-1 1 16,4 5-1-16,1-3 5 16,-4 0-4-16,6 0 0 15,-5 0 0-15,1 1 0 16,1 2 0-16,3-1 0 16,-4-4-3-16,0 7 3 15,-1-4 0-15,1 1 0 16,5 0 0-16,-8-1 0 15,6 3 0-15,3-3 0 0,-9-1 0 16,5-2 0-16,-3 2-1 16,1 4 0-16,2-6-4 15,-5 4 5-15,0-2 0 16,0-2 0-16,3 0 2 16,-3 0-2-16,2 0-2 15,-2 0 2-15,0 4 0 16,0-4 0-16,0 0 0 15,0 0 0-15,0 0 1 16,0 2-1-16,0-2 0 16,0 0-1-16,0 0 1 15,0 0-1-15,0 0 1 16,0 0-2-16,0 0-1 0,0 0 2 16,0 0-1-16,0 0-3 15,0-6 3-15,0-8 0 16,-5-4 0-16,-10 0-2 15,4-4-4-15,5 3 3 16,-8-2 5-16,4 7 0 16,3 3-1-16,-6 7 0 15,7-3 1-15,-4 2 0 16,6-1 1-16,-9-2-2 16,9 2 1-16,-4-3 0 15,1 4 0-15,4-3 0 16,-7-1-1-16,5 2-1 0,-3-3 2 15,3 3 0 1,-3-2 0-16,2 3 0 0,3-1 0 16,-10 0 0-16,2 0 0 15,2 0 0-15,-7 1 0 16,0-2-1-16,2 4 0 16,3-1 0-16,1 0 1 15,-2 5 1-15,7-4-1 16,-3 0 0-16,4 2 0 15,0-2 0-15,-1 1-1 16,1-2 0-16,-1 3 0 16,5 0-1-16,-2 0 2 15,-7-3 0-15,5-2-2 16,1 5 2-16,-5 0 0 0,6-1 0 16,-2-2 0-16,3 3 0 15,-5 0 0-15,3 2 0 16,0 0 2-16,3 0-2 15,0 0 0-15,0-4 1 16,0 4-1-16,0 0 3 16,0 0-3-16,0 0 1 15,0 0-1-15,0 0 1 16,0 0 0-16,0 0 1 16,0 0 0-16,0 0 2 15,0 0-4-15,0 0 4 16,12 8 1-16,-5 2-4 15,8-1 4-15,-4 0-5 0,3 1 2 16,2 0-1-16,-6-1 1 16,3 8-1-16,0-1 1 15,2-5 1-15,0 2-3 16,-7-1 0-16,5-1 1 16,-2-1-1-16,5 1 1 15,-6-5 0-15,2 3-2 16,1-2 1-16,3 0 0 15,-9 0 0-15,3-1 0 16,-5 2 0-16,3-2 1 16,-4 2-1-16,1 0 1 15,2-1-3-15,-1 0 4 0,5 2-1 16,-6-2-1-16,-1-1 0 16,3 2 1-16,-4-2-1 15,0-1 0-15,2 1-2 16,3-1 2-16,-8-2 0 15,2 1 1-15,2-2-1 16,-4 3 0-16,9-3 1 16,-9 1-1-16,1-2-1 15,5 2 0-15,-3-1 0 16,2 0 1-16,-5 1 0 16,3-3 1-16,-1 5-2 15,-2-4 3-15,0-1-4 16,3 0 2-16,-3 0 0 0,0 0 0 15,0 0 0-15,1 3 0 16,6-1 0-16,-5 0-1 16,-1 0 2-16,5 2 0 15,-6-4-1-15,2 4 0 16,3-4 0-16,-5 0 0 16,4 2-1-16,-4-2 0 15,2 0 1-15,0 4 0 16,-1-2 0-16,9 3 0 15,-10-2 1-15,3-1-1 16,1 0 0-16,-4-2 0 16,6 2-1-16,-6-2 1 0,1 4 0 15,1-1 0 1,2 0 0-16,-2-1 0 0,-2 0 0 16,0-2 1-16,0 0-1 15,2 0 0-15,-2 0 0 16,6 2 0-16,-3-2 0 15,-3 2 0-15,0 1 0 16,0-3 0-16,0 3 0 16,0-3 0-16,2 2 0 15,-2-2 0-15,1 0 1 16,-1 4-1-16,0-4 0 16,3 2 1-16,4 0-1 15,-7-2 1-15,2 2-1 16,-2-2 0-16,0 0-1 15,0 0 1-15,0 0-1 0,0 0 1 16,0 0 0-16,0 0 0 16,0 0 4-16,0 0-7 15,0 0 4-15,0 0-2 16,0 4 1-16,0-4-1 16,0 0 1-16,1 4 0 15,-1-4 0-15,0 0 0 16,4 0 0-16,-4 0 0 15,0 0 1-15,2 2-1 16,0-2 0-16,4 0 2 16,-6 4-2-16,0-4-2 15,0 0 2-15,0 0 0 16,0 0 1-16,0 2-2 16,0-2 2-16,0 0-1 0,0 0 1 15,0 0-1-15,0 0 2 16,0 0-2-16,0 0-1 15,0 0 0-15,0 0 0 16,0 0 2-16,0 0 3 16,0 0-4-16,0 0 0 15,0 0 2-15,0 0-2 16,0 0 0-16,0 2 0 16,0-2 2-16,0 0-2 15,0 0 0-15,0 0-3 16,0 0 2-16,-10 0 1 0,-4 3 0 15,-1-1 3 1,4 1-3-16,-12 1 0 0,9 3-4 16,5 0 4-16,-9-1 0 15,3 4 4-15,2-4-4 16,0 1-5-16,1 2 4 16,0 1 1-16,-9-2 0 15,11 2-1-15,-5-1 1 16,5-2-1-16,3 2 2 15,-6-3-2-15,0-1 2 16,5 4-1-16,3-4 4 16,-2-1-4-16,5-2 0 15,-1 3 0-15,-5 0 0 0,3-1-5 16,-3 1 5-16,2-3 0 16,3 4 0-16,-7-3 0 15,9-1 0-15,-1-2 4 16,2 0-4-16,0 0 0 15,0 0-2-15,0 0-3 16,0 0-5-16,0 0 1 16,0 0-1-16,0 0-12 15,0 0 7-15,0 0 4 16,13-5 3-16,1-8 5 16,5-3 0-16,3-2-2 15,4-6-2-15,-4 2-4 16,2 4 7-16,-2 2-2 15,-3 0-10-15,-2 3 8 0,-1 4 5 16,-3 2 2-16,0 0-1 16,-6 3 2-16,4-2 2 15,2 0-2-15,-9-2 0 16,7 6 0-16,-10-4 0 16,5 4-2-16,-4 2 2 15,-2 0 0-15,0 0-1 16,0 0 1-16,0 0 3 15,0 0-3-15,0 0 0 16,0 0 2-16,0 0-1 0,2 0 1 16,-2 0-2-1,0 0 2-15,0 0 7 0,0 0-1 16,0 0-1 0,0 0 2-16,0 0 1 0,0 0 3 15,0 0-10-15,0 0 1 16,0 0 0-16,0 0-3 15,0 0 7-15,-11 0-6 16,-12 5-1-16,0 8-1 16,-3 3 5-16,2 4-7 15,-7 2 2-15,-2 4 0 16,1-2 1-16,6-2 4 16,4-4-5-16,-2-4 0 15,5-3 0-15,11-2 1 16,-7-2-1-16,13-1 3 0,-6-3-3 15,6-1-6-15,1-2 6 16,1 3 0-16,0-3 5 16,0 0-5-16,0 0 0 15,0 0-5-15,0 0 4 16,0 0-6-16,0 0 5 16,0 0-11-16,0 0 7 15,0-10-1-15,0-5 1 16,13-1-2-16,-4 2 3 15,-1 7 0-15,-5 4 3 16,-3 3 2-16,0 0 3 16,0 0-1-16,0 0 4 15,0 0 5-15,0 0-4 16,-11 0-5-16,0 5-2 0,-11 6 0 16,12 1 0-16,-2-2 1 15,-1-2 0-15,5 1 0 16,-1-2 1-16,4-4-2 15,5-2 0-15,-2-1 1 16,-5 0-1-16,5 0 0 16,2 0 2-16,0 0-2 15,0 0 0-15,0 0-1 16,0 0 1-16,0 0-1 16,0 0 2-16,0 0-1 15,0 0 1-15,0 0-1 16,0 0 4-16,0 0-1 15,0 0 2-15,0 0 2 0,0 0-4 16,0 0 1-16,0 3-4 16,0-1 2-16,0 1-2 15,0-3 1-15,0 0-1 16,0 0-2-16,0 0-2 16,9 0-19-16,11 0 15 15,9 0 3-15,5-17 2 16,-1-5-1-16,2-3-8 15,-2 1 0-15,-3 0 2 16,-8 8 5-16,-9 4 2 16,-2 4 3-16,-9 6 0 15,1-2 0-15,-2 2 0 0,2-2 0 16,4 0 0-16,-1 0-1 16,5-1 1-16,-9 2-1 15,-2 3 1-15,0 0 0 16,0 0-1-16,0 0 1 15,0 0 0-15,0 0 1 16,0 0-1-16,0 0 0 16,0-4-1-16,2 4-1 15,0 0 2-15,7 0-2 16,-7 0 2-16,3 0 1 16,0 0 0-16,0 0-1 15,-2 0 0-15,2 0-1 16,-4 0 2-16,6 0-1 0,-5 0 0 15,-2 0-1 1,1 0 0-16,5 0 2 0,1 0-1 16,-3 0 0-16,-2 0 0 15,0 0 0-15,-2 0 0 16,0 0 0-16,0-2 0 16,1 0 1-16,9-3 1 15,-8 0-2-15,9-1 0 16,-10 4 1-16,-1-2-1 15,0 4 0-15,0 0 1 16,0 0 0-16,0 0 6 16,0 0 2-16,0 0-6 0,0 0 0 15,0 0-2 1,0 0 0-16,0 0 1 0,0 0-2 16,0 0 0-16,0 0 2 15,0 0-2-15,0-4 3 16,0 0-1-16,0-2 2 15,0 4-3-15,0-6-1 16,0 4 1-16,0-1 0 16,-7-2 2-16,2 3-1 15,3-1-1-15,-8-2 1 16,5 3 3-16,1-2-1 16,-3 2-4-16,4 0-4 15,-1-1 4-15,-5-1 0 16,5 1 4-16,-6-4-1 15,1 2-2-15,8 1 1 0,-10-4-1 16,7 1 5-16,-4 8 0 16,3-4-1-16,-1 2 1 15,2 1-2-15,-2-2-2 16,2-1-1-16,-5 0 0 16,5-1-1-16,-2 1 0 15,-1 0 0-15,2 1 1 16,3-1 3-16,-8 0-3 15,3-1 9-15,1 1-9 16,-2 4-1-16,7-4 0 16,-9 0 1-16,7 0-1 15,0 1 0-15,1-1 0 0,-6-1 1 16,5 1 0 0,-2-4-1-16,5 4 0 0,-7-1 0 15,2-4 0-15,3 9 2 16,-8-4-2-16,7 0 0 15,-3 0 0-15,1 1 0 16,-3-3 0-16,7 4 0 16,-2-1 0-16,-5 2 0 15,6-2 1-15,-1 4-1 16,3-4 0-16,-10 4 0 16,4 0-1-16,5-3 0 15,-11-2 1-15,9 1 0 16,0-1-1-16,-5 0 1 0,6 3 0 15,-1-2-1 1,0 2 1-16,-4-6-2 0,2 4-1 16,3-1 1-16,2 3 1 15,-3-1 1-15,-5-1 0 16,6 0 0-16,0 2 0 16,-2-2 0-16,4 4-1 15,0 0 2-15,0 0-2 16,-5-3 1-16,3 0-1 15,2 1 1-15,-2 0 0 16,-2 0 1-16,4 2-1 16,0 0 0-16,0 0 0 15,0 0 0-15,0 0 1 0,0 0-2 16,0 0 1-16,0 0 0 16,0 0 0-16,0 0 0 15,0 0 3-15,0 0-2 16,0 0 0-16,0 0 0 15,0 0 0-15,0 0-1 16,0 0 0-16,0 0 1 16,0 2 1-16,4 5 0 15,5 2 1-15,-3-1-2 16,4 4 0-16,-4 0 2 16,5-1-3-16,-3 0 0 15,3-1 3-15,-6-1-3 16,5 2 0-16,-3-2 1 15,3 1-1-15,3-1 0 0,-9-3 1 16,2 1-3-16,1-1 4 16,-4 2-2-16,2-7 0 15,3 4 0-15,-5 0 1 16,-3-5-2-16,3 6 1 16,3-1 0-16,2 3 1 15,-1-2-1-15,1 0-1 16,-4 4 1-16,8-6 0 15,-11 3 0-15,7-3 0 16,0 1 0-16,-3 0 0 16,3 0-1-16,-6-1 1 15,0 1 2-15,3 0-2 0,-2-4 0 16,1 4-1-16,0-3 0 16,-2 2 1-16,2-2 0 15,5 4-1-15,-6-2 3 16,1-2-4-16,3 3 4 15,-4 0-4-15,0-1 3 16,2-2-2-16,1 0 1 16,-4 1-1-16,0 2 1 15,2-1 0-15,5-2 3 16,-8-2-3-16,3 4 0 16,-2 0-3-16,1-4 3 15,-3 6 1-15,5-6-1 16,-5 4 1-16,3-2-3 0,2 0 0 15,-4 1 2-15,6 2 2 16,-5-3-2-16,-2 0 0 16,1-2 0-16,5 4 0 15,-6-1-2-15,2 2 2 16,3-3 0-16,-5-2 2 16,4 2-2-16,-4 0 1 15,4 4-1-15,-3-4 0 16,9 2 0-16,-10-2-1 15,2 0-1-15,-1 4 2 16,3-6 0-16,2 6 0 16,-6-6 0-16,1 4 0 0,-1-2 2 15,2 0-1 1,4 1-1-16,-4-3-3 0,4 2 3 16,-3-2 2-16,-3 0-2 15,0 3-3-15,0-3 2 16,0 0 1-16,2 0 0 15,-2 0 0-15,1 2 1 16,-1 0-1-16,3-2 1 16,4 0-1-16,-7 0-5 15,2 4 5-15,-2-4-2 16,0 0 0-16,0 0-3 16,0 0 2-16,0 0 2 15,0 0-2-15,0 0-4 16,0 0 4-16,0 0-7 15,0 0 4-15,0 0-2 0,0 0 1 16,0-6 2-16,0-6 2 16,0 0-4-16,0-2 0 15,0 6 7-15,0-3-2 16,-2 0 5-16,-8 3-6 16,7 0 5-16,0 6-5 15,-5-2 4-15,2 0-2 16,4 0 1-16,-5-1 0 15,3-1 3-15,3 3-2 16,-1-1-1-16,0 0 0 16,-7-1-3-16,5-2 2 15,0 0 1-15,-3 0 1 0,0-2-1 16,-2 3 0-16,5-3-1 16,-1-1 1-16,-5 1 0 15,5 0 2-15,-6-1-1 16,5 2-1-16,-5-1 1 15,1 2 0-15,0 2-1 16,1-1 6-16,-1 1-5 16,3 1 1-16,2-1-4 15,3 2-2-15,0-3 4 16,-5 6 1-16,6 0-1 16,-4-2 1-16,3 2-1 15,-4-3 6-15,1 1-5 16,1 2-1-16,1-2 1 0,-4 0 1 15,7 2-1 1,-2-2-1-16,1-1 0 0,1-2 0 16,-3 4 1-16,3-2 0 15,-8-1-2-15,6-2 2 16,-1 2-2-16,-2 0 2 16,5-4 0-16,-7 7-1 15,2-4 0-15,3 1 0 16,-1 0 0-16,-7 1 1 15,4-2-1-15,1-1 0 16,3-2 0-16,-4 6-1 16,5-2 1-16,1 2 0 15,-3-1 1-15,-4-2-1 16,6 1 0-16,-4-1 0 0,5 5 0 16,-2 0 0-16,-4-2 0 15,4-1 0-15,2-1 0 16,-2 0 1-16,-2 2-1 15,3 2 0-15,-1-4 0 16,-6 1 0-16,6 0 0 16,1 1 0-16,-1 2 1 15,2-2 0-15,-3 0-1 16,-3 2 1-16,6 0-1 16,0-2 2-16,0 2-2 15,0 0 0-15,0 0-2 16,0 0 4-16,0-2-1 15,0-1-1-15,-2 0 0 0,2 3 0 16,0 0 0-16,0 0 0 16,0 0 0-16,0 0 1 15,0-4-1-15,0 4 1 16,0 0-1-16,0 0 5 16,0 0-2-16,-2 0 0 15,-1 0-3-15,3 0 3 16,0 0-1-16,0 0 0 15,0 4-2-15,0 6-1 16,3-1 1-16,7 4 0 16,-2-4 1-16,7 2-2 15,-3 3 2-15,1-2-1 0,-3 2 0 16,3-4 1-16,0 4-1 16,1-2 1-16,-6-3-1 15,2 0-1-15,-4-2 1 16,5 2 1-16,-3-4-1 15,-2 1 0-15,1-1-3 16,1-1 3-16,-4 3 0 16,4 1-3-16,0-2 3 15,-2-1-1-15,3-2-2 16,-6 5-1-16,4-4 2 16,-3 3-3-16,7-3 0 15,-3-1 4-15,-4 2-3 16,7-3 3-16,-10 4-3 0,3 2 1 15,1-3 0-15,0-4 2 16,0 8 0-16,6-7-3 16,-9 0 1-16,2 4-4 15,1-2-4-15,4-2 2 16,-5 3 1-16,5-3 0 16,-7 2 5-16,0 1 0 15,-1-3 3-15,3 1 0 16,3-3 0-16,-7 6 0 15,2-3-2-15,2 3 2 16,-2-2 0-16,0 0 3 16,-2-2-3-16,6 2 1 0,-3-2-5 15,-3 6 6 1,2-6-4-16,-1 2 4 0,2 3-4 16,6-4 2-16,-9 1 0 15,5-4 0-15,-3 2-1 16,0 0 1-16,-2-2 0 15,0 3 1-15,6 0-1 16,-6-3 0-16,0 0 2 16,0 0-2-16,0 0 0 15,0 0-3-15,0 0 3 16,0 0 0-16,0 0 3 16,0 0-3-16,0 0 0 15,0 0 2-15,0 0-2 16,0 0-1-16,0 0 1 15,0 0-1-15,0 0 1 0,0 0 0 16,0 0 0-16,3 0 0 16,-3 0 0-16,0 0-2 15,0 0 4-15,0 0-2 16,0 0 3-16,0 0-3 16,0 0 0-16,0 0 0 15,0 0 7-15,0 0-7 16,0 0 3-16,0 0 6 15,0 0-8-15,0 0 2 16,0 0-2-16,0 0 5 16,0 0-3-16,0 2-3 15,0 4 3-15,-11 2-3 0,2-2 2 16,-4 0-2-16,2 1 5 16,3 0-5-16,-6 3 0 15,4-2-4-15,1 0 5 16,2-2-1-16,0-2 0 15,-2 3 0-15,5-5 0 16,-1 7 5-16,-3-1-10 16,1-2 7-16,5 2-2 15,-7-4 4-15,5 2-4 16,-4 0 0-16,3-6 0 16,2 6-5-16,0-2 5 15,-4 3 0-15,0 0 0 16,5-1 1-16,-9 2 4 0,5-4-5 15,2-2 0 1,-4 8-2-16,4-6 1 0,-4 1 0 16,3-3 2-16,3 4 3 15,-4-1-4-15,1-1-5 16,1 1 5-16,-8 0 0 16,8 1 0-16,2 0 0 15,-6-2 0-15,5-1 1 16,1-2-1-16,-1 8 1 15,-4-2-1-15,0 0 0 16,-4-5 1-16,6 8 0 16,-5-6-1-16,4 1 1 0,5-3-1 15,-9 4 1 1,9-1-2-16,-4-2 2 0,3 2-2 16,-6-5 1-16,1 6 0 15,5-6 0-15,-9 4 5 16,9-2-5-16,-1 0-4 15,-3 1 4-15,4 0 1 16,0 1-1-16,-4-2 0 16,6-2 1-16,-7 5-1 15,3 0 2-15,1-4-2 16,-7 2 4-16,7-1-1 16,-3 1-3-16,1-1 1 15,3-2 3-15,0 6-3 16,-2-3-1-16,3 1 2 15,1-2 0-15,-2 2-1 0,2-4 0 16,-7 4 2-16,7-4-2 16,-2 0-1-16,2 0 0 15,0 0 1-15,-2 0 1 16,2 0 1-16,0 0-6 16,0 0 4-16,0 0-1 15,0 0 0-15,0 0 1 16,0 0 0-16,0 0-1 15,0 0 0-15,0 0 0 16,0 0 1-16,0 0-1 16,0 0 2-16,0 0 0 15,0 0-2-15,0 0 2 0,0 0-2 16,0 0 0-16,0 0 1 16,0 0-1-16,0 0 0 15,0 0 0-15,0 0 0 16,0 0 0-16,0 0 1 15,0 0-2-15,0 0 1 16,-2-4 0-16,-1-2 0 16,-2 2 0-16,5 0 1 15,-3-1-1-15,1 0 0 16,-2 3 0-16,3 2 1 16,1-3 1-16,0 2-2 15,-6-2 2-15,0 1-1 16,3 2 0-16,-5-5 0 0,1 3-1 15,-4-5 2-15,4 4-2 16,-3-5 0-16,-3 2 2 16,3 6-2-16,-3-10 8 15,1 1-7-15,3 4 0 16,1-4 2-16,2 2-3 16,-2-2 2-16,1 1 1 15,-4-4-1-15,4 2 1 16,5 4-1-16,-8-1 5 15,7 0-2-15,0 5 2 16,-4-3 1-16,0 1-3 16,4 4 1-16,-10-5 0 0,5 3-5 15,0 0 2 1,1 0-3-16,0 0 2 0,5 2 0 16,-7-8-1-16,5 8-1 15,-2-2 0-15,1 0 0 16,3-2 1-16,-3 1-1 15,3 3 1-15,-1-3 1 16,-4 3-2-16,4-2 0 16,1-2 0-16,-7 4 0 15,1-5 0-15,7 5 0 16,-5 0 0-16,3 0 0 16,-1-5 0-16,2 4 0 15,-6-2 1-15,3 1-1 16,-1 0 0-16,1 0 0 15,-1-2 0-15,5 4 0 0,-1 0 0 16,2 0-1-16,0 0 2 16,-2 0-1-16,2 0 0 15,0 0-1-15,0 0 1 16,0 0 0-16,-6 0 1 16,6 0-1-16,0 0 0 15,0 0-1-15,0 0 1 16,0 0 0-16,0 0-2 15,0 0 2-15,0 0 0 16,0 0-1-16,0 0 0 16,0 0 0-16,0 0 1 15,0 0 0-15,0 0-3 0,0 0 2 16,0 0 0-16,0 0 1 16,0 0 0-16,0 0-1 15,6 0 0-15,-4 0 1 16,-2 0-1-16,0 0 0 15,0 0 0-15,0 0-1 16,0 0 0-16,0 0-6 16,0-10 3-16,0-4 0 15,0-4 1-15,0 2 3 16,0-2-1-16,0 2 2 16,0 7-1-16,0 2 2 15,0 3-1-15,0 2 1 16,0 2 0-16,0 0-2 0,0 0 2 15,0 0 0 1,0 0 1-16,0 0-2 0,0 0 1 16,0 0 1-16,0 0-1 15,0 0 0-15,0 0 1 16,0 0 3-16,0 0-3 16,0 0-1-16,0 0 5 15,0 0-5-15,0 0 0 16,0 6 0-16,7 6 1 15,0-1 0-15,4 0-1 16,-3 1 1-16,1 1 1 16,4 3 0-16,-2-5 1 0,1 3-2 15,-6 0-2 1,5-1 4-16,-1 1-1 0,2-3-3 16,-1-1 2-16,5 1-1 15,-1-2-1-15,-5 2 2 16,3 0-4-16,-1 2 4 15,-5-4-2-15,6-1 0 16,0 1 0-16,-7 1 0 16,5-1 1-16,3-3 0 15,-10-1-2-15,7 2 1 16,-8-4-3-16,1 3 6 16,1-2-6-16,3 0 3 15,-6-1-3-15,1 2 0 16,-2-3 3-16,-1-2-1 15,0 2 0-15,0-2 2 0,0 0-2 16,0 0 0-16,0 0 1 16,0 0-1-16,0 0-1 15,0 0 2-15,0 0-1 16,0 0 0-16,0 0 1 16,0 0-3-16,0 0 2 15,0 0 1-15,0 0 0 16,0 0-3-16,0 0 3 15,0 0-1-15,0 0 1 16,0 0 0-16,0 0 0 16,0 0 0-16,0 0-2 15,0 0 2-15,0 0 0 0,0 0 0 16,7 0-5-16,-5 0 2 16,0 0-3-16,0 0 2 15,-2 0-1-15,0 0 3 16,0 0-1-16,0 0 3 15,0 0-2-15,0 0 2 16,0 0-1-16,0-9-1 16,0-8 1-16,0-2-3 15,-13 5 0-15,3 1-2 16,-4-1 4-16,-1 5 0 16,-4-1-1-16,3 2 1 15,-12 0-1-15,7 2-2 16,-6-3 3-16,6 4 2 15,7 1-1-15,-2 0 0 16,8-4 1-16,2 6 2 0,3 0-1 16,3 0 5-16,0 2-4 15,0 0-1-15,0 0 0 16,0 0 1-16,-3 0 1 16,3 0 0-16,0 0 2 15,0-2 0-15,0 2-2 16,0 0-2-16,0 0 5 15,0 0-1-15,0 0-5 16,0 0 4-16,0 0-4 16,0 0 2-16,0 0-2 0,3 0 1 15,6 0 1-15,6 6 4 16,1 1-2-16,7 4-1 16,-4-2 0-16,10 2-3 15,-9-1 3-15,1 2-3 16,-2-4 0-16,4 1 1 15,-5-2-1-15,-5 2-3 16,-7-2 3-16,4 0 0 16,1 0 0-16,0 2 0 15,2-4 0-15,1 0-1 16,-7 1 1-16,4-2-1 16,-6 0 1-16,4-1 0 15,-5 0 0-15,-4-1 0 16,2 0 0-16,-2-2 2 15,0 0-2-15,2 0-2 0,-2 0 2 16,0 0 1-16,0 0 0 16,0 0 1-16,0 0 0 15,0 0-2-15,0 0 3 16,0 0-2-16,0 0-1 16,0 2 0-16,0-2 0 15,0 0 0-15,0 0 0 16,0 0 0-16,0 0 0 15,0 0 1-15,0 0-1 16,0 0 0-16,0 0 0 16,0 0-3-16,0 0 0 15,-8-6-3-15,-6-8 2 0,-1-2 1 16,-3-3 0-16,1-4-2 16,-7 4 1-16,4-5-1 15,1 4 5-15,3 2 0 16,-3 0 0-16,-3 2-1 15,4 0 1-15,-1 2 0 16,3 0-1-16,-4 3 1 16,2 6 0-16,4-9 0 15,-5 6 0-15,5 0 0 16,-5-2 0-16,-1 3 1 16,0 0-2-16,7 5 2 15,4-2 0-15,7 4-1 16,2 0 0-16,-6 0 0 0,6 0 0 15,0 0 2-15,0 0-4 16,0 0 2-16,0 0-2 16,0 0 1-16,0 0 2 15,0 0 0-15,0 0-1 16,0 0-1-16,0 0-1 16,17-6 2-16,4 2 1 15,-2-6-1-15,2 5 1 16,-3-4-1-16,-1-3 0 15,-5 3 2-15,5-2-1 16,-2-8-1-16,2 2 2 16,1-9-2-16,7-3-1 0,-1-4 0 15,3 0-1 1,-2-3 0-16,-2 1 1 0,-5 6 1 16,-3 6-1-16,0 7-3 15,-10 5 2-15,5 5 2 16,-10 3 0-16,3 3 0 15,-3 0 0-15,0 0 0 16,0 0 0-16,0 0 0 16,0 0-4-16,0 0 1 15,0 3-1-15,0 11 4 16,-18-2-1-16,1 4 1 16,-12 2 0-16,-1 2 0 15,-6 4 0-15,1-4 4 16,5 2-4-16,2-3 1 15,7 0-2-15,8-8 1 0,7-5-5 16,-2 1 5-16,6-3 3 16,-1-4-3-16,3 0-1 15,0 0-2-15,0 0-13 16,0 0-47-16,0 0-60 16,13-13-92-16,4-11-626 15</inkml:trace>
  <inkml:trace contextRef="#ctx0" brushRef="#br0" timeOffset="126456.66">26237 17833 458 0,'0'0'131'0,"0"0"-83"16,0 0 16-16,0 0 47 16,0 0-41-16,0 0-28 15,0 0-9-15,0 0 5 16,-11-7 5-16,11 2-13 15,24-3 13-15,9-4-8 16,0-8 10-16,5-8-9 16,4-3-15-16,-2-8-10 15,2-4-5-15,-1-9-4 16,-1-10-1-16,-1-6 3 16,1-12-2-16,-7-6-2 15,1-5 1-15,-11-2 3 16,0 2-4-16,-4 17 6 0,-16 14-1 15,-3 14-3-15,0 15-2 16,0 12 8-16,-3 5-1 16,-10 6-1-16,7 3-5 15,-1 4 0-15,4 1 0 16,3 0-1-16,0 0-1 16,0 0-1-16,0 0-4 15,0 0-3-15,0 0-6 16,0 6-25-16,0 12-34 15,0 2-49-15,0 3-52 16,0-4-254-16</inkml:trace>
  <inkml:trace contextRef="#ctx0" brushRef="#br0" timeOffset="127630.85">26849 17085 43 0,'0'0'383'15,"0"0"-364"-15,0 0-3 16,-7-138 61-16,7 96 0 16,7-2-25-16,-5 0 30 15,2 0 6-15,5-5-37 16,-9-6-11-16,0-6-2 15,0-5-11-15,0-6 7 16,-12-11-7-16,-8-3 9 16,-9-2 2-16,-4-6-12 15,-12-3 5-15,-7-1-17 16,-7-2 2-16,2 4-3 0,-8 8 1 16,0 12-10-16,-8 11 5 15,9 14-9-15,-4 8 2 16,2 7 4-16,2 5-6 15,12 6-3-15,6-1 3 16,11 6 0-16,8 4-1 16,13 3 1-16,4 4 3 15,-1 1-3-15,8 2-2 16,0 2 1-16,-3 0-4 16,4 4-2-16,2 0-3 15,0-4-1-15,0 4 2 16,0-2-3-16,0 2-18 0,0 0 1 15,-2 0-3-15,2 0 4 16,0 0 21-16,0 0 0 16,0 0 4-16,0 0 1 15,0 0 0-15,0 0-2 16,-3 0 0-16,0 0-3 16,-4 0-10-16,0 0-11 15,4 0 4-15,-5 0 15 16,8 0 7-16,0 0 1 15,0 0-1-15,0 0 2 16,0 0 0-16,-2 0 0 16,0 0 0-16,2 0-10 15,-4 0-41-15,4 0-59 0,0-6-17 16,0-6-33-16,0-2-185 16</inkml:trace>
  <inkml:trace contextRef="#ctx0" brushRef="#br0" timeOffset="131839.67">14167 4971 736 0,'0'0'42'0,"0"0"26"0,0 0-15 15,0 0 0-15,0 0 0 16,0 0-2-16,0 0-29 15,16-58-17-15,-16 58-5 16,-29 34 0-16,-39 25 29 16,-40 21-5-16,-15 10-8 15,-1 0-14-15,23-14-2 16,27-12 0-16,34-14-3 16,12-14-3-16,12-12-10 15,14-11-8-15,2-13 1 16,0 0-12-16,13-2 15 15,21-33 9-15,33-12 9 16,14-12 1-16,15-9-4 0,4 2 3 16,8 7-13-16,-21 9 7 15,-12 13 8-15,-27 17 6 16,-28 9 22-16,-8 8 17 16,-12 3 19-16,-6 0-7 15,-46 36-21-15,-42 30-11 16,-32 28-10-16,-14 8-11 15,17-3-4-15,37-11-113 16,38-25-138-16,23-20-216 16</inkml:trace>
  <inkml:trace contextRef="#ctx0" brushRef="#br0" timeOffset="133607.97">14911 6134 544 0,'0'0'78'16,"0"0"-35"-16,0 0 44 16,0 0 14-16,0 0-49 15,0 0-18-15,2-8 1 16,-2 8-6-16,0 0-11 15,0 0 0-15,0 0 7 16,0 0-8-16,0 0-3 16,0 10-6-16,0 8 0 15,-10 3 13-15,7-4-16 16,1 1-4-16,2-6-1 0,0 2 2 16,0-4-6-16,0-4 6 15,2-2-3-15,11 1 1 16,7-4 0-16,8 2 0 15,3-3-3-15,6 0 3 16,7 0-9-16,-7 0 7 16,-6-4-3-16,-12 1 2 15,-6 1 3-15,-13 2 1 16,0-2-1-16,0 2 6 16,0 0-1-16,0 0 2 15,0 0-7-15,0 0 8 16,0 0-8-16,0 0-4 15,0 0 1-15,-7 0-13 0,-18 0-16 16,2 7-20-16,-3 2-34 16,7-3-47-16,3-1-53 15,2-2-125-15</inkml:trace>
  <inkml:trace contextRef="#ctx0" brushRef="#br0" timeOffset="133786.4">15008 6210 186 0,'0'0'34'0,"0"0"-34"0,0 0-4 15,0 0-9-15,0 0-91 16</inkml:trace>
  <inkml:trace contextRef="#ctx0" brushRef="#br0" timeOffset="134206.31">15085 5982 562 0,'0'0'60'0,"0"0"-17"0,0 0 73 16,0 0 8-16,0 0-39 16,0 0-14-16,18-53-9 15,-18 53-18-15,0 0-15 16,0 0-8-16,0 4 1 15,-8 32-11-15,-12 15 7 16,-12 19-1-16,1 12-4 16,-6 4-4-16,-5 8 2 15,7-1-7-15,2-2 2 16,11-14-6-16,-2-9 0 0,8-16 0 16,7-8-3-16,-4-13 3 15,2-7-12-15,10-9-15 16,-1-6-16-16,2-7-84 15,-11-2-10-15,6-9-85 16,-11-24-258-16</inkml:trace>
  <inkml:trace contextRef="#ctx0" brushRef="#br0" timeOffset="134535.94">14642 6306 686 0,'0'0'58'0,"0"0"-2"0,0 0 37 16,0 0-17-16,0 0-20 15,0 0-20-15,-4-11-17 16,4 11-14-16,0 7-2 16,0 8-1-16,17-1 2 15,3-3-4-15,7-6 1 16,2-5-5-16,-4 0 3 15,3-6 0-15,-9-13-2 16,-3-5 6-16,-9-2-2 16,-7 6 12-16,-4 0-2 15,-24 3-5-15,-4 8-5 16,-1 5-2-16,3 4-4 16,4 0-24-16,16 20-16 0,10 10-32 15,0-1-48-15,20-2-111 16</inkml:trace>
  <inkml:trace contextRef="#ctx0" brushRef="#br0" timeOffset="134855.6">15257 6328 809 0,'0'0'106'16,"0"0"-67"-16,0 0 24 15,0 0-5-15,0 0-31 16,0 0-18-16,0-6-8 0,0 15-1 16,0 2-3-16,0-3-6 15,0-6-3-15,0 0 3 16,1-2-11-16,8 0 20 16,-7-7 2-16,-2-12-1 15,0 5 7-15,0-2-3 16,-11 4-1-16,-9 7-3 15,-1 5-1-15,-6 0-19 16,8 0-28-16,5 19-50 16,10 3-112-16,4 3-47 15</inkml:trace>
  <inkml:trace contextRef="#ctx0" brushRef="#br0" timeOffset="135125.13">15678 6224 744 0,'0'0'129'0,"0"0"-60"15,0 0 2-15,0 0-11 16,0 0-19-16,0 0-5 16,-37 159 2-16,21-72-21 15,3 6-7-15,7 1-1 16,-5-11-8-16,-2-15-1 15,7-16-3-15,-4-14-10 0,6-18-33 16,4-10-20-16,0-10-16 16,0-6-18-16,0-35-129 15,0-22-41-15,0-13 54 16,0-14 85-16</inkml:trace>
  <inkml:trace contextRef="#ctx0" brushRef="#br0" timeOffset="135805.46">15565 6300 363 0,'0'0'177'16,"0"0"-92"-16,65-142-25 15,-34 120 17-15,4 8-19 16,7 7-24-16,7 7 2 16,-1 0-1-16,2 19-13 15,-6 15-6-15,-17 0-1 0,-9 4 4 16,-10 1 0 0,-8-4-7-16,0-2 1 0,-29-6 1 15,-1-2-2-15,-5-8-7 16,5-6 5-16,10-7-6 15,5-4-4-15,15 0 0 16,0 0-5-16,0-29-32 16,20-12-13-16,21-1 16 15,4-1 11-15,8 13-28 16,-4 8 5-16,-1 13 25 16,-9 9 11-16,-6 0 6 15,-5 0 1-15,-11 17 3 16,-4 3 4-16,-8 3 3 15,-4 2 7-15,-1 0-2 16,0-3 5-16,0-3-8 0,-3-4 9 16,-10-8-1-16,7-1-5 15,2-6 5-15,-1 0-7 16,5 0-10-16,0-22-7 16,5-12-25-16,18-6-12 15,12 7-40-15,6 10 1 16,-6 13 33-16,-6 10 33 15,-6 0 11-15,4 0 6 16,-12 2 0-16,-6 14 2 16,2-1 5-16,-9 1 4 15,9 1-6-15,-9-7 0 16,3-1-2-16,2-4-2 0,-1-5 2 16,-4 0 6-1,8 0 38-15,-5-16-15 0,7-14-28 16,-9-4 1-16,-3-6-1 15,0 1 2-15,0-2-3 16,-3 7 2-16,-14 10 14 16,-1 12 12-16,-5 3-9 15,2 9-15-15,7 0-6 16,-1 2-2-16,9 21-4 16,6 1-1-16,0 4-29 15,11-4-37-15,19-7-11 16,10-8-54-16,-1-9-222 15</inkml:trace>
  <inkml:trace contextRef="#ctx0" brushRef="#br0" timeOffset="136338.75">16719 6020 509 0,'0'0'130'16,"0"0"-25"-16,0 0 50 16,0 0-50-16,0 0-61 15,0 0-17-15,7-41-26 16,-7 77 3-16,0 21 19 15,0 9-11-15,0 14 3 16,0 6-8-16,4 7 31 16,14 5 26-16,9-7-48 15,-18-6-13-15,-2-14 3 16,-7-17-4-16,0-17 2 16,0-14-1-16,-13-14-1 0,-7-9 6 15,-8 0-3-15,-5-7-2 16,2-27-3-16,-1-13-7 15,14-10-5-15,4-4 3 16,14-1-16-16,0 4 6 16,23 6-2-16,14 8-3 15,4 5-7-15,14 7 7 16,-2 2 6-16,-3 2 12 16,3 2 5-16,-11 0 1 15,-9 2 0-15,-4 1 2 16,-14 0 1-16,-10 1-2 15,-5-4 3-15,0 0 9 16,0 3-7-16,-16 2 11 0,-1 9 1 16,-12 7-6-16,5 5-10 15,-4 0-2-15,0 24 0 16,7 13 0-16,11 3 0 16,10 8-1-16,0 2-2 15,14-4 1-15,17-3 0 16,13-9-17-16,5-11-33 15,1-12-15-15,-1-11-24 16,5 0-94-16,-10-28-85 16</inkml:trace>
  <inkml:trace contextRef="#ctx0" brushRef="#br0" timeOffset="137025.19">17329 6147 376 0,'0'0'266'0,"0"0"-201"15,0 0 71-15,0 0-44 16,0 0-15-16,0 0-41 15,0-41-13-15,-12 55-15 16,3 15-3-16,-4 6 2 16,6 3-1-16,7-2-3 15,0 1-3-15,0-5 0 16,9-7-1-16,11-3-3 16,9-11 0-16,4-8-1 15,5-3-16-15,5-7-7 16,5-27-20-16,0-13 9 15,-8-11 0-15,2-4 12 0,-9-18 21 16,-6-8 6 0,-8-7 1-16,-14 5 0 0,-5 22 2 15,0 18 22-15,0 17 9 16,0 20 31-16,-2 3-27 16,-1 10-11-16,3 0-8 15,-7 0-19-15,-1 33-5 16,-2 22 5-16,8 17 9 15,2 12 0-15,0 2-1 16,20-1 9-16,5-4-4 16,-5-12-4-16,10-8-2 15,1-9 3-15,2-13 20 16,-3-15-22-16,-12-10-7 16,-11-11 0-16,4-3-2 0,4-9-1 15,7-27-1-15,4-13-14 16,-9-6-1-16,-6-5-5 15,-6 2-3-15,-5 11 14 16,0 14 11-16,0 17 1 16,0 6 0-16,-5 7 1 15,-6 3 10-15,-5 0-10 16,2 13-1-16,6 17 0 16,1 6-1-16,7 4-2 15,0 2 2-15,13-4 0 16,7 0 1-16,5-4 0 15,-2-2 1-15,2-4 1 16,-5-9-2-16,-7 3-1 0,-9-7 1 16,-4-2 5-16,0 3-4 15,-30-2 2-15,-22 0-3 16,-22-7-40-16,-12-7-86 16,-7 0-77-16,2-18-215 15</inkml:trace>
  <inkml:trace contextRef="#ctx0" brushRef="#br0" timeOffset="137214.57">17379 5827 803 0,'0'0'41'0,"0"0"1"16,0 0 47-16,132-34-39 15,-80 31-37-15,7 3-3 16,-7 0-6-16,-4 0-2 15,-12 0-4-15,-13 0-29 16,-23-9-48-16,0-1-99 16,-26-6-412-16</inkml:trace>
  <inkml:trace contextRef="#ctx0" brushRef="#br0" timeOffset="137502.09">16791 5681 818 0,'0'0'70'0,"0"0"-25"15,0 0 28-15,0 0-24 16,0 0-24-16,0 0-8 16,-57 34-5-16,66-30-6 15,9-4-6-15,14 0 8 16,3 0 1-16,-2-22 9 15,-8 1-11-15,-15-2 2 16,-9 9-2-16,-1-1 6 16,0 6-13-16,-8 3-9 15,-20 6-32-15,0 0-26 0,6 1-61 16,4 18-154 0</inkml:trace>
  <inkml:trace contextRef="#ctx0" brushRef="#br0" timeOffset="137926.97">19178 6074 448 0,'0'0'467'0,"0"0"-450"15,0 0 12-15,0 0 89 16,0 0-23-16,0 0-37 15,0 10-34-15,2-8-15 16,12-2-5-16,20 0-2 16,13 0 8-16,20 0-6 15,1 0-2-15,-5 0-1 16,-17 0-1-16,-17 4 1 0,-12 1-1 16,-13-3-1-16,-4 1-14 15,0-3-20-15,0 4-55 16,0 6-50-16,0-2-174 15</inkml:trace>
  <inkml:trace contextRef="#ctx0" brushRef="#br0" timeOffset="138874.91">21174 6048 663 0,'0'0'105'0,"0"0"-29"16,0 0-2-16,0 0 32 16,0 0-29-16,0 0-26 15,0 0-20-15,0-22-18 16,0 70 4-16,0 14 11 15,-2 2-22-15,-9-6-5 16,9 0-1-16,2-16-8 0,0-3-34 16,0-12-61-1,29-14-5-15,4-13-23 0,6 0-118 16,3-19-252-16</inkml:trace>
  <inkml:trace contextRef="#ctx0" brushRef="#br0" timeOffset="139192.62">21467 6059 432 0,'0'0'299'16,"0"0"-185"-16,0 0-37 16,0 0 6-16,0 0-32 15,0 0-29-15,-11 25-6 16,-4 21 10-16,10 8-11 16,5-6-15-16,0-5 0 15,2-4 0-15,21-12-3 0,-2-7 3 16,-3-9 1-16,4-11-1 15,4 0-1-15,-6-4-1 16,6-26 2-16,-9-8 5 16,-12-8-3-16,-5-4 4 15,0 0-2-15,-8-3 0 16,-22 14-4-16,-3 11 0 16,-2 12-2-16,-5 16-15 15,6 0-17-15,0 20-17 16,12 14-44-16,10 8-56 15,12-7-46-15,0 0-241 16</inkml:trace>
  <inkml:trace contextRef="#ctx0" brushRef="#br0" timeOffset="140041.04">21770 6272 294 0,'0'0'615'0,"0"0"-568"15,0 0 13-15,0 0 40 16,0 0-38-16,0 0-27 16,0-7-13-16,0 3-3 15,0-5-13-15,8-5-6 16,3 3 1-16,2-1-3 16,-5 6 0-16,3 3 2 0,-9 1-1 15,3 2-3 1,-5 0 4-16,0 0-5 0,2 0 2 15,5 16 3-15,-3 6 0 16,1 6 3-16,0 0-5 16,0-1 3-16,-5-5-1 15,0-8 1-15,0-7-1 16,0-5 0-16,0-2 4 16,0 0-4-16,4 0-4 15,10-2 4-15,3-21-11 16,3-5 7-16,6-5 2 15,-9 1-3-15,2 2 5 16,-5 8-1-16,-1 10-3 16,-13 8 0-16,3 4 2 0,-3 0-4 15,3 8-3-15,8 22 4 16,-6 2 5-16,3 2 1 16,-3-3 0-16,6-5-1 15,-6-7 4-15,-1-9-4 16,3-5 0-16,-4-5-1 15,-3 0 2-15,6 0 5 16,6 0-6-16,11-23 0 16,1-6 0-16,8-3 1 15,-12 2 3-15,-5 11-3 16,-4 7 0-16,-9 5 5 16,-2 7-4-16,0 0-2 15,0 0 3-15,0 2-3 0,7 21 0 16,6 6 3-16,3 6-2 15,5-6 5-15,-3-4-6 16,3-10 1-16,-6-3-1 16,-3-10 2-16,11-2 0 15,-3 0 0-15,10-8 0 16,1-17-2-16,0-5 3 16,-7-2-2-16,0 3 0 15,-12 2 1-15,-4 8-1 16,-4 8-1-16,-2 8 2 15,-2 3 4-15,0 0-6 16,0 0-3-16,0 12-2 16,9 13-1-16,-2 2 6 0,4 0 2 15,4-5-2-15,-6-5-4 16,6-8-19-16,1-2-45 16,1-7-39-16,4 0-16 15,-4-20-128-15,-9-9-206 16</inkml:trace>
  <inkml:trace contextRef="#ctx0" brushRef="#br0" timeOffset="140308.64">22538 5891 670 0,'0'0'168'0,"0"0"-128"0,0 0 28 15,0 0-17 1,0 0-21-16,0 0 15 0,-13 56-18 15,39-37-3-15,-6-6-4 16,10-6-15-16,-7-7 12 16,2 0-14-16,-5 0-3 15,-4-17 1-15,-6-3-2 16,-10-2 0-16,0 1-3 16,0 2-16-16,-13 5-4 15,-14 4-13-15,5 10-18 16,6 0-46-16,-10 0-151 15,8 0-260-15</inkml:trace>
  <inkml:trace contextRef="#ctx0" brushRef="#br0" timeOffset="140610.2">23059 5797 879 0,'0'0'92'0,"0"0"-48"16,0 0 53-16,0 0-12 16,0 0-40-16,0 0-26 15,0 26-1-15,2 28 22 16,-2 14-11-16,2 5-11 0,-2 1 3 16,0 0-12-1,0-11-6-15,0-8-1 0,0-12-2 16,-2-12 0-16,0-10-2 15,2-7-32-15,0-5-10 16,0-7-12-16,0-2-63 16,0 0-35-16,2-30-144 15,14-11-243-15</inkml:trace>
  <inkml:trace contextRef="#ctx0" brushRef="#br0" timeOffset="141208.31">23170 6209 617 0,'0'0'166'0,"0"0"-148"16,0 0 26-16,0 0 33 16,0 0-12-16,0 0-24 0,0 43-9 15,0-33 9-15,7-2-20 16,7-2 2-16,11-6-4 16,-4 0 8-16,8 0 2 15,4-14-19-15,-13-8-6 16,-2-5-4-16,-5-6 1 15,-9 0 0-15,-4 0-2 16,0 7-10-16,-4 10 11 16,-12 6-20-16,-6 10 16 15,-8 0-5-15,1 2 4 16,0 24 0-16,10 6 0 16,12 2 3-16,7 0 0 0,0 0-4 15,2 0-2 1,22-6 7-16,16-2-5 0,-5-11 6 15,2-9 0-15,7-6 0 16,-8 0-2-16,9-11 2 16,-10-21 0-16,-3-4-3 15,-5-9 3-15,-8-6 0 16,-6 2 0-16,-12 1 0 16,-1 9 3-16,0 16-3 15,0 7 2-15,0 15 1 16,0 1-3-16,0 0-5 15,-7 0-8-15,0 20-2 16,7 12-3-16,0-2 0 0,0 6 6 16,14 0 11-1,5-4 0-15,3 2 0 0,4-4 1 16,-8-4 0-16,-3 0 1 16,-2-6 2-16,-12-2 6 15,-1 1 5-15,0-2 0 16,-7 2 1-16,-19-3-15 15,-6-5-5-15,-9-4-56 16,6-7-58-16,6 0-187 16</inkml:trace>
  <inkml:trace contextRef="#ctx0" brushRef="#br0" timeOffset="141417.73">23745 5821 809 0,'0'0'120'0,"0"0"-85"16,0 0 39-16,0 0-27 16,0 0 40-16,57 147-40 15,-43-70-27-15,-6 2-7 16,-8-7-12-16,0-7-1 16,0-10-7-16,0-10-41 15,-3-9-84-15,-13-13-22 16,-3-12-151-16</inkml:trace>
  <inkml:trace contextRef="#ctx0" brushRef="#br0" timeOffset="142421.71">23640 6196 692 0,'0'0'87'0,"0"0"-80"15,0 0 52-15,0 0-3 16,159-96-36-16,-101 86-10 15,14 6-4-15,0 4 40 16,-8 0-8-16,-12 0-25 16,-23 2-6-16,-10 10 0 15,-9 3-5-15,-10 8-2 16,0 7 11-16,0 6 18 16,-15 2 1-16,1-1-7 0,8-8 3 15,-2-9-12-15,6-1-5 16,2-5-6-16,0-7 0 15,0-3-2-15,0-4 3 16,15 0-3-16,10-6 5 16,-3-22-3-16,0-6-1 15,2-9-2-15,-19-5 6 16,-2 1-6-16,-3-1-1 16,0 8-3-16,-18 10 2 15,-4 11 2-15,-5 10-10 16,-2 9 1-16,3 0-5 15,1 0 0-15,10 2 4 16,9 11 3-16,6 4-7 0,0-1-9 16,0 0 4-16,22-5 7 15,21 0 11-15,-7-6-2 16,10-1-2-16,12 5 5 16,1 1 1-16,4 5 5 15,-3 4-2-15,-11-1 0 16,-14 2 3-16,-12 3 3 15,-11-2 2-15,-3 1 1 16,-9-2 5-16,0 0 10 16,-6-7-5-16,-5-5 4 15,1-3-16-15,9-2 0 16,1-3-3-16,0 0-8 0,-3-3 11 16,3-23-5-1,0-11-6-15,0-9-6 0,0-3 2 16,22 7 0-16,9 8-3 15,-1 11-5-15,-7 14 10 16,0 7 1-16,-5 2-1 16,-2 0 2-16,1 0 0 15,1 20-1-15,1 10 0 16,1 2-1-16,-5 0 2 16,-1-3 3-16,-1-4 0 15,1-5-3-15,-6-6 0 16,6-5 0-16,-3-4 1 15,7-5 1-15,4 0-1 16,11 0 0-16,7-10 5 16,9-14-3-16,-12-8-3 0,-4-4-3 15,-6-4-1 1,-11 0 1-16,-13 4-8 0,-3 8 2 16,0 10 5-16,0 11 4 15,-19 7-9-15,-8 0 8 16,-6 20 0-16,2 23-6 15,7 5 6-15,9 2-3 16,15-2 0-16,0 0 4 16,15-8 0-16,12-5-3 15,14-8 3-15,5-8 0 16,-4-10 3-16,1-9-3 16,3 0-3-16,-7 0-54 15,1-9-21-15,-18-5-14 16,-20 5-193-16</inkml:trace>
  <inkml:trace contextRef="#ctx0" brushRef="#br0" timeOffset="143471.88">21434 7096 344 0,'0'0'132'0,"0"0"-119"16,0 0 1-16,0 0 31 16,0 0-31-16,0 0-14 15,0-6-2-15,0 6-6 16,0 0 2-16,-2 0-14 16,-1 0 16-16,-2 0 4 0,5 0 0 15,0 0 3 1,0 0 28-16,0 0 19 0,0 0 1 15,-9 2 0-15,-1 8-7 16,2 5 5-16,-9 4-14 16,3 3 7-16,1 1-12 15,0 0-11-15,8-6-5 16,3 0-5-16,2-8-5 16,0-7-1-16,0 1-1 15,0-3-2-15,2 0 0 16,20 0 3-16,18-9 3 15,-3-10-5-15,2 1-1 16,3 4 3-16,-9 5-3 0,-11 7-1 16,-1 2 1-16,-15 0 1 15,0 2 1-15,-6 19 6 16,0 8 5-16,0 10 6 16,-2-1-13-16,-21 1 1 15,-4-4-4-15,-5-4-2 16,-5-5 6-16,-7-6-7 15,-3-4-8-15,-4-12-43 16,10-4-28-16,2 0-156 16,8-26-149-16</inkml:trace>
  <inkml:trace contextRef="#ctx0" brushRef="#br0" timeOffset="143652.34">21353 7084 666 0,'0'0'31'16,"0"0"9"-16,0 0 88 16,129-12-71-16,-78 8-38 15,0-1-10-15,8 2-8 16,-8 3-1-16,-3 0-26 16,-15 0-102-16,-11 0-56 15,-13 12-251-15</inkml:trace>
  <inkml:trace contextRef="#ctx0" brushRef="#br0" timeOffset="144491.94">21792 7359 660 0,'0'0'156'16,"0"0"-138"-16,0 0 39 15,0 0-18-15,0 0-20 16,0 0-8-16,64-39 0 16,-36 34 5-16,-9 5-7 15,-3 0 0-15,0 0-4 16,-7 0 9-16,1 8-5 16,3 4 2-16,-9 9-8 0,8 2 9 15,-11 3-3 1,-1 0 2-16,0-6-3 0,0-6-2 15,0-4 5-15,0-6 6 16,0-4-2-16,0 0 5 16,0 0-5-16,0 0 1 15,6-20-6-15,17-15-9 16,3-8-1-16,16 7-2 16,4 9-2-16,-9 8 3 15,-6 15 0-15,-11 2-5 16,-5 2 4-16,-5 0 2 15,-6 4 0-15,4 22 3 16,0 2 8-16,-8 5 2 16,0 0-8-16,0-3 5 15,0-8 0-15,0-6-5 0,0-8 0 16,0-4 3-16,0-4-6 16,0 0 1-16,0 0 1 15,0 0 0-15,0-2-4 16,5-24 0-16,8-10 0 15,7-2-7-15,7-1 1 16,4 15-2-16,0 7 0 16,-9 12 3-16,-3 5 1 15,-5 0 1-15,-1 0 1 16,-8 17 4-16,6 3-1 16,-5 8 0-16,5-4 7 15,-4 1-6-15,3-4-2 0,1-7 5 16,-8-6-5-16,3-8 1 15,-3 0-1-15,2 0 1 16,-2 0-1-16,12-4 3 16,-1-18 3-16,6-8-6 15,9 3 0-15,-10 2-2 16,2 9-2-16,-9 6 2 16,-4 6 0-16,0 4-5 15,-8 0-1-15,5 0 5 16,6 16 0-16,-2 4-1 15,1 1 3-15,3-6 0 16,-7-1-15-16,5-5-55 16,3-4 0-16,-7-5-22 0,5 0-88 15,4-18-53-15,-14-14-308 16</inkml:trace>
  <inkml:trace contextRef="#ctx0" brushRef="#br0" timeOffset="144739.41">22649 7036 695 0,'0'0'92'16,"0"0"-50"-16,0 0 23 15,0 0-23-15,0 0 6 16,0 0-17-16,0 52-16 16,17-40 0-16,5-8-12 0,5-4 10 15,-6 0-7 1,4 0 0-16,-8-14-3 0,-10-2-1 15,-4-2 3-15,-3 2-5 16,0 0-22-16,0 8-6 16,-19 3-27-16,0 5-30 15,-1 0-135-15,5 11-125 16</inkml:trace>
  <inkml:trace contextRef="#ctx0" brushRef="#br0" timeOffset="145742.31">22848 7216 658 0,'0'0'19'0,"0"0"96"16,0 0 11-16,0 0-58 16,0 0-9-16,44 135-10 15,-39-110-23-15,4-6 2 16,-3-3-12-16,-2-8-7 15,5 0 10-15,-9-6-9 16,2-2-9-16,-1 0 0 16,9 0 3-16,-3-16-4 15,8-13 4-15,-1-12-8 16,3-12 4-16,-12 1-10 0,5 2-4 16,-10 7 5-1,0 10 9-15,0 7 7 0,0 0-7 16,0 2 0-16,0-1 1 15,-11-6-1-15,7 5 0 16,1-2-1-16,-5 6 0 16,6 6 1-16,-2 7 4 15,4 4-1-15,0 3 6 16,0 2 2-16,0-2-2 16,0 2-2-16,0 0 0 15,0 0-7-15,0 0-2 16,0 25 2-16,0 18 2 15,0 13 6-15,0 9 0 16,0 2 7-16,4 2 1 16,6-3-14-16,-3-7 2 0,4-4 1 15,-2-15-5-15,2-8 1 16,2-10-1-16,-10-10-6 16,8-8 5-16,-1-4-5 15,4 0-7-15,11 0 3 16,2-24-6-16,9-8 8 15,-1-11-1-15,-2-6 4 16,-2-1-12-16,-15 1 1 16,-8 11-1-16,-5 10 16 15,-3 12 1-15,0 12 2 16,0 4 1-16,-9 0-3 16,-5 0 1-16,-1 20-1 0,2 8 0 15,6 5-1-15,7 4-1 16,0 0-1-16,0-5 1 15,18 1 4-15,-1-8-5 16,6-5 3-16,1-8-1 16,8-8 1-16,3-4-4 15,11-2 4-15,-6-26 1 16,2-8-1-16,1-4-9 16,-18-4-10-16,-4 2-20 15,-13 3 10-15,-8 9 11 16,0 12 15-16,-20 12 2 15,-8 6-1-15,-5 2 1 16,3 20 2-16,2 3-2 0,11 2-2 16,17 1-9-16,0-1-9 15,10-5-5-15,13 1 15 16,11-2 10-16,3 1-1 16,-4 1 2-16,0-2 2 15,1 1 20-15,-16-4-13 16,-3-2-1-16,-14-2-1 15,-1 0 1-15,0 2-1 16,-20 2 0-16,-17 0-7 16,-7-4-26-16,-1-5-51 15,8-9-182-15,4 0-312 16</inkml:trace>
  <inkml:trace contextRef="#ctx0" brushRef="#br0" timeOffset="145952.7">23791 6997 938 0,'0'0'95'0,"0"0"-88"15,0 0 19-15,0 0 8 16,0 0 29-16,0 0-23 16,25 161-23-16,-17-105-9 15,-8-4-7-15,0-5 0 16,0-4-1-16,0-6-32 15,-3-11-65-15,-15-7-32 16,1-10-98-16,0-9-194 16</inkml:trace>
  <inkml:trace contextRef="#ctx0" brushRef="#br0" timeOffset="146923.69">23660 7335 648 0,'0'0'22'16,"0"0"27"-16,0 0 80 15,0 0-79-15,0 0-36 16,154-94-4-16,-103 80-8 16,-3 7 11-16,0 3-3 15,-12 4 20-15,-3 0 5 16,-4 0-21-16,-12 0 2 16,-4 11 3-16,-7 6 3 0,-4 7 0 15,-2 1 2-15,0 0-11 16,0 0-4-16,0-3-4 15,0-1 0-15,0-6-4 16,0-1 0-16,0-5-1 16,0-4 0-16,0-1 0 15,0-1-2-15,2-3 2 16,10 0-4-16,4 0 2 16,2-7-2-16,0-13 3 15,-6-3 1-15,-9-4-1 16,-3-3 1-16,0 0-1 15,-8 3-5-15,-19 4 0 16,-6 7 1-16,-1 7-17 0,1 6 19 16,4 3 1-16,11 0 2 15,3 0 3-15,13 0-3 16,2 0-4-16,0 0-1 16,0 0-3-16,15 0-1 15,18 0 7-15,4 0 1 16,9 0-2-16,0 0 2 15,-4 0-6-15,1 0 7 16,3 0 0-16,-6 0 2 16,-6 20 4-16,-7 0-3 15,-12 2 3-15,-9-1 11 16,-6-1 4-16,0 1 2 16,0-5 3-16,-3-5-10 15,-3-4 7-15,-4-5-16 0,8-2 2 16,-2 0-1-16,-6 0-4 15,6-9 1-15,2-16-4 16,2-9-1-16,0-5-5 16,0 0 0-16,16 6-4 15,6 8-8-15,5 10 4 16,-6 15 11-16,6 0-4 16,-7 0 6-16,-1 12 0 15,0 14 0-15,-3 1 0 16,-3 4 6-16,-2 1 0 15,-3-2 1-15,0-3-2 16,-2-7 1-16,4-3-3 0,-1-8 1 16,-1-5-3-16,7-4-1 15,3 0 1-15,12 0 7 16,3-21-4-16,2-8 0 16,1-5-4-16,1-7-2 15,-9-7 2-15,-8 1-3 16,-7 8-3-16,-11 13 5 15,-2 14 1-15,0 8 0 16,0 4-4-16,-2 0 2 16,-18 19 0-16,-6 18 2 15,1 8 0-15,9 5-1 16,5-2-6-16,11-6-8 16,0-4-26-16,0-10-10 0,27-4-11 15,6-15-32 1,5-9-85-16,5 0-110 0</inkml:trace>
  <inkml:trace contextRef="#ctx0" brushRef="#br0" timeOffset="147230.28">25186 7056 975 0,'0'0'93'0,"0"0"-93"16,0 0 1-1,0 0 66-15,0 0 10 0,0 0-46 16,178 32-24-16,-114-28-4 16,-5 0-1-16,-17-4 2 15,-15 0 7-15,-6 0 0 16,-10 0-6-16,-8 0 3 15,1 0-8-15,-4 0-1 16,0 0-2-16,0 0-5 16,0 0-42-16,0 0-97 15,-4 0-209-15</inkml:trace>
  <inkml:trace contextRef="#ctx0" brushRef="#br0" timeOffset="147823.47">26156 7102 610 0,'0'0'49'0,"0"0"-35"15,0 0 81-15,0 0 1 16,0 0-41-16,0 0-15 15,2-14-13-15,-9 34 2 16,-17 12 14-16,-1 5 2 16,2 0-4-16,9-7-23 15,4-2-10-15,1-7-3 16,9-7-3-16,0-8 8 16,0-1-10-16,0-5-1 0,19 0 0 15,18 0 2-15,4-11 2 16,8-6-1-16,-3 1-2 15,-4 8-3-15,-17 3 2 16,-7 5-2-16,-6 0 1 16,1 0 0-16,-13 24-1 15,4 11 3-15,-4 6 6 16,0 1 0-16,0 0 0 16,-6-8-3-16,-17-6-2 15,-3-8 2-15,-4-7-6 16,-5-6-20-16,-6-7-38 15,4 0-33-15,4-12-80 16,0-14-112-16</inkml:trace>
  <inkml:trace contextRef="#ctx0" brushRef="#br0" timeOffset="148256.24">26222 7125 539 0,'0'0'72'0,"0"0"-25"15,0 0 73-15,161-13-37 16,-115 13-43-16,3 0-16 16,-3 0-6-16,-5 0 6 15,-6 0-11-15,-11 8-3 16,-15-2-2-16,-4 2 1 0,-5 3-1 16,0 6 4-1,0 7 14-15,-13 6-3 0,-6 6-3 16,-8-1-2-16,13 1-9 15,6-3-3-15,8-3-4 16,0-5-2-16,0-3 0 16,2-8 0-16,18-6 0 15,10-4 0-15,2-4 0 16,8 0-2-16,1-17-4 16,-8-12 3-16,-4-5 3 15,-12-8 2-15,-15-8 2 16,-2-2-3-16,0 0 2 15,-26 11-5-15,-7 10 2 16,-6 16-6-16,-12 7-2 16,-5 8-1-16,3 0-16 0,9 8-14 15,20 11-51-15,11 0-124 16,13-5-48-16</inkml:trace>
  <inkml:trace contextRef="#ctx0" brushRef="#br0" timeOffset="148539.73">27228 6898 913 0,'0'0'77'0,"0"0"-32"0,0 0 32 15,0 0-33 1,0 0 15-16,-62 174-18 0,40-88-15 15,3 10-4-15,5-1 0 16,1-3 1-16,-3-12-20 16,10-6 6-16,-7-15-9 15,5-14 0-15,0-15-4 16,7-16 4-16,1-9-26 16,0-5-19-16,0 0-33 15,0-22-61-15,-3-16-193 16,-7-11-229-16</inkml:trace>
  <inkml:trace contextRef="#ctx0" brushRef="#br0" timeOffset="148811.28">26966 7192 797 0,'0'0'59'0,"0"0"-23"16,0 0 26-16,0 0-13 15,0 0-12-15,0 0-3 16,13 35-17-16,-5-27-13 16,3-2 6-16,1-6 3 15,-4 0-2-15,7 0-5 16,-2-6 5-16,1-11-11 16,-6-1-3-16,-7-1-4 15,-1 5-29-15,0 5-2 0,0 7-10 16,-3 2-29-16,-10 0-133 15,3 6-50-15</inkml:trace>
  <inkml:trace contextRef="#ctx0" brushRef="#br0" timeOffset="149088.78">27434 7337 768 0,'0'0'171'0,"0"0"-162"16,0 0 36-16,0 0 30 0,0 0-16 15,0 0-44 1,-11 110-12-16,11-96-2 0,9-6-1 16,1-2-3-16,6-6 2 15,9 0-1-15,-8 0-31 16,-3-12-9-16,-8-2 12 15,-6 1-21-15,-8 4-65 16,-38 6-149-16,-19 3-271 16</inkml:trace>
  <inkml:trace contextRef="#ctx0" brushRef="#br0" timeOffset="149560.75">26007 7962 1035 0,'0'0'45'0,"0"0"-34"15,0 0 44-15,0 0-8 16,0 0-5-16,204-6-22 16,-92-8-20-16,8 4 0 15,-4-2 1-15,-11 0-1 16,-18 3-5-16,-20 0-2 15,-30 5-7-15,-10 2-9 0,-27 2-13 16,0-4 21-16,-24 4-20 16,-31 0-29-16,-23 0-2 15,-14 8 24-15,0 14 8 16,-6 6-18-16,7-1 14 16,9 0 34-16,16-7 4 15,18-4 56-15,22-8 9 16,19-2-22-16,7-3-24 15,0 2-11-15,35-1 0 16,18 0 23-16,19-1 1 16,10-3-17-16,7 0 1 15,0 0-7-15,-8 0-4 16,-16 0-5-16,-15 0 3 0,-16 0 1 16,-17 0-4-1,-12 0-1-15,-5 0-10 0,0 0-15 16,0 0-31-16,0 3-36 15,-11-1-208-15</inkml:trace>
  <inkml:trace contextRef="#ctx0" brushRef="#br0" timeOffset="155673.84">23247 16222 629 0,'0'0'21'15,"0"0"-16"-15,0 0 12 16,0 0 56-16,0 0 13 16,0 0-33-16,0 0-19 15,-10-9-23-15,41 9-5 0,20 0-2 16,24 9-1-16,14 4 0 16,3 1 0-16,0 0 1 15,-18-3-3-15,-13-4 0 16,-22-3 2-16,-13 2-3 15,-21-6 0-15,-5 0 0 16,0 0 0-16,0 0 0 16,-34-20 6-16,-21-2-5 15,-23-2-1-15,-20-2 2 16,-18 5-2-16,-5 6 1 16,17 3 3-16,10 8 0 15,32 4 14-15,27 0-6 16,23 0-8-16,12 0-4 0,0 12 0 15,25 12 0 1,29 4 7-16,14 3-7 0,21-2 0 16,6-4 0-16,4-1 2 15,-17-9-2-15,-4-2-9 16,-26-5-14-16,-14-6 8 16,-22-2-6-16,-9 0 8 15,-7 0 9-15,-15-18-16 16,-41-12 17-16,-18 1 3 15,-19 2 1-15,-7 6 3 16,6 7-2-16,15 10-1 16,24 4 0-16,25 0 0 15,15 0 3-15,15 10-1 0,0 14-3 16,11 4 0-16,30 7-1 16,25 4 4-16,22-3-5 15,12 1 2-15,4-5-11 16,4-6 1-16,-11-2-14 15,-2-6-33-15,-12-10-28 16,-2-8 4-16,-11 0-8 16,-12 0 10-16,-23-14-9 15,-16-14 15-15,-19-1 62 16,-16-8 11-16,-34 3 63 16,-20 0-39-16,-22 2 39 15,5 9 3-15,-4 10 1 16,20 13-23-16,10 0 3 15,15 11-9-15,24 19-1 0,11 5-10 16,11 7-18 0,26-1 3-16,23 4-6 0,17-5 5 15,18-2-11-15,12-5-5 16,9-8-5-16,5-3-30 16,-2-9-20-16,-8-13 14 15,-5 0-2-15,-17-3-7 16,-10-24 22-16,-14-8-34 15,-11-2 15-15,-27-2 52 16,-16 3 25-16,0 3 35 16,-40 2-2-16,-15 4-10 15,-10 6-14-15,-9 7 10 16,0 14 42-16,10 0-34 16,3 7-34-16,25 21-8 0,19 3-10 15,17 4-8-15,0 0 8 16,40 1 1-16,17-7 5 15,10-9-6-15,1-9-9 16,5-9-21-16,-16-2-14 16,-10 0 13-16,-17-13 15 15,-14-12 11-15,-16-5-12 16,0-4-5-16,-33-2 16 16,-19 0 6-16,-13-3 0 15,-13 9-1-15,-6 5-40 16,-9 7-46-16,2 9-110 15</inkml:trace>
  <inkml:trace contextRef="#ctx0" brushRef="#br0" timeOffset="157255.7">22923 15748 372 0,'0'0'0'0,"0"0"-127"16,0 0 95-16,128-126 32 15,-110 89 35-15,-13 3 42 16,-5 3-25-16,-3 1-5 16,-39 5 18-16,-13 3 0 15,-18 3-3-15,-3 8-30 16,-2 6-2-16,3 5 7 15,17 0 2-15,13 2 2 16,12 12-1-16,14 3-13 16,9-2-6-16,10 0-11 15,0 2-3-15,0 1-4 0,12 0 1 16,25 0-1-16,13-4 2 16,13 0-3-16,4-8 1 15,8-4-2-15,-4-2-1 16,2 0-2-16,-8-12-5 15,-10-17 2-15,-7-8-2 16,-16-5-7-16,-15-3 14 16,-17 1-4-16,0 2 4 15,-35 2 1-15,-25 10 0 16,-4 2 7-16,-10 12-1 16,-5 10 6-16,7 6 5 15,6 0-9-15,13 26-2 16,15 4 0-16,8 2-1 15,13 6-1-15,6 4-1 16,11-2-1-16,0 1-2 0,11-2 1 16,19-6 1-16,5-5-3 15,11-8-2-15,3-4 2 16,5-6-3-16,5-9-11 16,-4-1-1-16,4 0-1 15,-15-11-14-15,-3-17 22 16,-20-5 8-16,-11-8 0 15,-10-5-1-15,-3-4 1 16,-40 0 2-16,-16 3-2 16,-11 7 3-16,-9 7-2 0,-7 16 2 15,5 13-3 1,-1 4 5-16,1 17 6 0,2 24 5 16,1 13-6-16,8 8-2 15,5 2-7-15,23-6 2 16,20 1-3-16,22-4-3 15,0-8 3-15,17-4 1 16,30-8-1-16,18-10 0 16,0-10-2-16,8-15-5 15,1 0 2-15,-10-11-13 16,-10-22-1-16,-11-11 13 16,-26-6 4-16,-17-5 2 15,-1-6-4-15,-47 4 4 16,-17 5 10-16,-13 6-9 15,-7 12 0-15,-14 8 9 0,-7 12-6 16,3 11 5-16,6 3 2 16,5 3-3-16,23 19 1 15,21 8-5-15,15 4 3 16,20 3-7-16,13 3 0 16,0 1 0-16,27 2 4 15,23-7-4-15,1-1 4 16,17-10-4-16,10-7-4 15,4-5 1-15,-2-6-18 16,-1-5 0-16,-12-2-16 16,-12 0-7-16,-12-6 0 15,-13-17-21-15,-14-6 63 0,-16-3 0 16,0-2 2 0,-28 0 4-16,-20 7-2 0,-17 4-1 15,-5 7 12-15,-12 10 14 16,-7 6 7-16,8 0-6 15,8 14-2-15,17 12-17 16,17 0 11-16,21 0-8 16,14-2-5-16,4 2-7 15,0 0 1-15,26 0 3 16,22-3-2-16,18-2-1 16,9-9-2-16,5-7-7 15,-6-5-10-15,-13 0-11 16,-26-2 15-16,-19-17 14 0,-16 2 8 15,0-2 3 1,-31-3-8-16,-23 6-3 0,-15 2 3 16,-9 10-1-16,-3 4-2 15,16 2-14-15,20 30-105 16,22 12-52-16,23 3-343 16</inkml:trace>
  <inkml:trace contextRef="#ctx0" brushRef="#br0" timeOffset="159408.31">24225 17322 783 0,'0'0'12'16,"0"0"-9"-16,0 0-3 15,0 0 37-15,0 0-6 16,0 0-19-16,35 0 1 16,8 4-11-16,15-4-2 15,0 0-2-15,-3-4-5 16,3-16-21-16,-14-10-10 16,-9-5 1-16,-10-1 28 15,-9 0 6-15,-16 0 6 16,0-1 11-16,-5 6 12 0,-25 3 15 15,-5 4-23 1,0 10-5-16,-1 4 2 0,-1 10-11 16,14 0 6-16,-5 0 5 15,8 16-6-15,5 6 0 16,10-3 2-16,-1 4-8 16,6-3 0-16,0 3-2 15,7-4 4-15,14-6-3 16,10 2-1-16,6-5-1 15,6-10 0-15,6 0-2 16,1 0-8-16,-2-2-1 16,-5-21 7-16,-18 2 1 15,-9-4 3-15,-4 0 4 16,-12 1-3-16,0 2-1 0,-2 0 5 16,-30 4-1-16,-1 8 1 15,-7 8-4-15,-1 2 5 16,6 0 0-16,-2 14 1 15,12 7 6-15,8 1-6 16,4 2-7-16,13-1 0 16,0-1 2-16,2 0-2 15,26-1 1-15,7-6-4 16,11-5 3-16,4-5-5 16,5-5-2-16,4 0-12 15,2-5 5-15,-8-16-18 0,-8-5 1 16,-11 0 31-1,-12-1 0-15,-12 4 7 0,-10 4-7 16,0-1 9-16,0 12 0 16,-9 0-7-16,-11 8 3 15,1 0-4-15,1 0 0 16,1 16 4-16,4 4 0 16,13 4-5-16,0 4 2 15,0 2-2-15,21-2 1 16,21-1 1-16,5-6-2 15,5-7 4-15,5-5-4 16,5-5-4-16,11-4 0 16,-5 0-5-16,0-4-26 15,0-19-25-15,-7-4-33 0,-6-3 26 16,-16-2 30-16,-16 1 37 16,-14-2 0-16,-9 14 1 15,-10-3 21-15,-25 6 13 16,-11 6 6-16,-8 10 14 15,-6 0-4-15,5 2-19 16,-2 20-6-16,18 8-13 16,6 4 3-16,8 6 2 15,15 2-15-15,10-2 0 16,0-1 1-16,2-2-4 16,31-8 0-16,6-8-1 15,10-2-6-15,12-13-4 16,5-6-19-16,9 0-23 15,-7 0 11-15,-1-14 12 16,-12-18 5-16,-10-2 15 0,-12-4 10 16,-7-3 6-16,-17 5-2 15,-9 3 40-15,0 6-6 16,-4 7-14-16,-24 6 1 16,-10 7-11-16,-5 7-2 15,-5 0-2-15,-4 9 0 16,13 11-3-16,4 6-3 15,6 3-3-15,18-1 4 16,11 4-3-16,0-4-3 16,11-2 2-16,21 0-2 0,3-9 1 15,8-8-10-15,-4-5 4 16,6-4-7-16,5 0-6 16,-10-4-7-16,1-14 19 15,-9-9-3-15,-2-3 8 16,-12-6 2-16,-13 2 0 15,-5 2 0-15,0 5 4 16,-5 4 0-16,-25 7 11 16,-5 6-15-16,-11 10 8 15,0 0-2-15,9 0 0 16,-4 5 2-16,16 16-3 16,6 5-1-16,9 0 2 15,10 4-5-15,0 2-2 16,27-5 4-16,8-5-3 15,11-3 0-15,-2-13-5 0,9-6-13 16,-1 0 4-16,-4-6-12 16,-1-15 4-16,-12-4 7 15,-4-9 14-15,-8 1-9 16,-9-10 9-16,-11 5 0 16,-3 2 1-16,-3 4 4 15,-34 6 9-15,-8 10-3 16,-9 6-2-16,-6 8 6 15,10 2 5-15,-2 0-6 16,19 16-1-16,6 10-1 16,7 2-2-16,11 2-5 15,9-6-2-15,0 0 1 0,0-8-1 16,19-6-1 0,11-2-1-16,5-8-2 0,4 0-6 15,-4-3-14-15,-4-16 9 16,-11-1 9-16,-8-2 2 15,-9-2 2-15,-3 2 0 16,0-2 8-16,-28 4-1 16,-15 1 4-16,-13 2-9 15,1 9 7-15,-1 8-5 16,2 0 0-16,7 0-4 16,7 0-3-16,-1 8 3 15,7 12-82-15,12-4-132 16</inkml:trace>
  <inkml:trace contextRef="#ctx0" brushRef="#br0" timeOffset="161876.2">19466 13096 641 0,'0'0'56'15,"0"0"-56"-15,0 0 0 16,0 0 47-16,0 0 7 15,0 0 3-15,0 0-19 16,-10 32-14-16,10-26-12 16,10 0 5-16,2-4 4 0,13-2-1 15,4 0-3 1,6 0-2-16,3-16-1 0,3-14-7 16,-9-6-2-16,-13-4 12 15,-5-6 18-15,-14-2-10 16,0 3 1-16,-24 2-16 15,-13 7 10-15,-21 6-6 16,-9 14-4-16,-1 9-6 16,4 7-4-16,13 0-1 15,5 12 0-15,15 16-5 16,8 10 4-16,20 9-5 16,3 3 0-16,7 10-3 15,41-4 6-15,18-4-3 16,17-10-17-16,8-15-12 0,2-14 9 15,-4-9-1-15,2-4-15 16,-20 0 20-16,-21-22 15 16,-21-10 8-16,-29-10 11 15,0-2 13-15,-43-4-4 16,-14 5 0-16,-24 4 9 16,-14 12-17-16,-5 9 2 15,-5 13-1-15,7 5-6 16,18 0-7-16,15 23-2 15,12 11 1-15,10 7-3 16,16 7 2-16,0 4-5 16,24-4 0-16,3 0-3 15,0-8 1-15,9-5 4 0,28-6-5 16,2-9 0-16,9-11-11 16,0-9 13-16,-2 0-2 15,-11-6 8-15,-7-21 2 16,-20-11 4-16,-8-4 7 15,-3-8 10-15,-40-4-6 16,-14 2 7-16,-11 10-2 16,-7 10-11-16,4 14 5 15,1 12-6-15,13 6-6 16,8 0 6-16,3 8-8 16,11 20 0-16,0 6 2 15,6 8-2-15,12 2-2 0,7 0-3 16,10-1-7-1,0-2 8-15,13-3 4 0,23-9 0 16,10-4-6-16,5-6-6 16,6-12-15-16,-6-7 26 15,-3 0-10-15,-7-10 11 16,-14-15 0-16,-13-6 1 16,-14-9 19-16,0-2-7 15,-27-4-2-15,-11 6-4 16,-19 6 1-16,-2 12 2 15,-7 8-2-15,-3 14-8 16,14 0 1-16,3 10-3 16,4 18-1-16,14 8-1 0,2 2 3 15,14 6-5-15,7-3-5 16,11-2-13-16,0-1 8 16,17-8 10-16,18-4-5 15,8-5 3-15,9-9-8 16,-2-10-1-16,-3-2 3 15,-1-9 2-15,-14-20 10 16,-11-8 1-16,-12-6 1 16,-9-7 14-16,-21-2 8 15,-22-3-3-15,-18 5-9 16,-1 10 10-16,-2 14 2 16,9 12-19-16,-1 12 3 0,13 2-6 15,-1 4 0 1,9 26 0-16,5 6 0 0,2 10-12 15,11 4 10-15,10 0-4 16,7-2-3-16,0-3 6 16,0-4 0-16,20-11 2 15,12-8-5-15,0-11 2 16,7-9-3-16,-1-2 0 16,-4 0-1-16,-2-22 8 15,-12-8 0-15,-10-8 2 16,-10-1 10-16,0 1 6 15,-39 2-11-15,0 4 5 16,-9 12-5-16,-3 8 1 16,1 12-6-16,7 0-1 15,-3 12-2-15,11 15-3 0,2 4-2 16,11 4 3-16,9 1-7 16,5-2 1-16,8-5-6 15,0-4 3-15,23-4 7 16,1-10-7-16,10-5 5 15,4-3-6-15,-11-3 1 16,0 0 7-16,-6-7-6 16,-9-8 8-16,-10 1 0 15,-2 1-6-15,0-1-32 16,-31 5-136-16,-22 4-209 16</inkml:trace>
  <inkml:trace contextRef="#ctx0" brushRef="#br0" timeOffset="162661.62">3072 17065 1005 0,'0'0'48'0,"0"0"-34"15,0 0 58 1,0 0 5-16,0 0-45 0,0 0 7 15,0 133 0-15,0-59-22 16,0-4-12-16,0-4 2 16,0-4-7-16,0-13 0 15,0-10 0-15,0-12-6 16,7-8-18-16,-4-13-17 16,-2-6-43-16,5 0-70 15,1 0-24-15,9-9-312 16</inkml:trace>
  <inkml:trace contextRef="#ctx0" brushRef="#br0" timeOffset="163421">3423 17340 821 0,'0'0'101'0,"0"0"-80"16,0 0 43-16,0 0 1 15,0 0-25-15,0 0-26 16,9-18 4-16,4 18-11 16,5 0-3-16,-1 0-3 15,8 0 0-15,-4 0-1 16,-1 18 1-16,-5 8 2 16,0 4-2-16,-8 0 9 15,-4-3 11-15,-3 3-6 0,0-13 2 16,0-4-3-16,0-9-8 15,0-4-1-15,0 0-3 16,0 0 4-16,0 0 2 16,8-25-8-16,13-14-6 15,5-6-14-15,8-3 10 16,-1 8-8-16,-3 10 4 16,-6 16 8-16,-13 10 6 15,0 4-4-15,-6 0-4 16,0 22 3-16,-2 14 5 15,-3 6 7-15,0-2-5 16,2-4 7-16,2-10-9 16,4-10 1-16,-2-6 0 0,-2-10-1 15,-4 0 4-15,0 0 2 16,14-6-5-16,10-24-1 16,12-10-12-16,4-2 8 15,-7 6 3-15,-3 12 1 16,-12 18 0-16,-4 6-6 15,-3 0-2-15,3 20 6 16,1 12 2-16,-6 8 0 16,8 3 2-16,-5-4 0 15,3-3-2-15,0-10 0 16,-2-9 0-16,-2-6 6 16,2-11-5-16,1 0-1 15,6-4-1-15,7-28-1 16,4-4-10-16,-1-8 12 0,-4 8 0 15,-3 6 1-15,-6 18 2 16,-13 4 5-16,-2 8-5 16,-2 0-3-16,0 10-6 15,2 20 6-15,-2 5 0 16,0 4 0-16,7-7 0 16,-3-7-39-16,1-11-46 15,8-8-22-15,1-6-122 16,3-6-270-16</inkml:trace>
  <inkml:trace contextRef="#ctx0" brushRef="#br0" timeOffset="163688.51">4274 17217 771 0,'0'0'112'16,"0"0"-105"-16,0 0 40 15,0 0-1-15,0 0-25 16,0 0-12-16,0 0-6 16,49 20-2-16,-9-36-1 15,-7-10-8-15,-12-4 2 16,-11 5 6-16,-10 3 1 16,0 1-1-16,-10 5 0 15,-20 7-3-15,6 6-15 0,-9 3-2 16,6 0-24-16,6 14-100 15,13 2-82-15</inkml:trace>
  <inkml:trace contextRef="#ctx0" brushRef="#br0" timeOffset="163939.03">4801 16837 364 0,'0'0'605'0,"0"0"-589"0,0 0 24 16,8 130 79-1,-3-50-37-15,1 8-41 0,-6 5-14 16,0 1 2-16,0-8-14 16,0-2-14-16,0-18-1 15,-11-14 0-15,9-20-21 16,-4-13-16-16,6-18-55 15,0-1-64-15,0-20-105 16</inkml:trace>
  <inkml:trace contextRef="#ctx0" brushRef="#br0" timeOffset="164308.7">4956 17448 703 0,'0'0'94'15,"0"0"-7"-15,0 0-18 16,0 0-21-16,0 0-29 16,0 0-4-16,33 71-3 15,-8-71-4-15,6-2-4 16,-2-23-4-16,-1-9-7 16,2-4-4-16,-14-4-1 15,-14 4 12-15,-2 4 5 16,0 8 9-16,-18 10 4 15,-6 12 21-15,-7 4 13 16,1 4-16-16,-5 29-14 16,-5 10-2-16,7 5-2 0,15 8-13 15,5-3 2-15,9-6 1 16,4-1 0-16,0-5-5 16,27-11-3-16,11-8-1 15,10-16-14-15,5-6-26 16,12 0-74-16,7-28-34 15,-10-13-240-15</inkml:trace>
  <inkml:trace contextRef="#ctx0" brushRef="#br0" timeOffset="165149.2">5926 17626 128 0,'0'0'804'15,"0"0"-755"-15,0 0-6 16,0 0 53-16,0 0-29 16,0 0-40-16,28-17 0 15,30 9-10-15,23-3-8 16,15 1 2-16,15-1-7 15,5-2 4-15,6 0-5 16,-11-2-3-16,-27 6 0 16,-32 3 1-16,-33 1-1 15,-12 5-6-15,-7 0-7 16,-13 0-7-16,-28 0-11 16,-2 5-62-16,1 10-60 0,11 1-156 15</inkml:trace>
  <inkml:trace contextRef="#ctx0" brushRef="#br0" timeOffset="165486.97">7453 17303 910 0,'0'0'76'15,"0"0"-48"-15,0 0 54 16,0 0 24-16,0 0-75 16,0 0-14-16,13-6 1 15,-7 45-11-15,7 7 16 16,-5 6-18-16,-5-3 3 15,-1 1-6-15,-2-4-2 16,0-5-3-16,1-12-20 16,8-11-29-16,3-10-86 15,16-8-20-15,7-5-170 16</inkml:trace>
  <inkml:trace contextRef="#ctx0" brushRef="#br0" timeOffset="165803.54">7826 17382 780 0,'0'0'148'0,"0"0"-116"16,0 0 17-16,0 0 42 16,0 0-49-16,0 0-24 15,-41 49 30-15,28-6-29 16,3 0-7-16,10-4-12 16,0-7 6-16,9-5-5 15,13-9 0-15,9-11 0 16,4-7 1-16,5 0 2 15,3-22-4-15,2-22 0 16,-1-4 0-16,-19-2 0 16,-15-2 0-16,-10 4 0 0,-10 5 2 15,-25 7-2-15,-13 13 0 16,-8 13-17-16,-2 10-5 16,4 12-23-16,8 28-21 15,13 10-37-15,15-8-55 16,14-2-152-16</inkml:trace>
  <inkml:trace contextRef="#ctx0" brushRef="#br0" timeOffset="166086.01">8554 17085 927 0,'0'0'89'15,"0"0"-62"-15,0 0 44 16,0 0 1-16,0 0-46 16,0 0 23-16,-19 175-11 15,-8-75-24-15,5 7-1 16,-6-5-2-16,-3-1 1 16,7-13-6-16,-3-9-6 15,8-15 0-15,1-16 1 16,8-18-1-16,-3-15-15 15,11-10-14-15,-7-5-29 16,2-18-77-16,4-25-114 0,3-19-240 16</inkml:trace>
  <inkml:trace contextRef="#ctx0" brushRef="#br0" timeOffset="166400.54">8226 17420 915 0,'0'0'57'0,"0"0"-55"15,0 0 49-15,0 0-5 16,0 0 10-16,0 0-21 0,-10 63-10 16,10-52-16-1,0-5-8-15,14-6 4 16,4 0 0-16,12-3-3 0,6-24-2 15,-4-12-7-15,-2 0 0 16,-12 3 7-16,-9 8-2 16,-9 10-7-16,0 10-4 15,-6 3-4-15,-12 5-9 16,1 0-15-16,6 19-36 16,1 11-34-16,10 2-102 15,0-2-52-15</inkml:trace>
  <inkml:trace contextRef="#ctx0" brushRef="#br0" timeOffset="166687.96">8738 17500 795 0,'0'0'127'16,"0"0"-106"-16,0 0 70 15,0 0 5-15,0 0-32 16,0 0-17-16,0 60-25 15,0-44-6-15,0-9-13 16,0-2-3-16,8-5-2 16,-2 0 1-16,15 0-9 15,0-8-9-15,-1-14 9 16,-5-6 9-16,-10-2-1 16,-5 4-8-16,0 3 0 15,-18 6-18-15,-13 7-21 0,5 10 8 16,-16 0-32-1,7 16-35-15,1 11-181 0</inkml:trace>
  <inkml:trace contextRef="#ctx0" brushRef="#br0" timeOffset="168041.92">9304 17434 985 0,'0'0'42'15,"0"0"-40"-15,0 0 50 16,0 0 17-16,0 0-42 15,0 0 7-15,-33 79-8 16,18-43-19-16,8-2-4 16,-3-7-2-16,10-2-1 15,0-9 0-15,0-5 0 16,0-3 0-16,24-8-1 16,-2 0 1-16,13-5-13 0,11-20-4 15,-3-5 7 1,-4-1-4-16,-7-4 12 0,-9 10 2 15,-13 3 1-15,-7 3-1 16,-3 15 0-16,0 4 12 16,0 0-1-16,0 0-11 15,0 0 0-15,0 16-2 16,-5 13 4-16,-10 4-4 16,13 0 2-16,2-8-1 15,0 0-5-15,0-4 5 16,13-1 0-16,9-9-7 15,4-9-4-15,4-2-14 16,-5 0-10-16,4-14-8 16,-7-12 17-16,0-3 9 0,-17-1 15 15,-5 3 3-15,0 2 10 16,-16 4 2-16,-6 1 6 16,-2 9-4-16,6 3 1 15,3 6-11-15,10 2 0 16,2 0-2-16,3 0-2 15,0 0-7-15,0 0-14 16,6 0 2-16,28 7 16 16,9 2-10-16,7-1-11 15,-1 0 9-15,-9-2-6 16,1 4 18-16,-19-1 0 16,4 2 2-16,-12-1 1 15,-6-1 3-15,-6-1 11 0,4 0 8 16,-6-2-1-16,0-1 10 15,0 1-2-15,0-3 7 16,0-3-9-16,0 0-4 16,0 0-14-16,0 0 1 15,0 0-5-15,0 0-1 16,0-5-4-16,8-18-18 16,19-8-14-16,9-1-5 15,-1 0 11-15,0 14 4 16,-8 8 13-16,-8 10 6 15,-6 0 3-15,-6 0 1 16,5 14 0-16,-3 10 15 16,-5 3 14-16,0 0 8 15,-4-2-14-15,0-5-4 0,0-4 3 16,9-7-5-16,-8-4-8 16,3-5-2-16,-2 0-5 15,1 0 7-15,11 0-5 16,15-25 0-16,4-7-5 15,4-7-1-15,-4-2-4 16,-4 11 3-16,-4 2 0 16,-13 6-1-16,-3 12 5 15,-5 4-4-15,-4 6 1 16,0 0 1-16,0 0-3 16,0 10-4-16,0 20 4 15,0 1 3-15,0 6-1 16,2-8-7-16,11-4-8 0,4-9-10 15,9-5-3-15,-4-11 1 16,11 0 0-16,0 0 2 16,13-15-3-16,-4-8-12 15,-3-4 12-15,-10-1 29 16,-8 3 0-16,-3 0 14 16,-8 5 10-16,-5 8 7 15,-5 8-1-15,0 0 25 16,0 4-35-16,0 0 6 15,0 18-12-15,0 20-5 16,-5 18 16-16,-9 7-16 16,0 3-6-16,-1 2 4 0,-2-4-6 15,9-1-1 1,-6-9 0-16,5-3-15 0,2-15 4 16,4-11-29-16,3-11-30 15,0-13-2-15,5-1-70 16,17-1-241-16</inkml:trace>
  <inkml:trace contextRef="#ctx0" brushRef="#br0" timeOffset="168588.71">10792 17629 868 0,'0'0'63'0,"0"0"-44"0,0 0 58 15,0 0 19-15,0 0-22 16,-22-119-24-1,22 113-19-15,0 2-20 0,5 1-7 16,15 3-4-16,10 0-1 16,2 0-3-16,1 11 1 15,-4 9-7-15,-13 4 7 16,-10 4-1-16,-6 2 4 16,0-5 0-16,-16 2 0 15,-13-6 0-15,-10-5 10 16,-7-3 3-16,5-6 0 15,0-4-13-15,7-3 3 16,14 0-1-16,6 0-2 16,14-11-22-16,0-19-43 15,14-16-78-15,33-6-17 0,13-9-77 16,13 3-23 0,-6 12-40-16,-8 4 300 0,-16 8 3 15,-10 8 66-15,-6 0 37 16,-8-2 53-16,-5 8-33 15,-8 2 8-15,1 6 26 16,-7 6-75-16,0 4 1 16,0 2-21-16,0 0-15 15,0 0-20-15,0 8-10 16,0 30-6-16,0 14 5 16,-13 9-3-16,-1 2-12 15,1-6-1-15,7-7 3 0,4-7-6 16,2-10-13-16,0-11-29 15,0-11-77-15,2-8 7 16,25-3-78-16,0-10-230 16</inkml:trace>
  <inkml:trace contextRef="#ctx0" brushRef="#br0" timeOffset="169138.5">11249 17540 518 0,'0'0'110'15,"0"0"-79"-15,0 0 21 16,0 0 73-16,0 0-41 16,0 0-43-16,11 40-8 0,5-40-9 15,6 0-10-15,10-15-6 16,1-10-8-16,-2-7 1 16,0-6-2-16,-1-4 2 15,-16 2-1-15,-9 8 0 16,-5 9 5-16,0 10 18 15,0 9-8-15,0 4-6 16,0 0-2-16,-19 14-6 16,-14 19 21-16,1 8-6 15,5-1-16-15,8-1 4 16,18-5-8-16,1-7 4 16,0 0-27-16,0-8-10 15,20-13-7-15,11-6 6 0,14 0-6 16,6-22-95-16,1-16-4 15,-1-10 104-15,3-6 39 16,-16-4 8-16,7-6 27 16,-12 3 34-16,-11 6 10 15,2 13-21-15,-17 15 10 16,-7 13 3-16,0 9 2 16,0 5-34-16,0 0-21 15,0 0 10-15,0 10-18 16,-4 26 15-16,-12 16 4 15,-3 6-23-15,7 4-3 16,-1-2 0-16,5-12-3 0,1-4 0 16,5-9-5-1,-5-10-31-15,-2-11-38 0,7-10-17 16,-3-4-54-16,-3 0-161 16</inkml:trace>
  <inkml:trace contextRef="#ctx0" brushRef="#br0" timeOffset="169542.08">11626 17363 600 0,'0'0'231'16,"0"0"-194"-16,0 0 20 15,0 0 24-15,78-132-26 16,-38 113-30-16,1 5-14 0,2 9-4 16,-5 5 0-1,3 0 2-15,-4 0 10 0,-4 11-14 16,-7 5-4-16,-6 1 14 15,-14 4-1-15,-6-3 1 16,0 0 0-16,0-2 12 16,-2-6-1-16,-4-8 0 15,-3-2-11-15,7 0 5 16,0 0-3-16,-2-14-6 16,4-18-6-16,0-2-5 15,19-4-4-15,18 5-17 16,7 8 0-16,-5 14 8 15,3 7 2-15,-12 4 2 16,-5 0 8-16,-2 13-5 16,-13 8 3-16,0-1-1 15,-10 7 1-15,0-2-5 0,-2-2-11 16,-25-3-42-16,-7-3-13 16,-4-2-15-16,-1-5-21 15,3 1-133-15,14-4-186 16</inkml:trace>
  <inkml:trace contextRef="#ctx0" brushRef="#br0" timeOffset="169657.26">12056 17363 592 0,'0'0'242'0,"0"0"-95"16,0 0 0-16,0 0-38 15,0 0-51-15,0 0-38 16,96 19-14-16,-43-19-6 16,9 0-33-16,6-14-117 0,7 12-171 15,-5 2-405-15</inkml:trace>
  <inkml:trace contextRef="#ctx0" brushRef="#br0" timeOffset="169769.41">12835 17428 906 0,'0'0'111'0,"0"0"-101"15,0 0 44-15,0 0 4 16,0 0-58-16,0 0-56 16,11-10-235-16</inkml:trace>
  <inkml:trace contextRef="#ctx0" brushRef="#br0" timeOffset="177913.5">5353 17467 70 0,'0'0'457'0,"0"0"-398"0,0 0-31 16,0 0 30-16,0 0 11 16,0 0-7-16,0 0-14 15,8-19-3-15,-1 5-12 16,0-5-9-16,6-8 2 16,0-9-9-16,1-4 2 15,-3 0-15-15,-1-4-1 16,-6 1 4-16,-4 12-7 15,0 1-3-15,0 16 2 16,0 7-2-16,0 7-5 16,0 0 7-16,-14 16-3 15,-11 20 3-15,2 13-3 16,4 5 4-16,13 4-3 0,6-6-9 16,0-12-3-1,29-4 2-15,12-13-3 0,5-12 7 16,2-11 3-16,3 0-4 15,-14 0 9-15,-4 0 1 16,-18 0 2-16,-15 0-2 16,0 0 0-16,0 0 0 15,-24 12 11-15,-16 12 0 16,3 6-7-16,-7-5-3 16,18-4-2-16,3-2-28 15,13-18-113-15,4-1-44 16,6-22-247-16</inkml:trace>
  <inkml:trace contextRef="#ctx0" brushRef="#br0" timeOffset="178125.92">5781 16851 982 0,'0'0'38'15,"0"0"-26"-15,0 0-1 16,0 0 15-16,0 0-22 15,0 0 5-15,19 148 8 16,-19-78-11-16,0-8-6 16,4-12-2-16,2-10-32 15,7-7-17-15,-4-11-43 0,-4-6-116 16,-5-14-17-16</inkml:trace>
  <inkml:trace contextRef="#ctx0" brushRef="#br0" timeOffset="179121.1">5583 17179 680 0,'0'0'69'0,"0"0"-27"15,0 0-30-15,0 0 19 16,0 0-10-16,0 0-1 16,151-91-3-16,-81 70-8 15,4 1-8-15,-6 1 5 0,-9 14 7 16,-21 1 3-1,-6 4-11-15,-14 0-5 0,-8 7 3 16,-5 16 12-16,-5 7 16 16,0 6-2-16,0-2-6 15,0-2-7-15,0-1-7 16,0-7-5-16,0-9-4 16,0-6-2-16,6-7 1 15,2-2 1-15,5 0 2 16,7 0-1-16,3-11 2 15,0-16-3-15,-2-7-2 16,-9-1 1-16,-10-1 1 16,-2 6-4-16,0 4 4 15,-9 0 0-15,-15 8 0 16,5 12-1-16,3 2 0 0,-1 4-8 16,4 0 7-1,0 0-5-15,9 10-4 0,1 6-5 16,3 1 2-16,0-2-2 15,0-3 4-15,3-6 4 16,14-2 5-16,7-1-2 16,0-3 5-16,3 0 6 15,6 0-4-15,2-4-2 16,1-5 1-16,-4 5 1 16,2 4 6-16,-6 0 5 15,-9 0-5-15,0 13-2 16,-8 4 5-16,-1 2 6 0,-4-3-8 15,-3-1 1-15,-3-5-5 16,0-1 8-16,0-4-6 16,0-5-2-16,0 0 2 15,0 0-1-15,0 0 10 16,3-5-4-16,-3-20-2 16,4-16-10-16,5-6-6 15,-1 5-5-15,1 15 7 16,-2 18 2-16,-1 9 2 15,-6 0-10-15,5 0 7 16,3 16 3-16,1 13 6 16,11 10 18-16,-1-1-12 15,-1-3-5-15,0-4-6 16,4-12 1-16,-8-8 0 16,9-6-1-16,-3-5 0 0,3 0 7 15,6-22-8-15,0-18 1 16,0-10-2-16,-7-11-4 15,-6-5-6-15,-12 2 4 16,-4 8 4-16,0 15 1 16,0 18 1-16,0 13 1 15,-4 10 2-15,-12 0-2 16,-2 8 2-16,-2 22-4 16,0 14 1-16,10 8-4 15,2 4 4-15,8-2-1 0,0-6 2 16,14-8-1-1,18-7-1-15,3-11-1 0,12-11 3 16,5-11-1-16,8 0 0 16,4 0-24-16,4-31-51 15,3-6-78-15,0-11-283 16</inkml:trace>
  <inkml:trace contextRef="#ctx0" brushRef="#br0" timeOffset="179249.28">7567 16935 970 0,'0'0'44'0,"0"0"-44"15,0 0-7-15,0 0-7 16,0 0-99-16,0 0-360 0</inkml:trace>
  <inkml:trace contextRef="#ctx0" brushRef="#br0" timeOffset="182854.49">1722 12761 562 0,'0'0'20'15,"0"0"15"-15,0 0 13 16,0 0 25-16,0 0 41 15,0 0-37-15,0 0-24 16,-59-25-9-16,59 25-8 16,-2 0 2-16,0 0-6 15,2 0-7-15,0 0-5 0,0 0-6 16,4 13-2-16,19 5 15 16,3 4-5-16,-3-3-3 15,2-3-3-15,1-2-8 16,-3-8-3-16,9-4 5 15,5-2-9-15,15-3 2 16,16-37-3-16,16-21-15 16,16-10-44-16,9-17-146 15,-6 0-209-15</inkml:trace>
  <inkml:trace contextRef="#ctx0" brushRef="#br0" timeOffset="186102.45">7272 11017 711 0,'0'0'25'0,"0"0"-12"15,0 0 58-15,0 0 26 16,0 0-56-16,0 0-1 0,0 0-5 15,0-20-2-15,0 20 1 16,0 0 5-16,0 0-5 16,0 0-8-16,0 0-4 15,0 0-5-15,0 0-2 16,0 0-11-16,0 0 2 16,0 0-5-16,0 0 1 15,0 0 0-15,0 0 1 16,10 0-2-16,22 0 4 15,12 0-3-15,28-18 1 16,16-21-3-16,23-13-42 16,8-10-127-16,-8-1-223 0</inkml:trace>
  <inkml:trace contextRef="#ctx0" brushRef="#br0" timeOffset="195055.8">11948 10943 75 0,'0'0'22'0,"0"0"-21"16,0 0-1-16,0 0 6 16,0 0 26-16,0 0-7 15,0 0-6-15,-14 0-7 16,9 0-12-16,-11 0 0 0,-1-5-25 15</inkml:trace>
  <inkml:trace contextRef="#ctx0" brushRef="#br0" timeOffset="210107.4">4312 15347 237 0,'0'0'91'15,"0"0"-76"-15,0 0-11 16,0 0 4-16,0 0 11 15,0 0-6-15,0 0-13 0,0-3-16 16,0 3-40 0,-5 0 1-16,-5 3 14 0,-5 6-8 15,1-2-57-15</inkml:trace>
  <inkml:trace contextRef="#ctx0" brushRef="#br0" timeOffset="210661.64">4312 15347 176 0,'-57'25'94'0,"57"-25"-39"16,0 0-25-16,0 0 6 16,0 0 9-16,0 0-20 15,0 0-6-15,0 0-4 16,0 0-12-16,0 0 2 16,0 0 17-16,0 0-3 0,0 0 3 15,0 0-8-15,0 0-1 16,0 0 1-16,0 0-1 15,0 0-3-15,0 0 4 16,0 0 1-16,0 0 3 16,0 0 0-16,0 0-1 15,0 0 9-15,0 0-4 16,0 0-13-16,0 0 15 16,0 0-9-16,0 0-9 15,0 0 13-15,-1 0-1 16,-14-5-6-16,-8-9-9 15,-10 0-3-15,-10 2 3 16,-15 0 5-16,-8 0-5 0,-15 8 0 16,-5 4 8-16,-8 0 16 15,3 0-15-15,3 7 5 16,6 12 4-16,18 3 9 16,6 3-10-16,5-1-3 15,17 1-12-15,6-3 6 16,8-7-11-16,6 3 5 15,6-1-7-15,8-4 3 16,-2-5-2-16,4-2-2 16,0-4-6-16,0-2-7 15,0 0 16-15,0 0-1 16,0 0 1-16,0 0-2 0,0 0-11 16,0 0-10-16,-2 0-30 15,-9 0-67-15,-5-2-185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00:40.32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11315 4931 794 0,'0'0'76'0,"0"0"-64"16,0 0 14-16,0 0 23 15,0 0-14-15,0 0-11 16,-63 148-7-16,51-105-4 16,-1 0-4-16,0-2 3 15,-3-2-5-15,3-8 3 16,7-5 4-16,-4-8-7 16,7-8 2-16,3-6-5 15,0-2 1-15,0-2-2 0,0 0-1 16,0 0-2-16,0-9-9 15,0-16 9-15,18-11-2 16,2-8 2-16,7 1-3 16,2 0 3-16,-9 3-13 15,6 5 13-15,-6 5-1 16,-5 8 5-16,-2 3-2 16,-6 6-2-16,-5 3 0 15,6 6 3-15,-5 2 10 16,-3 0-6-16,0 2-4 15,0 0 14-15,0 0-2 16,0 12 3-16,0 18-4 0,-9 19 0 16,-2 7 3-1,-10 6-9-15,0-6 0 0,4 0-3 16,2-6-2-16,-3-10-3 16,5-4-1-16,11-4-41 15,-1-14-99-15,3-10-177 16</inkml:trace>
  <inkml:trace contextRef="#ctx0" brushRef="#br0" timeOffset="37495.96">12386 10658 368 0,'0'0'94'0,"0"0"-54"15,0 0 3-15,0 0 28 0,0 0-10 16,0 0-1 0,0 0-1-16,0 0-24 0,5-2-14 15,-5 2 10-15,0 0-8 16,0 0-2-16,0 0-3 15,0 0-5-15,0 0 3 16,0 0 0-16,0 0-1 16,0 0 0-16,0 0-1 15,0 0 9-15,0 0-4 16,-21 0-10-16,2 0-6 16,-3 0-1-16,-7 0 2 15,-1 0 1-15,-3 2 3 0,1 4-1 16,-4-4-7-16,4 1 0 15,1-1 6-15,0 1 5 16,4 0-7-16,6-3-1 16,-2 2 5-16,0-2-3 15,3 0 9-15,-9 2-2 16,4 0-7-16,-8 0 4 16,3 1 3-16,2-1-4 15,5 2 0-15,10-4-1 16,3 3-2-16,6-3 4 15,3 0-3-15,1 0 0 16,0 0 1-16,0 0-6 0,0 0 9 16,0 0-5-1,0 0-1-15,0 0 7 16,0 0-4-16,0 0 0 0,0 0-4 16,0 0 4-16,0 0-4 15,0 0-2-15,0 0 1 16,0 0-2-16,0 0 0 15,12 0 5-15,20 0-5 16,7 0 1-16,14-3 2 16,5-8-3-16,4 2 0 15,0-1 3-15,-5-2-3 16,8 0-4-16,0 3 4 16,-4-3 1-16,-1 4 1 15,-4 1-2-15,-5 1 1 16,-3-2-1-16,0 4 0 0,-5-1 1 15,-4 0 0-15,3 1-1 16,-7-1 0-16,-2 3-2 16,-6-2 3-16,-1-1-1 15,-9 3 1-15,7-4-1 16,-7 6 0-16,-11-2 8 16,7 2-7-16,-9 0-1 15,-4-4 7-15,2 4-7 16,-2 0 1-16,0 0-1 15,0 0 2-15,0 0 1 16,0 0-6-16,0 0 3 16,0 0 0-16,0 0 0 15,0 0 0-15,0 0-1 0,0 0-4 16,0 0-11-16,0 0-16 16,0 0-29-16,-20 0-94 15,-25 4-76-15,-6 2-477 16</inkml:trace>
  <inkml:trace contextRef="#ctx0" brushRef="#br0" timeOffset="38513.14">12039 10809 426 0,'0'0'82'15,"0"0"-46"-15,0 0 26 16,0 0-2-16,0 0-3 16,0 0 0-16,-16-14-20 15,5 8-9-15,2 2 9 16,-6-2-20-16,-4 0 5 15,-3 1-8-15,4 0-2 16,-10 1 1-16,7-1 6 16,-4 2-7-16,3-1 3 0,-2-3 1 15,0 2 2-15,5 1-5 16,5 2 5-16,-3 2-13 16,10-2 15-16,-2 2-4 15,9-3-1-15,0 3 4 16,0 0-4-16,0 0 6 15,0 0-15-15,0 0 2 16,0-2 3-16,0 2-9 16,0-2-1-16,33-5 3 15,24 0 6-15,13-5-3 16,12-1 1-16,15 1-7 16,-2-1-1-16,6 4 0 15,-4 0 2-15,0-1-4 0,-5 1 5 16,-21 3-2-1,-18-1-1-15,-12 5 0 0,-21 0-2 16,-5-2 4-16,-12 4-2 16,-2-4 0-16,-1 2 2 15,0 2 0-15,0 0 2 16,0 0-4-16,0 0 0 16,0 0-4-16,0 0 0 15,0 0-30-15,0 0-47 16,7 0-32-16,-4 0-74 15,3 0-151-15</inkml:trace>
  <inkml:trace contextRef="#ctx0" brushRef="#br0" timeOffset="39494.01">13374 10390 574 0,'0'0'27'0,"0"0"-24"16,0 0 9-16,0 0 50 15,0 0-8-15,0 0 2 16,-20-6-5-16,20 6 11 16,0 0-28-16,0-3-1 15,0 3 3-15,0 0 2 16,0 0 7-16,0-3-4 15,27-1-11-15,17-2-6 16,14-4 1-16,10 0-12 0,6-3-11 16,2 2 6-16,13-1-8 15,-2 2 1-15,-6-1 4 16,-19 1-5-16,-10 1-3 16,-25 5 2-16,-13-1 2 15,-12 2 14-15,-2 3 12 16,0 0 3-16,0 0-6 15,0 0-10-15,-2 0 0 16,-4 0-7-16,3 0-2 16,3 0-5-16,0 0 0 15,0 0-3-15,0 0-1 16,0 0-17-16,0 0-9 16,0 0-14-16,0 0-27 15,0 0-67-15,0 3-18 16,3 6-156-16</inkml:trace>
  <inkml:trace contextRef="#ctx0" brushRef="#br0" timeOffset="41779.18">14830 10173 467 0,'0'0'34'0,"0"0"-33"15,0 0 10-15,0 0 79 16,0 0-16-16,0 0 30 15,0 17-15-15,0-5-37 16,0 1-8-16,2-1-3 16,9-3-13-16,-3-2-1 15,17-1-2-15,-3-6-6 16,8 0-5-16,4 0-13 16,0-3 7-16,-1-16-8 15,-2-5 2-15,-13-2-1 0,-1-6 0 16,-4-2-2-16,-11-3 2 15,-2-1 2-15,0-1 0 16,0 1-2-16,0-1 9 16,-13 4-3-16,4 4 3 15,-6 8 3-15,2 6-5 16,7 3-2-16,-1 4 4 16,3 6 2-16,4 1-1 15,0 1 1-15,0 2 6 16,0 0-8-16,0 0 8 15,0 0-9-15,0 0 3 16,0 0-3-16,0 0-5 0,0 7-2 16,0 21 6-1,17 5 3-15,-2 5-8 0,-1 8 6 16,0 7-2-16,-6 8-1 16,5 7-2-16,-9 9 2 15,-2 8-2-15,-2 6-2 16,0-1 0-16,0 0-2 15,0-7 0-15,0-4-1 16,0-6 1-16,0-7 0 16,0-10-6-16,0-10 3 15,0-10-6-15,0-8 1 16,0-10 5-16,11-7-1 16,1-6-13-16,-5-5 2 15,11 0-2-15,7-5 0 16,-4-22 4-16,7-3 5 0,-9-6 4 15,-3 0 1-15,-5 0 3 16,-7-4 0-16,-3 0-1 16,-1 0 2-16,0 1-1 15,0-2 1-15,-16 2 2 16,-6-1 5-16,-11-2-7 16,0 4 4-16,-9 0 0 15,6 10 1-15,-7 4-1 16,8 3 2-16,0 7-3 15,6 3 0-15,6 3-1 16,7 6-3-16,6-2 0 16,10 4 0-16,0 0-1 0,0 0-2 15,0 0-7-15,0 0-5 16,16 0 6-16,17 0 5 16,9 0-4-16,7 0 4 15,-1-10-2-15,0-1 1 16,-8-3-3-16,-5-6 0 15,-5-2 2-15,1-3 5 16,-13 0 1-16,-3-3 0 16,-2 1 1-16,-10 0 4 15,1 6 3-15,-4 4 3 16,0 3-1-16,0 7-6 16,0 0 2-16,0 5 2 15,0-1-3-15,0 3-1 0,0 0-2 16,-4 0-2-1,-10 31-2-15,2 15 1 0,2 9 1 16,1 4 0-16,6-6 0 16,3-9 0-16,0-2-1 15,3-10-3-15,16-8 3 16,7-4-6-16,4-15-7 16,3-5-15-16,2 0-41 15,0-15-44-15,6-15 6 16,-4-6 11-16,0-3-4 15,-6 3 82-15,-4 3 15 16,-18 12-4-16,1 2 8 0,-10 5 14 16,0 2 61-1,0 5-10-15,0-3-2 0,0 0-14 16,0 4 0-16,0-1-6 16,0-2 5-16,0 2-8 15,0-2-2-15,0 1-8 16,-13 0 0-16,-3 2-8 15,8 1-2-15,-10 5-12 16,-5 0-1-16,1 0-4 16,4 9-3-16,-9 15 0 15,10 6-2-15,0 7 1 16,2 2 0-16,15-1-2 16,0-5 1-16,0-2-11 15,0-6 1-15,12-9 7 16,3-3-2-16,1-8-2 0,1-5-5 15,3 0 11-15,-3 0-3 16,12-24 3-16,-7-5 1 16,4-8 2-16,-6 2 3 15,-6 3-3-15,-1 4 1 16,-7 11 4-16,-1 6 1 16,-5 3-4-16,5 4 3 15,-5 4 1-15,0 0-6 16,0 0-1-16,0 0 0 15,0 17-3-15,0 11 2 16,0 4-3-16,0 0 4 16,3-6 1-16,0-9 0 15,10-3 0-15,-5-5-5 0,6-4 0 16,10-5-1-16,8 0 0 16,-5-21 0-16,4-9 0 15,9-8 6-15,-5-1 0 16,-4-3 0-16,-9 2 3 15,-7 4-3-15,-15 10 6 16,0 10 0-16,0 6 1 16,0 2 0-16,-2 7-2 15,-11 1 1-15,-1 0-6 16,6 0 1-16,-6 0-2 16,0 11 1-16,3 9-3 15,6 3-5-15,5 0-1 0,0 0 7 16,3-6-15-1,24 3 12-15,2-5-15 0,-7-1 5 16,4-3-4-16,-4 3 5 16,-8-3 7-16,3 3 7 15,-11-3 0-15,1 0 0 16,-7 0 0-16,0 2 3 16,-11-3-2-16,-4 2 3 15,-3-3-1-15,-3-4-2 16,5-1-2-16,-1-4 0 15,4 0 1-15,12 0-16 16,1 0-5-16,0-18-9 0,0-4-1 16,12-7 3-16,10 0 4 15,8 0 21-15,-6 1 0 16,3 4 3-16,-5 5 0 16,1 5 8-16,-3 9 8 15,-4-3 2-15,-2 8 12 16,-6 0-12-16,3 0-5 15,-8 0-8-15,4 15 17 16,-4 10-8-16,-3 5 3 16,0 0-3-16,0-3-6 15,0-4-6-15,3-7 0 16,0-4-1-16,-1-5-1 16,6-7-2-16,-3 0-8 15,6 0-24-15,6-13-20 16,-1-16-6-16,5-8-16 0,-8-2-1 15,-8 1-117-15,-5 3-124 16</inkml:trace>
  <inkml:trace contextRef="#ctx0" brushRef="#br0" timeOffset="42002.6">16275 10024 528 0,'0'0'81'15,"0"0"-4"-15,0 0 67 16,0 0-72-16,0 0-43 15,0 0 8-15,-4 3-8 0,4 3-11 16,0-1-11 0,0-2-3-16,4-3-1 0,3 0-3 15,5 0-1-15,1 0-8 16,1-8-9-16,-10 2 1 16,-4 1-15-16,0 5-17 15,0 0-78-15,0 0-41 16,-12 19-88-16</inkml:trace>
  <inkml:trace contextRef="#ctx0" brushRef="#br0" timeOffset="43996.64">16304 10326 663 0,'0'0'122'0,"0"0"-30"16,0 0 27-16,0 0-44 15,0 0-40-15,0 0-14 16,127-43-3-16,-105 14-6 16,10-6 1-16,-2-5 8 15,-7-3-1-15,-5-5-12 16,-5 2 2-16,-2 1-7 16,-11 4-3-16,0 0 2 15,0 5 7-15,-11 1-4 16,-5 7 5-16,-3 2-2 15,3 10-7-15,0 3 11 16,1 4-9-16,10 5-1 0,-3 0-2 16,8 4 0-16,0 0-1 15,0 0 2-15,0 0-2 16,0 0-2-16,0 6-2 16,0 21 0-16,0 14 5 15,0 9 3-15,0 6-3 16,0 4 2-16,0-3 0 15,0 1-2-15,0-3 1 16,0-6-1-16,1-8 0 16,9-8-3-16,-8-11 1 15,3-6-2-15,2-7 0 16,-1-7-3-16,7-2 3 16,2 0-5-16,2 0 4 0,2-16-1 15,8-6 6 1,-7-6-1-16,-1 4 2 0,-6-1 2 15,1 1 0-15,-12 0 1 16,-2 1 2-16,0 0-1 16,0 8-3-16,0 3-1 15,-2 3 1-15,-9 7-1 16,7-3 3-16,-8 5-4 16,6 0-2-16,-2 0 2 15,5 0-5-15,3 0 2 16,0 0-1-16,0 2-3 15,0 10-11-15,3-1-3 16,13-1 10-16,9-4 1 16,-6-4-7-16,14 2-7 0,0-4 6 15,0 0 8-15,2 0 10 16,-8 0 0-16,-8 0-2 16,-8-6 2-16,-9 4 5 15,-2 0-3-15,0 2 8 16,0 0 2-16,0 0-1 15,0 0-6-15,0 0-1 16,0 10-4-16,0 11 0 16,0 6 0-16,0-2 3 15,0-2-2-15,1-1-1 16,13-7-1-16,1-4 0 16,5-4 1-16,-2-7 2 15,6 0 1-15,-1 0 2 0,6-16-4 16,-7-9 1-16,4-7 2 15,-6-6 0-15,-4-6 6 16,3-2 5-16,-6-8 0 16,-6 0-1-16,-1 0 1 15,-6-1-4-15,0 5-3 16,0 2 4-16,0 4-3 16,-12 11-3-16,-2 4-4 15,6 9 2-15,1 8-3 16,3 7-1-16,3 3 2 15,-1 2-2-15,2 0-2 16,0 0 0-16,0 27-4 0,0 14 6 16,0 14 0-16,0 5 0 15,0 0-2-15,0-1 2 16,3-7 0-16,3-2 0 16,1-8 0-16,-3 0 0 15,2-8 0-15,4-4 0 16,7-5-2-16,-4-10-1 15,-4-5 3-15,11-6-4 16,1-4-1-16,1 0 4 16,9-6-11-16,1-18 0 15,4-12-2-15,4 0 3 16,-8 0 7-16,-9-1 0 16,-5 10 3-16,-7 11 1 15,-11 8 0-15,0 6 1 16,0 2-1-16,0 0 4 0,0 0-2 15,0 0-2-15,0 2-2 16,0 22 0-16,0 6 2 16,0 1-2-16,0 0 1 15,0-5-1-15,5-3 2 16,12-6-2-16,3-9 2 16,-7-6 0-16,7-2-1 15,1-2-1-15,1-23-1 16,6-10 3-16,-9-7 3 15,-2-6 0-15,-5-13-1 16,1-12 2-16,-9-16-1 16,-1-2 1-16,-3 6-2 0,0 17 1 15,0 18 5 1,0 20 8-16,-3 8-6 0,-3 9 1 16,-2 7-4-16,5 6-4 15,3 0-1-15,-2 0-3 16,-1 5 1-16,-8 28-7 15,9 17 7-15,-5 9-1 16,7 7 1-16,0 0 1 16,0-5 1-16,7-4 0 15,1-4-2-15,5-7 0 16,0-9 0-16,-6-4 0 16,8-9 0-16,-2-6-1 15,2-4-2-15,0-8 2 0,-1-6-1 16,5 0-7-16,3 0-2 15,8-16-10-15,3-8 4 16,-4 4 5-16,-7 6-8 16,-7 6-4-16,-6 5 0 15,-7 3 16-15,0 0-9 16,3 3 2-16,5 17 15 16,0 2 0-16,-4 4 0 15,4-7 0-15,-4 0 1 16,8-7-1-16,-1-4 0 15,-4-2 0-15,7-6 8 16,9 0 8-16,6 0-4 0,2-14-5 16,2-3 6-1,-6 3-3-15,-8 3 5 0,-3 7-8 16,-8 4 3-16,-5 0 2 16,-5 0-3-16,0 22-3 15,0 22 18-15,0 12-9 16,-10 17-5-16,-15 11-5 15,-17 6 0-15,1 7-2 16,-9-9-3-16,8-9 2 16,-1-13-2-16,15-15-13 15,3-17-4-15,10-16-14 16,7-12-20-16,-3-6-15 16,10-4-23-16,-4-32-118 0,-1-12-133 15,6-9-38 1</inkml:trace>
  <inkml:trace contextRef="#ctx0" brushRef="#br0" timeOffset="44268.3">17596 9777 532 0,'0'0'28'0,"0"0"-28"16,0 0 5-16,0 0 54 16,0 0-21-16,0 0-10 0,-33-19 50 15,33 19-33-15,7 0-22 16,12 0 9-16,11 0-11 16,0 0-13-16,-2 0-3 15,0 0-5-15,-4-2-8 16,-11-2-50-16,-6-4-96 15,-7 2-62-15</inkml:trace>
  <inkml:trace contextRef="#ctx0" brushRef="#br0" timeOffset="44545.93">17351 9731 395 0,'0'0'450'0,"0"0"-426"16,0 0-2-16,0 0 59 15,0 0-6-15,0 0-28 16,-5 50-30-16,5-43-8 16,0-5-4-16,5-2-3 15,7 0 2-15,-1 0-4 16,-1-13-10-16,-2-3-29 15,-8-3 5-15,0 3-29 16,-27 7-42-16,-9 0-103 0,-12 9-139 16</inkml:trace>
  <inkml:trace contextRef="#ctx0" brushRef="#br0" timeOffset="44827.54">16765 9752 729 0,'0'0'143'0,"0"0"-135"16,0 0 59-16,0 0 26 15,0 0-18-15,0 0-44 16,-4 50-9-16,8-46-2 16,6-4-3-16,6 0-7 0,0 0-1 15,3 0 2 1,-5-16-10-16,-6 3 2 0,0 1 5 15,-8 1-8-15,0 7-1 16,0-2-16-16,0 6-16 16,0 0-27-16,-8 0-3 15,2 4-53-15,6 15-108 16,0 4-112-16</inkml:trace>
  <inkml:trace contextRef="#ctx0" brushRef="#br0" timeOffset="45279.51">19100 10145 888 0,'0'0'22'0,"0"0"-14"15,0 0 79-15,0 0-12 0,0 0-35 16,0 0-14-16,-65-3 0 15,65 3-12-15,13 0-2 16,20 0-4-16,11 0-4 16,9 3-1-16,-3-3 0 15,1 0-3-15,-5 0 1 16,-7 0-2-16,-8 0-2 16,-4-3 3-16,-11 1-2 15,-9-2 2-15,1 4-18 16,-8 0-21-16,0 0-22 15,0 0-45-15,-29 0-73 16,-6 0-210-16</inkml:trace>
  <inkml:trace contextRef="#ctx0" brushRef="#br0" timeOffset="47211.42">20038 10169 803 0,'0'0'89'15,"0"0"-76"-15,0 0 32 16,0 0 37-16,0 0-7 16,0 0-28-16,0 19-18 15,17-17-9-15,1-2-2 16,14 0-7-16,4-11-4 15,7-17-5-15,-7-6 1 16,-3-2 4-16,-10-4-4 0,-12 0-2 16,-10 4-1-1,-1 4 0-15,0 9 0 0,0 8-1 16,-4 7 1-16,0 6-1 16,-10 2-2-16,1 0 1 15,-1 0 2-15,5 2-1 16,-2 10 1-16,8-1-4 15,3 2-1-15,0-3-22 16,0 0 11-16,13 0 10 16,7-2 1-16,0 1 5 15,-1-4 4-15,4 1-4 16,-13-1 0-16,3 0 0 16,-4 1 1-16,-5 6-1 15,-4-2 0-15,0 12 0 16,0 2 7-16,0 4-6 0,0 0 11 15,0-2-8-15,0 0-3 16,0-7-1-16,0-3 3 16,0-2-1-16,5-5 0 15,6-7-1-15,2 1 1 16,1-3 0-16,8 0 2 16,13-14-2-16,8-16 2 15,-5-8-4-15,6-5-2 16,-10-3 2-16,-11-6 0 15,-1 0-1-15,-15 4-2 16,-7 12 3-16,0 11 1 16,0 11-1-16,0 9 4 0,0 5-4 15,-2 0 8-15,-12 7-8 16,-5 27 0-16,2 7-2 16,5 7 2-16,11 0-3 15,1-4 0-15,1-9-4 16,28-4-6-16,4-10-6 15,13-7-40-15,-5-11-3 16,15-3 5-16,-5 0-9 16,-2-23-46-16,-12-6 11 15,-4-4 76-15,-9 1 17 16,-7 1 8-16,-12 6 15 16,-4 0 72-16,-1 7-2 15,0-1-22-15,0 8-4 0,0 2-2 16,-4 2-1-16,-9 3-11 15,-3 4-9-15,0 0-25 16,-4 0 1-16,-9 17-4 16,7 12 10-16,-5-1-11 15,13 6 3-15,6-2-5 16,6-4 3-16,2-4-2 16,0-2-6-16,0-12 2 15,5 0-2-15,6-6 0 16,-3-4 0-16,9 0 0 15,3 0 0-15,5-24 0 16,-5-4 2-16,4-4-1 0,-13 0-1 16,0 6 2-16,-6 2-1 15,-1 10-1-15,-4 8 1 16,0 4 1-16,0 2-2 16,0 0 0-16,0 0-4 15,0 8 4-15,0 20 0 16,0 4 0-16,6 2-3 15,7-5 3-15,-4-1 0 16,8-7 0-16,-1-8-2 16,5-7 0-16,-3-6 1 15,2 0 0-15,-4-9 2 16,11-21-2-16,-10-6 2 16,-1-7 1-16,-9-5-2 15,-2-8 0-15,-5-6 0 16,0-6 0-16,0-2 1 0,0 6-1 15,-5 7 2-15,0 19 1 16,-3 13-2-16,4 13 7 16,0 10-8-16,4 2 2 15,0 0-4-15,0 0 2 16,0 20-5-16,0 24 2 16,0 16 3-16,0 5 1 15,0 2-1-15,21 2 0 16,4-7-2-16,-3-8 1 15,7-6 0-15,-6-10 0 0,4-11-12 16,-9-6-19 0,2-11-38-16,4-10-30 0,-6 0 8 15,5-26-48-15,6-13-118 16,-7-8-159-16</inkml:trace>
  <inkml:trace contextRef="#ctx0" brushRef="#br0" timeOffset="48376.77">21543 9538 518 0,'0'0'133'16,"0"0"-50"-16,0 0 58 16,0 0-50-16,0 0-23 15,0 0-41-15,-30-82 2 16,27 86-2-16,-3 29-10 16,4 16 27-16,2 13-2 15,0 8-11-15,0 8-10 0,0-6-8 16,8 1-2-16,4-9-3 15,1-8-5-15,0-8 0 16,0-11 1-16,-10-12-3 16,8-12-2-16,-8-11 1 15,3-2-2-15,6 0 0 16,3-15-1-16,6-17-2 16,6-8 1-16,-5-4-1 15,2 8 2-15,-8 0-2 16,-8 15 0-16,1 7 5 15,-7 9-1-15,-2 3 1 16,0 2 0-16,0 0-2 0,0 0-2 16,0 2 1-16,0 23-2 15,0 7 5-15,2 3 1 16,5 1-1-16,4-6 0 16,4-2-2-16,-2-6 2 15,-6-8 0-15,4-8-1 16,-7-6 1-16,9 0-4 15,5-4 0-15,4-22-4 16,4-6 6-16,1 0-5 16,-6 0 7-16,1 7 0 15,-10 8 0-15,0 7 1 16,-11 6-1-16,-1 4 3 16,3 0-2-16,-3 0-1 0,0 0-1 15,0 2 1 1,0 18 0-16,0 4 0 0,0 4 2 15,0-5 7-15,0-2-8 16,3-10-1-16,5-4 7 16,-6-5-4-16,-2-2-3 15,5 0 10-15,7 0-2 16,10-18-6-16,10-9-1 16,0-6 3-16,-5 7-4 15,3 3 0-15,-25 10 0 16,6 9 0-16,-9 0-1 15,-2 4 0-15,0 0-2 16,0 10 2-16,0 17 2 16,0 6 1-16,0 3 0 0,0-6 2 15,4 1-4-15,6-10 2 16,-7-11-1-16,0-6 0 16,7-4 0-16,-7 0 0 15,14 0 2-15,1-24-2 16,12-6 0-16,2-6-2 15,-2 0 0-15,-8 4-4 16,-3 9 4-16,-9 12 1 16,-10 5 0-16,0 6-2 15,0 0 1-15,0 0 0 16,3 22-3-16,-2 6 4 16,2-2 2-16,7 4-2 15,6-4 0-15,1-4-1 0,4-4 2 16,3-12-2-1,-1-6-4-15,6 0 1 0,6-10-1 16,0-21-3-16,-2-3 5 16,-6-3 0-16,-11-7 1 15,0-2-2-15,-16 3 1 16,0 11 0-16,0 13 2 16,0 12 1-16,0 7 6 15,-13 0-5-15,-6 6 1 16,-6 21 1-16,4 7-2 15,9 3 1-15,10-2-2 16,2 3 8-16,0 0-3 0,13-6-1 16,7-5-4-16,6-6 0 15,-9-13-2-15,2-4-4 16,0-4-22-16,-5-10-55 16,-5-18-29-16,-9 0-25 15,0-3-128-15,-23 4-188 16</inkml:trace>
  <inkml:trace contextRef="#ctx0" brushRef="#br0" timeOffset="48675.46">21775 9752 679 0,'0'0'185'16,"0"0"-149"-16,0 0 38 15,0 0-8-15,0 0-24 16,0 0-10-16,0-2 9 16,0 6-9-16,3 3-22 15,8-4-4-15,-3-2-5 16,14-1 0-16,-11 0-1 15,5 0-19-15,-5-7-31 0,1-13-19 16,-11-3-46 0,-1 0-130-16,0 5-97 0</inkml:trace>
  <inkml:trace contextRef="#ctx0" brushRef="#br0" timeOffset="48863.78">21343 9698 793 0,'0'0'85'16,"0"0"-37"-16,0 0 50 15,0 0-54-15,0 0-36 16,0 0-6-16,154-19-4 16,-89 8-15-16,2-1-58 15,-2 2-79-15,11-4-195 0</inkml:trace>
  <inkml:trace contextRef="#ctx0" brushRef="#br0" timeOffset="49035.31">22552 9566 714 0,'0'0'238'0,"0"0"-238"15,0 0-2-15,0 0-1 16,0 0-50-16,0 0-267 0</inkml:trace>
  <inkml:trace contextRef="#ctx0" brushRef="#br0" timeOffset="69668.72">15357 10279 68 0,'0'0'247'0,"0"0"-164"16,0 0-16-16,0 0-8 15,0 0-21-15,0 0-15 16,0 0 1-16,0-19-6 15,0 19-8-15,0 0-3 16,0 0 6-16,0 0 2 16,0 0 5-16,0 0 4 15,0 0-9-15,0 0-2 16,0 0-9-16,0 0 3 0,0 0-6 16,0 0 3-16,5 0-2 15,11 0 4-15,1 0-5 16,18 0 2-1,-19 0 0-15,-3-6-2 16,-3-4 2-16,3-1 3 16,-3-3 1-16,-5-2-7 15,-4 3 4-15,-1 0 2 16,0-3-4-16,0 2-1 16,0 0-1-16,-14 2 4 15,-1 0-4-15,-5 2 1 16,1 4 0-16,0 1-1 15,-8 5-2-15,9 0 1 16,-9 0-14-16,8 15-38 16,1 9-69-16</inkml:trace>
  <inkml:trace contextRef="#ctx0" brushRef="#br0" timeOffset="73992.43">21489 7140 141 0,'0'0'673'16,"0"0"-616"-16,0 0-29 15,0 0 59-15,0 0 1 16,0 0-19-16,0 0-27 15,-41-28-19-15,8 36-3 16,-2 20-2-16,-7 7 4 16,6 6-11-16,6 3 2 15,13-3-11-15,5-3 2 16,12-6-3-16,0 0-1 16,29-7-2-16,9-6 1 15,11-11-5-15,11-8-12 16,4 0 0-16,8-22-2 15,-1-18 0-15,-5-10-9 0,-12-4-3 16,-5-2 14-16,-9-4 0 16,-18 4 16-16,-9 8 2 15,-13 7 2-15,0 11 3 16,0 10 11-16,0 8 14 16,-10 8-7-16,4 4-18 15,-11 0 4-15,3 24-9 16,-3 18 0-16,3 10 3 15,11 2 1-15,3 6 5 16,0-4 0-16,0-5-4 0,0-7 3 16,13-8-6-1,-7-12 3-15,5-8-1 0,-6-9-4 16,6-5 3-16,0-2-1 16,6 0 7-16,11-16 2 15,5-13-8-15,2-1 3 16,-2 2-6-16,-6 8-1 15,-8 6-1-15,-6 10-3 16,-13 2-2-16,1 2 1 16,2 0-5-16,7 14 6 15,4 14 2-15,4 0 3 16,12 2 0-16,-3-8-1 16,6-1 0-16,-1-10 1 15,-1-5-8-15,-3-6 4 16,2 0-3-16,0-14-9 0,-4-14 14 15,-1-6 2-15,-8-2 0 16,-9 0 1-16,-2 3 0 16,-6 8 1-16,0 7-2 15,0 8 9-15,-11 10-2 16,-9 0-6-16,2 0-1 16,-9 20 1-16,7 9 3 15,2 5-6-15,4-1 3 16,7 2-1-16,7-8 0 15,0-2 0-15,0-8-1 16,0-3 1-16,13-10 0 16,3-4 1-16,11 0 6 0,6 0 4 15,-1-21-5-15,6-4-4 16,-5-4-2-16,-7 1 2 16,-6 7 0-16,-10 9-3 15,-7 4 2-15,-3 3-2 16,0 5 0-16,0 0-3 15,0 0 1-15,0 10-5 16,0 9-3-16,0 7 9 16,0-2-2-16,0-4 1 15,0-5-3-15,13-3-3 16,7-7 0-16,4-5 0 16,7 0-8-16,10-8 4 0,-6-14-12 15,1-3 8-15,-4-2 7 16,-4-3 3-1,-13 5-1-15,-8 0 8 0,0 7 1 16,-3 9 4-16,-4 4 6 16,0 5 11-16,0 0-19 15,0 5 2-15,-4 20-2 16,-10 7 18-16,5-4-1 16,5-4 6-16,2-4-7 15,2-6 2-15,0-10-17 16,0 0 8-16,0-4-3 15,0 0-1-15,0 0 10 16,18-14 5-16,12-16-8 16,1-5-14-16,-5 1 2 15,0 7-2-15,-8 5-1 0,-5 10 1 16,-7 7-1-16,-6 5-3 16,0 0 1-16,7 0-6 15,-4 17 0-15,5 12 7 16,5-2-3-16,-1 0 3 15,4-4 0-15,3-5-3 16,10-7 1-16,2-3-4 16,4-8 2-16,13 0-1 15,0 0-4-15,-1-21 10 16,-6-7-9-16,-2-6 1 0,-16-1 7 16,-6-2 0-1,-13 3-2-15,-4 8 3 0,0 13 1 16,-10 7-1-16,-20 6 0 15,0 0-4-15,-2 8 4 16,10 20-2-16,-3 2 2 16,10 1 0-16,8 3-2 15,7-6 0-15,0-5 1 16,0-8 1-16,0-6-1 16,4-6 2-16,12-3-4 15,4 0 3-15,6 0-5 16,-4-20 5-16,4 1 0 15,-6-4 1-15,-4 0-1 16,-3 6 3-16,-5 4 1 16,-2 7-3-16,-6 6 0 0,0 0-2 15,0 0-1 1,0 28 1-16,0 13 1 0,-6 15 1 16,-4 12 1-16,-7 16 0 15,-10 9-2-15,9 3 4 16,-9-5-4-16,8-19-7 15,1-17 4-15,3-19-8 16,-1-15-1-16,3-12 4 16,-4-9 5-16,8 0 0 15,-6-18 3-15,4-18-18 16,9-10-8-16,2-6-5 16,0-8 3-16,15 2 4 15,18-2 2-15,2 8-5 0,11 5-5 16,2 5 8-16,9 4-2 15,12 4 6-15,-3 0 3 16,2-1 1-16,-8-2 14 16,-4 2 2-16,-9-3 0 15,-3 1 4-15,-17 3 10 16,-3 4 4-16,-22 5 13 16,-2 5 19-16,0 8-9 15,-20 10-22-15,-13 2-4 16,-11 9-5-16,-2 28 1 15,8 11-10-15,7 1 1 16,13 6 2-16,10-8 5 16,8-1-4-16,8-2 4 15,22-14-2-15,5-2-5 0,6-10 3 16,7-8-5-16,-1-10-19 16,-3 0-38-16,-11-2-40 15,-19-24-213-15</inkml:trace>
  <inkml:trace contextRef="#ctx0" brushRef="#br0" timeOffset="74712.07">22947 7629 630 0,'0'0'92'0,"0"0"-33"15,0 0 59-15,0 0-19 16,0 0-19-16,0 0-13 16,8-13-9-16,-8 13-23 15,3 0-9-15,-3 0-8 16,0 0 0-16,0 0 0 16,0 0-4-16,0 0-10 0,0 0 12 15,0 0-11-15,0 0 0 16,0 0 1-1,3 0-5-15,9 9 1 0,-5 7-1 16,4 3-1-16,1 14 0 16,-6 9 2-16,0 15 1 15,-1 14 1-15,-5 12 4 16,0 12 0-16,0 4-2 16,0 8-1-16,0-5-3 15,0-11 0-15,0-12-1 16,0-13-2-16,0-13 1 15,3-13 0-15,0-12 0 16,-1-12-1-16,-1-8 0 0,-1-4-5 16,7-4-13-1,-7 0-2-15,3 0-16 0,9-23-42 16,0-14-131-16,2-1-251 16</inkml:trace>
  <inkml:trace contextRef="#ctx0" brushRef="#br0" timeOffset="75710.35">23119 8944 772 0,'0'0'135'0,"0"0"-114"16,0 0 25-16,0 0 46 16,0 0-23-16,0 0-23 0,0-16-30 15,0 40-13-15,2 18 7 16,-2 11 14-16,0 1-7 16,0 0-9-16,0-12-5 15,-2-6-2-15,-8-10-1 16,5-12 1-16,5-8 1 15,0-4-4-15,0-2 0 16,-2 0-2-16,2-20 4 16,0-20-13-16,0-20-3 15,0-4-1-15,2-4 13 16,15 2 1-16,1 11-4 16,-1 14 7-16,4 16-2 15,0 9 0-15,-9 8-1 0,11 8-1 16,-3 0 3-16,0 0-2 15,6 18 1-15,-10 16 2 16,1 4 7-16,-5 6 0 16,-12-3 2-16,0-3-3 15,0-9-4-15,-8-8 13 16,4-5 2-16,-7-12-7 16,11-2 7-16,0-2-4 15,0 0-1-15,0 0-4 16,0-14-1-16,0-16-7 15,13-6-5-15,17-2-7 16,6 7-5-16,-1 8 4 0,3 11-4 16,-5 9 8-1,-7 3 1-15,1 0 5 0,-11 0 1 16,1 17 1-16,-2 11-1 16,-11 1 4-16,-1 4-2 15,3-7 1-15,-6 1 0 16,0-8 2-16,0-8-1 15,0-4 1-15,0-7-2 16,0 0 2-16,0 0 6 16,0 0-1-16,0-12 0 15,0-19-8-15,0-4-5 16,1 4-2-16,15 4 0 16,-7 13 2-16,5 8 2 15,-1 6-1-15,-7 0-1 0,6 0 3 16,2 9-1-16,-1 8 3 15,-3 4 2-15,-3-2-1 16,1-5-1-16,0-2 0 16,-5-5-11-16,-3-4-48 15,2-3-48-15,1 0-1 16,7-14-138-16,-6-18-368 16</inkml:trace>
  <inkml:trace contextRef="#ctx0" brushRef="#br0" timeOffset="75968.95">23769 8664 903 0,'0'0'54'0,"0"0"-19"15,0 0 37-15,0 0 0 16,0 0-35-16,0 0-12 16,0 0-1-16,-15 28-8 15,15-23-10-15,2 0 4 16,15-3-2-16,9-2 1 15,-9 0-8-15,-1 0-1 16,-14 0 0-16,-2 0-3 16,0 0-18-16,0 0-12 15,0 0-30-15,-8 12-47 16,-4 12-40-16,0 6-82 16,12 0-141-16</inkml:trace>
  <inkml:trace contextRef="#ctx0" brushRef="#br0" timeOffset="76857.77">23997 8897 716 0,'0'0'194'15,"0"0"-146"-15,0 0 60 16,0 0-12-16,0 0-53 16,0 0-33-16,-14 14-1 15,-1 15 9-15,8 8-3 16,1-4-11-16,6-3-3 15,0-3-1-15,0-5 1 16,20-12-2-16,1-3 1 16,3-7 0-16,15 0 0 15,-6-7 1-15,7-22-1 0,-9-8 0 16,-15-3-2-16,-6-1 1 16,-10 3 1-16,0 8-4 15,-1 7 2-15,-24 12 1 16,-5 9-2-16,7 2-2 15,-3 0 2-15,11 0 2 16,8 0-2-16,7 8-6 16,0 3-23-16,0 0 1 15,27-1 0-15,6-6 3 16,2-4 8-16,0 0-5 0,8 0 1 16,-2 0-11-1,3-8 12-15,-7-9 5 0,-2 0 7 16,-9-1 10-16,-8-2 1 15,-13 4 0-15,-5 2 13 16,0 6 33-16,0 4-21 16,-11 2-8-16,-13 2-1 15,6 0-13-15,0 0 7 16,9 4-8-16,5 6-2 16,4 4 0-16,0-4 0 15,0 2 0-15,15-1 0 16,5-2 2-16,4 1 0 15,-7-2-1-15,1-2-1 16,-1-1 2-16,-4 4-5 16,-3-1 6-16,0 5-3 0,-5 6 7 15,3 1-1-15,-8 5 9 16,0-1-3-16,0 6-6 16,0-2-1-16,0-1 3 15,0-8-4-15,2-5-2 16,1-2-2-16,-2-7 2 15,8-5 2-15,-2 0 2 16,9 0-3-16,4-17 5 16,8-7-1-16,0-8-7 15,5-5-3-15,-3 6-4 16,-10 4 7-16,-6 11 0 16,-6 8-1-16,-8 7 4 0,0 1-3 15,0 0 8 1,0 1-8-16,0 23-2 0,0 7 2 15,0 6 11-15,0-1-8 16,0-3-3-16,0-5 1 16,0-6 2-16,9-10-6 15,-1-4 1-15,8-8-30 16,10 0-41-16,4-10-44 16,-7-19-117-16,-7-7-42 15</inkml:trace>
  <inkml:trace contextRef="#ctx0" brushRef="#br0" timeOffset="77130.43">24779 8738 757 0,'0'0'77'16,"0"0"1"-16,0 0 23 16,0 0-28-16,0 0-23 15,0 0-17-15,-41 48-10 16,41-38-9-16,21 0-3 15,10-8-9-15,1-2 11 16,-7 0-3-16,1-8-8 16,-11-13 1-16,-8-2-3 15,-7 3-1-15,0 0-4 16,0 1-9-16,-5 10 1 16,-8 2-33-16,6 7-19 15,-3 0-28-15,5 0-52 0,2 3-105 16,3 7-166-16</inkml:trace>
  <inkml:trace contextRef="#ctx0" brushRef="#br0" timeOffset="77343.9">25101 8704 532 0,'0'0'202'16,"0"0"-112"-16,0 0 18 15,0 0-9-15,0 0-18 16,0 0-23-16,39 56 19 15,-32-1-40-15,1 4-6 16,0 5-11-16,-5-5-9 16,-3-7-9-16,0-6-2 0,0-12-9 15,0-8-41-15,-13-14-32 16,-4-10-106-16,-1-2-110 16,-9 0-289-16</inkml:trace>
  <inkml:trace contextRef="#ctx0" brushRef="#br0" timeOffset="77858.09">24971 8928 660 0,'0'0'162'15,"0"0"-147"-15,0 0 50 16,141-33 2-16,-90 24-35 16,5 1-16-16,4 0-12 0,3 0 10 15,-8 4-12-15,-10 0 5 16,-12 2 18-16,-16 2-5 15,-13 0-9-15,-4 0 6 16,0 0 1-16,0 0 0 16,0 13-8-16,0 12 14 15,0 4-1-15,0-1-13 16,0-1-10-16,8-4 4 16,8-5-3-16,1-4 1 15,2-6-1-15,13-5 0 16,1-3-1-16,4 0-4 15,4-11 0-15,-6-11 3 16,9-8 1-16,-9-5 0 16,-2 1 0-16,-11 2 2 15,-12 10 1-15,-5 8-2 0,-5 8 11 16,0 4 8-16,0 2-4 16,0 0-9-16,0 8-5 15,-8 26 0-15,-6 14 2 16,-1 11 1-16,-3 5-3 15,7 2-1-15,4 0 4 16,-3-8-4-16,4-7 2 16,-6-10-3-16,-1-10 0 15,-5-8 1-15,-9-8-1 16,-14-5-11-16,-9-8-17 0,-11-2-77 16,-1 0-81-1,7-27-272-15</inkml:trace>
  <inkml:trace contextRef="#ctx0" brushRef="#br0" timeOffset="78692.89">24206 9738 355 0,'0'0'53'16,"0"0"-52"-16,0 0 62 15,-49-125 97-15,48 111-6 0,-5 7-24 16,2 5-31 0,4 2-11-16,-1 0-16 0,-1 0-31 15,2 32-21-15,0 32 1 16,0 19 27-16,0 14-19 16,0 4-10-16,2-3-6 15,3-2 7-15,1-11-6 16,-6-9-8-16,0-17-4 15,0-10-1-15,0-13-2 16,0-12-2-16,0-8-21 16,0-7-14-16,0-6-26 15,-13-3-89-15,-8 0-75 16</inkml:trace>
  <inkml:trace contextRef="#ctx0" brushRef="#br0" timeOffset="79245">23075 11724 1001 0,'0'0'71'0,"0"0"-65"15,0 0 37-15,0 0 31 16,67-134-37-16,-20 84-36 16,15-13 3-16,1-6-1 15,-7-1 0-15,-1 6-1 16,-19 16-2-16,-22 17 1 15,-11 12 0-15,-3 8 4 16,0 2-5-16,-20 7 2 16,-10 2-2-16,-4 0-1 15,4 20-2-15,10 12-2 16,8 2 4-16,12 4-3 0,0 0-7 16,4-3 7-16,27 2 1 15,12-5 1-15,-5-4-1 16,5 2 3-16,-10-4-2 15,-14-3 1-15,-3-3-6 16,-16-1-5-16,0-2-3 16,-27 1 13-16,-14-1-4 15,-15-4-3-15,4-7-18 16,16-4-19-16,3-2-5 16,15-8-17-16,13-24-2 15,5-15-122-15,14-15-63 16</inkml:trace>
  <inkml:trace contextRef="#ctx0" brushRef="#br0" timeOffset="79460.48">23691 11077 678 0,'0'0'182'0,"0"0"-90"16,0 0 35-16,0 0-18 16,0 0-61-16,0 0-29 15,4-5-19-15,-4 43 16 16,0 10 7-16,0 6-10 15,0 0-8-15,0 4-4 16,0-6-1-16,-4-6-1 16,4-10-22-16,0-8-41 15,0-12-91-15,0-10-10 16,-2-6-78-16,-8-2 44 16</inkml:trace>
  <inkml:trace contextRef="#ctx0" brushRef="#br0" timeOffset="80175">23559 11340 456 0,'0'0'193'0,"0"0"-94"15,0 0 31-15,0 0-49 16,0 0-23-16,0 0-31 16,-46-50-14-16,65 46-11 15,23-4-2-15,7 2 0 16,14-2-2-16,-4-5-10 16,1 0-8-16,2-3-8 15,-14 2 5-15,-15 4 18 16,-17-3-3-16,-12 4 8 15,-4 3 11-15,0-2 21 16,-20 4-5-16,-13 4-14 16,0 0-5-16,-8 0 9 15,3 18-7-15,8 7 4 0,11 7-6 16,0 1-6-16,19 3 7 16,0 0-8-16,0-6 0 15,6-2-1-15,22-12 0 16,2-4 1-16,3-12 0 15,2 0 0-15,4-12-1 16,1-18 1-16,-11-1 0 16,-8-3 1-16,-7 1 2 15,-10 5-2-15,-4 5 1 16,0 10 3-16,0 7 9 0,0 6-1 16,0 0-14-16,0 4-4 15,-4 20-1-15,-9 10 3 16,12 3-2-16,1-1 2 15,0-3 2-15,0-9-4 16,14-6 2-16,5-8 0 16,-5-8-1-16,7-2 3 15,7-12-2-15,-3-22-2 16,3-10 2-16,0-5-4 16,-12-3 6-16,-7-3 5 15,-1-2-4-15,-8 7-1 16,0 7 0-16,0 14 4 15,0 13 8-15,0 11 8 16,0 5-3-16,0 0-12 16,-4 2-5-16,-6 25 0 0,7 15-1 15,3 7 2-15,0 3 1 16,0 8-2-16,13-2-2 16,-1 0 2-16,9-8 1 15,-10-9 1-15,-1-14-2 16,-6-9-4-16,5-9-2 15,-8-6-43-15,3-3-25 16,5 0-20-16,-3-28-176 16,-4-8-248-16</inkml:trace>
  <inkml:trace contextRef="#ctx0" brushRef="#br0" timeOffset="81758.6">24397 11052 845 0,'0'0'87'0,"0"0"-39"16,0 0 22-16,0 0-20 0,0 0-17 15,0 0-16-15,-121 89-4 16,105-54-3-16,12 1-7 16,2 2-3-16,2-4 0 15,0-5 5-15,2-4-5 16,12-3 0-16,3-6 1 15,5-6-1-15,6-4 3 16,5-6-1-16,2 0 1 16,11-6-3-16,1-20 0 15,10-4-15-15,5-3-7 16,-1 0 18-16,-8 0 1 0,-13 0 2 16,-18-3-15-1,-9 5 12-15,-13 4 4 0,0 6 0 16,0 7-4-16,-13 12 4 15,-6 2 4-15,-8 0-2 16,5 0-4-16,6 12 2 16,-1 13 0-16,7 4 1 15,7 8 1-15,3 3 1 16,0 6 0-16,19-5 1 16,8-6-4-16,7-4 2 15,2-12-2-15,8-9 4 16,5-6 4-16,-1-4 0 15,0-10-4-15,-12-25-2 16,9-8-2-16,-19-9 1 16,1-6-3-16,-14-11 0 0,-10-8-7 15,-3-4 5-15,0 5-6 16,-3 15 10-16,-14 16 2 16,1 21-2-16,5 13 13 15,3 8-6-15,-3 3-6 16,8 0-2-16,-10 17 2 15,0 21-2-15,7 11 3 16,6 11-1-16,0 4 1 16,0-3 4-16,17-2 7 15,-1-6 5-15,3-6-10 16,-3-8-4-16,1-13 9 16,-4-6-7-16,-10-12-3 0,9-8 0 15,-7 0-3-15,10-2 3 16,15-24 10-16,5-7-12 15,3 0-1-15,-5 3 0 16,-10 9-3-16,-6 9 3 16,-3 8-8-16,-12 4-1 15,0 0 2-15,-1 0-3 16,5 10 6-16,1 11 4 16,2 10 3-16,3-2 2 15,0-1-1-15,5-6 1 16,-2-6-2-16,-6-5 0 15,4-8 1-15,1-3-1 16,5 0 5-16,7-5-1 0,4-20-4 16,-3-5-1-1,4-6-2-15,-6 2-1 0,-7 5 0 16,-11 8 1-16,1 7 0 16,-8 10-1-16,0 4-2 15,0 0 0-15,0 0-3 16,0 23-2-16,0 4 6 15,0 9 2-15,0 0 0 16,0-1 0-16,10-6 0 16,11-6 0-16,-4-10 0 15,6-9-1-15,5-4 1 16,-6 0 6-16,6-13-3 0,-6-16-1 16,-1-9-2-1,-11-6 0-15,-8-4-1 0,-2 3-5 16,0 7 2-16,-12 5-6 15,-17 14 10-15,5 13-7 16,-1 6 0-16,-8 0 5 16,7 6 0-16,9 11 2 15,10 4-3-15,1 3-2 16,6 6-2-16,0-4 3 16,17-2 4-16,13-4 0 15,1-4 0-15,5-9 0 16,5-7 0-16,-12 0 1 15,10-4 2-15,-4-21-3 16,-6-7 4-16,0-2-3 16,-15-4-1-16,-8-8 3 0,-6-6 0 15,0 1 0-15,0 6-1 16,-3 13 0-16,-8 17 2 16,8 10 17-16,0 5-12 15,-5 0-9-15,-2 5 0 16,2 28 0-16,1 15 3 15,7 8-2-15,0 2 3 16,0 2-2-16,20-4 1 16,3-2-2-16,2-3 1 15,2-7-1-15,-6-8 5 16,-1-15-6-16,-3-9-8 16,-3-10-24-16,5-2-46 0,8 0-64 15,8-23-34-15,2-8-93 16,-4 0-211-16</inkml:trace>
  <inkml:trace contextRef="#ctx0" brushRef="#br0" timeOffset="82978.09">26381 11174 480 0,'0'0'195'0,"0"0"-136"16,0 0 38-16,0 0 2 16,0 0-32-16,0 0-18 15,-17-95 6-15,5 93-16 16,6 0 3-16,-15 2-19 15,-1 0-15-15,-1 0-5 16,-6 16 1-16,4 8-2 0,10 9 0 16,6 4-2-1,9 2-3-15,0-2 1 0,0-6-1 16,3-6 3-16,16-6 0 16,-3-9 1-16,9-10-1 15,-7 0 0-15,12-6 4 16,-3-26-3-16,1-12 2 15,0-8-2-15,-10-4 4 16,-3-8-5-16,-5-5-3 16,-6-7-1-16,-4-2 0 15,0 8 0-15,0 18 4 16,0 18 8-16,-7 20-6 0,3 9-1 16,-1 5 3-1,-12 10-4-15,3 29-2 0,-9 15 2 16,14 12 1-16,9 2 0 15,0 0 0-15,4-2 0 16,24-2 0-16,-5-9 0 16,7-3-1-16,-1-8 1 15,3-8 4-15,-10-12-5 16,2-13 1-16,-15-8 2 16,4-3-3-16,1-14-3 15,5-22-2-15,1-12-2 16,-5-7-12-16,-4 2-14 15,-8 11 6-15,-3 8 3 16,0 15 6-16,0 13 14 16,0 6 1-16,-13 0-3 0,-9 6 6 15,3 22-3-15,4 9 1 16,3 5 1-16,12 4 1 16,0-1 0-16,3-4 1 15,21-11 1-15,-3-6-1 16,11-7 1-16,4-12 0 15,10-5 9-15,6 0 11 16,-4-28-16-16,-3-8-3 16,-8-7-3-16,-8-6-8 15,-13 2 4-15,-5 6 2 16,-11 8-4-16,0 9 6 16,0 13 1-16,-14 8-1 0,-5 3-2 15,-7 0-1-15,6 0 1 16,6 12 0-16,4 0 2 15,3 0-3-15,7-7-1 16,0 5 1-16,0 1 2 16,0-2 1-16,13 2 0 15,2-1 3-15,-3-1 5 16,2 2 0-16,-4 0 2 16,3 3-3-16,-7 6 2 15,4 3 0-15,-7 3 0 16,0 3 3-16,1-4-5 15,2 4 1-15,-5-8-2 16,2-6 0-16,2-3-3 16,3-10-1-16,-3 2 2 15,7-4 5-15,9 0-2 0,9-18-1 16,8-14-2-16,3-12 2 16,-10-8-5-16,1-8-1 15,-12 1-5-15,-6 9-2 16,-8 11 0-16,-6 16 6 15,0 13 0-15,0 5 1 16,-6 2-2-16,-16 3 1 16,-2 0 0-16,8 0 1 15,3 16-4-15,8 3 3 16,5 1 1-16,0 1-3 0,0 4 0 16,12 0 3-1,7-4 2-15,1 3-2 0,-3-1 0 16,1-4 0-16,-5 5 1 15,0-3 0-15,-10-2-1 16,1 0 7-16,-4-3-7 16,0 1 1-16,-7-1 2 15,-25 3-2-15,5-2-2 16,-3-7-18-16,7-6-77 16,6-4-39-16,9 0-211 15</inkml:trace>
  <inkml:trace contextRef="#ctx0" brushRef="#br0" timeOffset="83132.39">27536 11259 343 0,'0'0'620'15,"0"0"-620"-15,0 0-18 16,0 0-7-16,0 0-354 15</inkml:trace>
  <inkml:trace contextRef="#ctx0" brushRef="#br0" timeOffset="98589.35">23462 8997 206 0,'0'0'325'15,"0"0"-275"-15,0 0 0 16,0 0 43-16,0 0 0 16,0 0-45-16,0 0-11 15,0 0-6-15,0 0-2 16,0 0-1-16,0 0 1 16,-17 0-2-16,-3 0-4 15,-11 5-8-15,6 2 3 16,0 2-7-16,-4 0-5 0,5-1-5 15,-1 2 1-15,-4-1-1 16,10-3-1-16,3-1-1 16,12-3-4-16,-5-2-13 15,5 3-24-15,-4 0-22 16,1-3-30-16,3 0-162 16</inkml:trace>
  <inkml:trace contextRef="#ctx0" brushRef="#br0" timeOffset="108890.77">15952 13958 1037 0,'0'0'32'0,"0"0"-30"16,0 0 22-16,0 0 32 15,0 0-42-15,0 0 17 16,78 120-1-16,-58-58-17 15,-5 2 0-15,-3-3-8 16,-6-4-1-16,-2-5-3 16,-4-13 0-16,6-12 0 15,-3-8-1-15,-3-13 3 0,0-4-2 16,0-2 2 0,0 0-2-16,0-8 4 0,-3-25 2 15,-20-17-7-15,3-11 6 16,0-5-2-16,5-2-2 15,2 11 5-15,9 10 8 16,4 12 1-16,0 10-6 16,0 6 7-16,0 3-6 15,19-6-4-15,12-2-5 16,8-4-2-16,8 0 0 16,12 4-1-16,-7 1-1 15,-4 7-5-15,-5 9-28 16,-17 5-42-16,-4 2-91 15,-17 0-204-15</inkml:trace>
  <inkml:trace contextRef="#ctx0" brushRef="#br0" timeOffset="110759">16093 14299 967 0,'0'0'78'16,"0"0"-77"-16,0 0 22 16,0 0 31-16,152-75-25 15,-90 46-17-15,4 4-6 16,-8 4-4-16,-17 7-2 0,-11 8 1 16,-14 6-2-16,-16 0 1 15,0 0-4-15,0 0 4 16,0 20 12-16,-3 12 17 15,-13 7-2-15,2 2-10 16,1-3-7-16,13 1-2 16,0-7-6-16,0-1 0 15,10-9-2-15,10-3 0 16,12-10-8-16,0-6 7 16,3-3 1-16,-1-3 1 15,1-25 0-15,-6-5-1 16,-12-6 0-16,-8-4 0 0,-9 0 9 15,-6 0-9 1,-20 4 5-16,-5 10 8 0,-6 5-4 16,8 11 3-16,0 6 1 15,10 7-10-15,1 0-5 16,6 0 2-16,1 3-1 16,6 10-3-16,5 5 0 15,0 4 1-15,0-3-2 16,19 0-8-16,13-5 3 15,1-8 2-15,2-6-5 16,6 0 11-16,-6-6-1 16,2-20 0-16,1-3 1 0,-10-4 2 15,-5 7 1-15,-18 0-1 16,-5 8 4 0,0 8 10-16,0 0-8 0,-17 8-6 15,-3 2 1-15,1 0 2 16,-2 12-3-16,13 5-5 15,-3 2 2-15,11-3-3 16,0-1 0-16,0 1 6 16,15-2-13-16,3-5 11 15,8 3 2-15,-6-4 1 16,2 1 4-16,4 2-3 16,-6 2-2-16,-2-2 0 15,5 0 2-15,-8 3 0 16,-8-1 6-16,5 4-1 15,-7-5-2-15,2 0 4 0,-1 0-5 16,-3-8-2-16,0 0 1 16,4-4-1-16,-4 0-2 15,-2 0 0-15,13 0 4 16,3-20 4-16,1-12-7 16,10-4 0-16,-4 0-1 15,1-1 2-15,-5 8 0 16,-3 10-2-16,-13 11-1 15,2 6-3-15,-6 2 4 16,0 0-1-16,0 0 1 16,3 10-1-16,1 15 1 15,8 6 1-15,-6-5 2 16,7 0 2-16,-10-7-1 0,9-5 6 16,-11-4-6-16,3-9 7 15,-4-1-1-15,2 0-9 16,9 0 6-16,1-17 3 15,5-15-6-15,2-9-4 16,0 2-2-16,-2 8 2 16,-4 10 2-16,-3 12-1 15,-7 4-2-15,-3 5 1 16,0 0-7-16,3 0 3 16,10 19-5-16,-7 5 9 15,10 6 1-15,0-4 1 16,-2-7 0-16,-4-5-1 0,-2-7-1 15,-4-4 0-15,3-3 0 16,0 0 1-16,8-24 2 16,11-14-3-16,-4-5 5 15,6 2-5-15,-10 6 1 16,-6 15-2-16,-6 10 1 16,-6 10-1-16,0 0-1 15,0 0-1-15,2 8-10 16,8 20 9-16,0 5-3 15,5 2-5-15,9-4 1 16,-5-6-13-16,1-7-5 16,8-11-1-16,8-7-11 15,9 0-6-15,6-20 16 16,-3-10 12-16,-11-3 2 16,-9 2 5-16,-12 2 9 0,-16 1 2 15,0 6 2-15,0 2 6 16,-16 10-2-16,-6 6-1 15,-6 4 4-15,-4 2-5 16,1 22 7-16,3 2-6 16,7 4-3-16,6-1-1 15,13 1 1-15,2-1 7 16,0-3-8-16,0-5 0 16,15-4 6-16,5-6 1 15,0-3 12-15,4-8 6 0,-6 0-3 16,14-8-8-1,-4-17 6-15,-1-7-9 0,-1-2-2 16,-9 1 5-16,-6 8-3 16,-6 9 0-16,-5 8 4 15,0 8 2-15,0 0-6 16,0 0-6-16,0 3-1 16,0 18-4-16,-3 4 0 15,3 4 0-15,0 0 0 16,0-1-1-16,7-4-6 15,11-5 10-15,5-10-8 16,-3-4 3-16,3-5 2 16,4 0 2-16,8-28 2 15,7-10 2-15,-6-10-6 0,-1-8 1 16,-5-10 1-16,-14-15 0 16,1-2 0-16,-13 3-2 15,-4 19 0-15,0 24 1 16,0 22 2-16,0 13-3 15,0 2 9-15,0 0-9 16,0 24 0-16,0 19 2 16,0 13 0-16,0 16-2 15,11 2 0-15,11 6 1 16,5 0 0-16,5-10-1 16,0-13 0-16,-9-16-1 15,0-14-13-15,-9-20-54 16,-6-7-129-16,5-11-547 0</inkml:trace>
  <inkml:trace contextRef="#ctx0" brushRef="#br0" timeOffset="111823.13">15988 14090 407 0,'0'0'105'0,"0"0"-65"16,0 0 23-16,0 0-3 16,0 0-24-16,0 0-8 15,0-18 12-15,0 18 2 16,0 0 3-16,0-3 0 15,0 1-19-15,0 2 8 16,0 0 9-16,-1 0 4 16,1 0-1-16,0 10-17 15,0 26-25-15,0 21 17 0,10 12 16 16,10 5-10 0,13 3-9-16,-4-4-1 0,3-5-10 15,-10-4 0-15,2-10-4 16,-13-8-1-16,1-11-2 15,-1-7 3-15,-9-10-3 16,1-8-1-16,0-8-23 16,2-2-82-16,-5-22-68 15,0-35-484-15</inkml:trace>
  <inkml:trace contextRef="#ctx0" brushRef="#br0" timeOffset="114074.08">19233 13808 840 0,'0'0'100'0,"0"0"-27"16,0 0 70-16,0 0-54 15,0 0-43-15,0 0-21 16,-82 44 0-16,63-4-9 0,6 8-1 15,9 2-3-15,4-2-2 16,0-3-2-16,14-7-5 16,17-5-3-16,3-11-1 15,11-8-2-15,4-9 2 16,5-5-1-16,1-8 2 16,1-25-3-16,-17-15-5 15,-6-8-1-15,-6-12 5 16,-14-12 2-16,-9-2 2 15,-4 7 0-15,0 18 0 16,0 22 1-16,0 21-1 16,0 13 5-16,-2 1-2 15,0 0-3-15,-4 20 0 16,1 23-1-16,5 21 2 16,0 8 5-16,0 7 0 0,13-3-1 15,9-10 2-15,5-11-4 16,-4-12-3-16,4-14-1 15,-12-13 1-15,1-13-1 16,-2-3-1-16,4-9 2 16,2-26 13-16,7-6-11 15,-5-4 0-15,5 11-1 16,-12 9-1-16,-9 16-7 16,-2 6 5-16,3 3-8 15,-2 0-9-15,8 17 16 0,10 7 0 16,4 9 3-16,11 0-1 15,1-3 1-15,-3-2-5 16,9-6-6-16,-5-11-13 16,5-8 13-16,-9-3 3 15,7-5 1-15,-8-24 7 16,-6-6-11-16,-6-8 8 16,-5-5 2-16,-7-2 1 15,-11 5 2-15,0 6 0 16,-6 15-2-16,-21 14 3 15,-6 10 7-15,-9 0-6 16,3 16 5-16,-3 16-8 16,7 4 3-16,13 7-3 15,8 2 0-15,11-1-1 16,3-3 1-16,0-4-3 0,10-8-1 16,16-8 2-16,1-10-7 15,-3-11 8-15,8 0 6 16,2-21-2-16,0-16-2 15,-4-7-2-15,0-4 5 16,-11-2-2-16,-6 7-2 16,-2 9 6-16,-9 12-3 15,-2 16 6-15,0 6 3 16,0 0-9-16,0 0-4 16,0 25-6-16,-14 10 6 0,5 5 0 15,6-2-9 1,3 2-3-16,0-4-4 0,12-6-5 15,6-10-6 1,10-11-11-16,-6-7-19 0,9-2 9 16,1-5 0-16,4-23 23 15,-4-10 0-15,-3-2 11 16,-10-6 13-16,-4 5 1 16,1 6 3-16,-11 13 1 15,-1 12 13-15,-4 10 20 16,0 0-9-16,0 0-4 15,0 4-8-15,0 16-7 16,0 12 30-16,0 2-12 16,0 3-3-16,0 0-6 0,4-7-1 15,1-4 6-15,5-9-11 16,-6-7 4-16,1-8-6 16,0-2-4-16,1 0 3 15,10-12-4-15,14-18 9 16,5-11-13-16,-2-3-1 15,-6 6 2-15,-5 6-2 16,-3 12 0-16,-6 10 0 16,-10 6 0-16,8 4-2 15,-6 0-7-15,11 4-3 16,8 14 8-16,0 8 0 16,6-6-15-16,9-2 5 15,5-4-3-15,1-8 6 0,7-6 9 16,-7 0-5-16,-10 0-8 15,-5-18 9-15,-8-7 6 16,-3-4 0-16,-9 1 1 16,-7 0 0-16,-3 4 4 15,0 8-2-15,0 7 0 16,-9 9 3-16,-15 0-4 16,-8 3-1-16,1 21 0 15,0 8-1-15,9 4 1 16,3-2 0-16,12 2 0 15,7-7 0-15,0-6 0 16,5-6-2-16,13-5-3 0,-2-11 4 16,4-1 0-1,2 0 8-15,5-9-7 16,4-15 10-16,0-4-10 0,-14-3 12 16,1 4-7-16,-5 4 12 15,-11 7-2-15,-2 9-4 16,0 2 6-16,0 5-3 15,0 0-13-15,-2 24-2 16,-24 26 2-16,4 18-2 16,-9 15 0-16,13 17-1 15,4 12 0-15,14 10-1 16,0-3 0-16,0-15-3 16,0-22 1-16,3-25-9 15,-3-24 11-15,0-14 0 16,0-14 2-16,-8-5 9 0,-19-7-9 15,5-20 1-15,-3-5-1 16,8-2-2-16,11-3 0 16,6-1 1-16,0-5 1 15,2-3-3-15,31-4-3 16,13 0 1-16,5 1 0 16,1-1-4-16,10 1 5 15,-7-1-3-15,1-2 2 16,-8 3 1-16,-9-4 4 15,-4 3 1-15,-6 4 0 16,-12 8-1-16,-7 4 2 16,-10 11 3-16,0 4 0 0,0 10 0 15,-16 9-1 1,-11 0 5-16,6 12-9 16,-7 21 0-16,10 5 3 0,4 5-1 15,13 0-1-15,1-2 2 16,0-5-2-16,22-4-1 15,3-12 1-15,8-6-4 16,2-14 6-16,10 0-7 16,18-16-29-16,-4-22-79 15,0-10-184-15</inkml:trace>
  <inkml:trace contextRef="#ctx0" brushRef="#br0" timeOffset="115557.35">22715 14265 538 0,'0'0'216'0,"0"0"-151"16,0 0 10-16,0 0 18 15,0 0-38-15,0 0-17 16,-17-3-14-16,17 26 22 0,0 3 7 15,3-4-22-15,18-4-11 16,4-6-5-16,6-5-9 16,5-7-2-16,8 0 2 15,4-17-1-15,4-19 6 16,-4-6-8-16,-15-11-2 16,-13-1 1-16,-18 3-2 15,-2 8-1-15,0 13-1 16,-19 14-3-16,0 10 3 15,2 6 2-15,-7 0-4 0,3 4-2 16,5 14-2 0,10 1-3-16,6-5 4 15,0-3-10-15,0-5 5 16,16 2-12-16,7-4 5 0,5-2 19 16,5 0 7-16,-11-2-4 15,4 0 1-15,-11 6 4 16,-7-3-3-16,1 7 3 15,1-1 1-15,-2 7-3 16,-2 3 7-16,3 4-9 16,-2 7 2-16,4-3-1 15,-4 3 6-15,1-5-9 16,7-2 3-16,-5-5 4 16,4-6-5-16,2-6-4 15,-1-2-1-15,9-4 1 0,-2 0 2 16,11 0 3-1,0-22 4-15,-4-8-6 0,3-6 0 16,-15-10 0-16,-1-6-2 16,-9 5-1-16,-7 6 0 15,0 13-2-15,0 15-3 16,-10 11 5-16,-13 2 0 16,0 2-3-16,-6 23 3 15,10 7-6-15,9 2 5 16,10 0-1-16,0 5-5 15,15-6 4-15,18 1-9 16,10-6-5-16,5-10 5 0,5-6-3 16,8-10-14-1,5-2 27-15,-4-4 2 0,-6-22-1 16,0-4-9-16,-16-4 7 16,-12 1 3-16,-14-2 2 15,-14 6 9-15,0 6 3 16,-29 11 3-16,-4 8-4 15,-2 4 2-15,-5 0-7 16,5 23-7-16,13 5 2 16,5 0-3-16,7 0 0 15,7 1 1-15,3-3 3 16,0-4-4-16,3-6-2 16,12-5 2-16,3-6 0 15,0-5 1-15,9 0 6 16,6-9-1-16,5-16 3 0,1-2 1 15,-6 0-8 1,-1 8 5-16,-14 6 3 0,-14 6 0 16,-1 7-4-16,-3 0 4 15,0 7 1-15,0 33 0 16,0 22-6-16,-5 20 14 16,-6 15-11-16,3 5-2 15,1-1-3-15,2-12-2 16,5-24-1-16,0-24 0 15,0-19-2-15,0-14 2 16,0-8 0-16,0 0 3 16,14-32-2-16,9-5 0 0,6 3 0 15,-2 7-1-15,-11 17 4 16,-6 4-4-16,3 6-5 16,2 0 1-16,5 0-2 15,6 12 3-15,-4 6-4 16,5 0-2-16,4 0-12 15,2-9-20-15,-6-4-11 16,1-5-80-16,-2-3-77 16,-6-24-83-16,-7-11-139 15</inkml:trace>
  <inkml:trace contextRef="#ctx0" brushRef="#br0" timeOffset="116756.14">24295 14172 495 0,'0'0'316'0,"0"0"-241"16,0 0 30-16,0 0-1 16,0 0-46-16,0 0-27 15,-35 41 10-15,35-5-2 16,0-2-21-16,0 0 12 16,14-4-10-16,3-7-2 15,1-10-4-15,-5-6-5 16,2-7-9-16,-3 0 0 15,9-7 2-15,9-19 5 16,3-12-3-16,-1 0-1 0,-6 2-3 16,-6 9 0-1,-12 10-5-15,-5 11 4 0,-3 3-2 16,0 3-1-16,0 0-8 16,0 0-3-16,0 14 10 15,10 11 5-15,1 0 0 16,-2 4 2-16,5-1-2 15,7-5 0-15,-4-2 0 16,7-8 1-16,-5-4-1 16,10-9-3-16,6 0 3 15,4-3 2-15,1-22 1 16,-5-7-3-16,-5-6 0 16,-8-6-6-16,-9-3 6 15,-2 1-7-15,-11 8 1 16,0 10-1-16,0 13 5 0,-6 10-1 15,-12 5 3-15,-4 0-3 16,-1 5 0-16,5 18 2 16,9 1-1-16,-1 6-1 15,10 2 3-15,0 2 0 16,0-5 0-16,19-2-3 16,8-4-1-16,5-7 3 15,2-4-1-15,4-8 1 16,8-4 0-16,-4 0 1 15,8-26 5-15,-2-4-5 16,-13-5 0-16,-5-6 4 16,-15 0-2-16,-7-1-2 0,-8 7 0 15,0 10 5-15,0 11-1 16,-8 10-4-16,-7 4 0 16,-2 0-1-16,-1 4-3 15,4 16 2-15,7 1 0 16,7-2 1-16,0 1-2 15,7 1 1-15,12-1 2 16,11-1-1-16,-5-4 0 16,2-2 1-16,4 1 1 15,-4 2 5-15,-1-3-6 16,-8 4 2-16,-10-6 1 16,-5 1 2-16,-3 0 0 15,0 0-2-15,-11 2-2 0,-14 0 2 16,-8-4-2-16,2-6-1 15,1 0-1-15,13-4-12 16,4 0 3-16,11 0-5 16,2 0 4-16,0 0 6 15,0-2-31-15,29-14-12 16,4 0 46-16,12-2 0 16,7-3 4-16,0-6 0 15,7-2-1-15,-8-8 0 16,-11-6 3-16,-5-5 9 15,-7-6-1-15,-14-10 5 16,0-4-3-16,-14-1 1 0,0 8-6 16,0 12-4-1,-16 16 15-15,12 16-2 0,-3 9-2 16,6 8 1-16,1 0-13 16,-5 0-4-16,2 25 0 15,-7 16 3-15,6 14 6 16,4 5-4-16,0 8 6 15,0 0 3-15,17-2-4 16,0-1 1-16,6-9-5 16,-5-7-2-16,3-13-1 15,-13-11-2-15,1-11-1 16,-2-8-1-16,0-6-35 16,-1 0-28-16,5-6 0 15,-5-21-98-15,4-12-64 16,-10-7-151-16</inkml:trace>
  <inkml:trace contextRef="#ctx0" brushRef="#br0" timeOffset="116948.5">25544 13954 838 0,'0'0'189'16,"0"0"-165"-16,0 0 68 15,0 0 11-15,0 0-72 16,0 0-24-16,71-3 14 15,-22 1-7-15,-8-1-14 0,2-5 0 16,-9 6-6 0,-6 2-29-16,-10 0-87 0,-4 0-45 15,-8 0-121-15,-6 6-312 16</inkml:trace>
  <inkml:trace contextRef="#ctx0" brushRef="#br0" timeOffset="117972.43">19149 15415 81 0,'0'0'810'0,"0"0"-776"0,0 0-29 16,0 0 35-16,0 0 12 16,0 0-22-16,0 0 8 15,79-46-5-15,-50 24-18 16,-11-10-9-16,5-5-3 15,0-3 3-15,-12 5-4 16,-1 9 8-16,-10 7 2 16,1 14 17-16,-1 1 4 15,0 4-7-15,0 0-14 16,0 6 1-16,0 36-12 16,0 18 1-16,4 21 3 15,11 10 0-15,8 8 3 0,0 5-3 16,3-2-3-1,-9-6 1-15,-11-11-3 0,-3-13 0 16,-3-14-2-16,0-18-4 16,0-12-23-16,0-15-36 15,-9-13-70-15,-20-3-7 16,-4-35-126-16,-3-20-164 16</inkml:trace>
  <inkml:trace contextRef="#ctx0" brushRef="#br0" timeOffset="118774.05">19274 15372 581 0,'0'0'46'0,"0"0"-9"16,101-132 91-16,-54 95-15 15,-1 8-58-15,-1 6-2 16,-6 9-4-16,-7 10-6 16,-10 4-23-16,-8 2-9 15,-1 24 7-15,-13 10-5 16,0 2 5-16,0 5-8 15,-4 2-8-15,-23-10 1 16,5-3-3-16,-4-12 0 16,9-9-5-16,1-11-23 15,8 0-48-15,-2-13 2 16,10-20-36-16,0-13-35 16,0 3 43-16,22 1 53 15,7 15 49-15,1 7 0 16,-9 11 37-16,1 9 29 0,1 0 44 15,0 0-44-15,1 19-15 16,9 7-13-16,-4 2 8 16,-6 3-1-16,2 0-9 15,-5-5 3-15,-14-3-16 16,5-5 7-16,-9-3-9 16,-2-2 0-16,0-10-4 15,0 0-9-15,0-3-7 16,0 0 5-16,0 0 4 15,0-5-4-15,0-22-6 16,0-12-8-16,0 1 3 16,0 4-10-16,0 6 11 0,14 10-5 15,8 7 4-15,4 4-4 16,5 7 7-16,-7 0 1 16,9 3-3-16,-1 17 4 15,-1 3 0-15,-2 0 0 16,-12 0-5-16,-5 1 4 15,-6-5 0-15,-2-2-1 16,5-5-11-16,-7-3 13 16,-2-3 3-16,1 2 1 15,8-4-2-15,-5-2-2 16,7-2 0-16,-3 0 2 16,6 0 0-16,5 0 1 15,0-14 5-15,7-10-8 0,-3-4 0 16,-7 1 1-16,0 2 2 15,-5 2-1-15,-11 3 8 16,0 0 3-16,-11-2-1 16,-9 6-2-16,-2 3-8 15,-7 9 2-15,2 4-4 16,5 0-2-16,-10 0 1 16,16 3-3-16,-4 11-2 15,4 2-32-15,4 3-44 16,8 4-38-16,4 1-35 15,0-10-114-15,8-2-217 16</inkml:trace>
  <inkml:trace contextRef="#ctx0" brushRef="#br0" timeOffset="120091.95">20737 15178 680 0,'0'0'195'15,"0"0"-159"-15,0 0 75 16,0 0 14-16,0 0-51 16,0 0-27-16,0 0-9 15,-52-99-12-15,28 99-19 16,1 0 8-16,5 22-9 16,-6 8-2-16,12 6-4 15,2 0 3-15,6 5-2 16,4 1-1-16,0-5-2 0,10-2-3 15,16-3 2-15,6-7 1 16,4-2 0-16,9-10 2 16,-8-8 1-16,6-5-1 15,-2 0-2-15,-8-12-1 16,0-14-5-16,-8-4 3 16,-8-2 0-16,-4-1 5 15,-13 0-1-15,0 6 2 16,0 4 4-16,0 12-5 15,-10 3-1-15,6 8 1 16,-9 0-2-16,4 0-2 16,-3 23 0-16,10 6 3 0,2 1 1 15,0 5-3-15,0-1 3 16,20-2-1-16,10-5-2 16,1-7 3-16,3-4 0 15,0-12 0-15,3-4 0 16,6 0 2-16,3-6-1 15,-3-21 0-15,0-10-1 16,-13-1 4-16,-8-6-4 16,-11 3 1-16,-11 7 0 15,0 5 3-15,0 13-4 16,-15 8-3-16,0 8 2 16,-2 0 1-16,1 6-3 15,6 17-4-15,8 1 5 0,2 1 1 16,0 3-3-16,15 0-13 15,12-1 8-15,6 0 3 16,5-5 6-16,2-2 2 16,-6 0-1-16,-11-5-2 15,-4 0 1-15,-8-2 0 16,-11-2 0-16,0-2-6 16,0 1 6-16,-13 2 0 15,-7-2 3-15,0-1-4 16,2-4 5-16,2-4-8 15,8-1 2-15,8 0-4 16,0 0 6-16,0-4-24 0,10-21-1 16,13-4 17-1,9-6 1-15,13 1 4 0,2-2-1 16,2 1 4-16,-11 5 1 16,-9 4 0-16,-9 5 11 15,-8 2 7-15,-12 5 3 16,0-3-3-16,0 6-4 15,-18 3-5-15,-5 4-1 16,0 4-8-16,1 0-1 16,1 4-4-16,9 9 4 15,2 5-1-15,10 1 0 16,0 0 0-16,0 2-3 16,2-1 4-16,16-2-1 15,7 3 3-15,0 0 0 16,0-4-2-16,-3 2 2 0,1-3 0 15,-4-1 2-15,-15-1 6 16,1-1-2-16,-5 1-6 16,0-2 5-16,0-1 3 15,-5-2-2-15,-7-2-7 16,-3-7 0-16,3 0-2 16,-9 0 0-16,6 0-14 15,5 0-10-15,0 0 11 16,7-2 3-16,0 2 1 15,3 0 4-15,0 0-2 0,0 0 3 16,0 0-1 0,0 0 4-16,0 0-6 0,0 0 8 15,18 0 3-15,5 0 8 16,3 0 0-16,6 0-8 16,4 0 0-16,7-12 1 15,6-10 4-15,5-4-4 16,6-3 1-16,-11 1-4 15,-17 4 1-15,-14 4 1 16,-16 1 4-16,-2 4 0 16,-4 3-7-16,-19 3-7 15,-2 4-4-15,-3 5-33 16,7 0-68-16,7 12-85 16,3 6-227-16</inkml:trace>
  <inkml:trace contextRef="#ctx0" brushRef="#br0" timeOffset="120248.27">22260 15419 979 0,'0'0'90'16,"0"0"-56"-16,0 0 48 16,0 0-64-16,0 0-18 15,0 0-63-15,0-4-137 16,-27 4-372-16</inkml:trace>
  <inkml:trace contextRef="#ctx0" brushRef="#br0" timeOffset="121360.72">21432 15520 235 0,'0'0'121'0,"0"0"-96"16,0 0 62-16,0 0-20 15,0 0-19-15,0 0-1 16,0 0 2-16,16-25 1 16,-16 25 16-16,0 0-11 15,0 0-13-15,0 0-12 16,0 0 1-16,0 0-5 16,0 0-8-16,0 4 4 15,-7 7 0-15,0 1-9 16,-8-1-5-16,1-2 2 15,8-4-7-15,-9-1-2 16,4-1 4-16,6-1-5 0,-7-2 2 16,3 0 1-1,-3 0 1-15,-3 0-3 0,3 0 5 16,-5 0-3-16,3 0-3 16,7-6 3-16,-3 3-3 15,5-2 8-15,5 3 3 16,-3-1-5-16,-4 2 10 15,7-2-7-15,-2 3 2 16,2 0-1-16,-1-2 1 16,1 2-1-16,0 0-1 15,0 0 2-15,0 0-1 16,0 0-3-16,0 0-1 16,0 0-3-16,0 0-2 15,0 0 4-15,0 0-5 16,0 0 0-16,0 0 1 0,0 6 10 15,13 7-6-15,2-5-2 16,4-2-1-16,2 0-1 16,7-6 2-16,2 0-3 15,3 0 0-15,2-8-4 16,-2-9-22-16,-5-2-44 16,-10-1-46-16,-17 2 0 15,-1 1-201-15</inkml:trace>
  <inkml:trace contextRef="#ctx0" brushRef="#br0" timeOffset="123366.83">20197 15269 388 0,'0'0'172'0,"0"0"-151"16,0 0 4-16,0 0 34 15,0 0-28-15,0 0-18 16,0 0 3-16,0 0 14 15,0 0-1-15,0 0 11 16,0 0-7-16,0 0-13 16,0 0-6-16,0 0-2 0,0 0-5 15,0 7 4-15,1 4 0 16,7-3-3-16,2-4 5 16,7-2-5-16,-1-2-2 15,4 0 0-15,6 0 4 16,-6-11-10-16,8-6 7 15,-6-7-5-15,5 1 1 16,-5-4-1-16,8 0 3 16,-8 0-1-16,4-1-2 15,-6 6-1-15,-4 1 0 16,1 6 1-16,-1 2 0 16,0 2 0-16,-3-1-2 15,3 7 0-15,-5-5-1 0,8 4 0 16,1-2 2-16,-2 2 2 15,-1 3-3-15,-2 3-3 16,3 0 3-16,-3 0 2 16,-2 0-2-16,-9 0-1 15,5 0-1-15,-8 0 2 16,-1 0 0-16,4 0 2 16,-4 0-2-16,0 0 1 15,0 0-1-15,0 0-8 16,0 0 6-16,0 0 2 15,0 0 0-15,0 0 6 16,0 0-6-16,0 9 0 0,0 1 2 16,-4-1-1-16,3-2-1 15,-5-4-3-15,3 3 0 16,0-4-4-16,2 0-22 16,-10-2-18-16,3 0-77 15,-5 2-59-15,10-2-305 16</inkml:trace>
  <inkml:trace contextRef="#ctx0" brushRef="#br0" timeOffset="151174.12">20022 15979 199 0,'0'0'281'15,"0"0"-221"-15,0 0 1 16,0 0 17-16,0 0 4 16,0 0-17-16,0 0-25 15,0 0-4-15,13-17-10 16,-13 17 8-16,0-1 6 16,2 1 2-16,-1 0-1 0,5 0-3 15,5 0 10 1,5 0-7-16,3 15-9 0,7 14-9 15,-3 11-2-15,6 8 4 16,-6 10-9-16,2 6-5 16,-8 4 2-16,2 0-5 15,-5-7-5-15,-4-7 1 16,-4-5-1-16,-4-13-2 16,1-9 0-16,-2-7-1 15,6-15 0-15,-7 2 0 16,0-5-5-16,2-2-9 15,-2 0-15-15,0 0-12 0,4 0-34 16,6-14-86-16,7 0-104 16,-8 11-244-1</inkml:trace>
  <inkml:trace contextRef="#ctx0" brushRef="#br0" timeOffset="153520.41">19216 16917 817 0,'0'0'61'16,"0"0"-15"-16,0 0 40 15,0 0 5-15,0 0-38 16,0 0-18-16,-22-26-20 15,12 26-10-15,1 36-2 16,-6 13 1-16,3 10-1 16,1 0-1-16,11-9-2 15,0-9 0-15,11-5-1 16,19-7-2-16,10-12 1 16,14-8 2-16,3-9 4 0,9 0-2 15,7-25-2 1,-4-20 1-16,-6-12-1 0,-13-11-7 15,-5-4-1-15,-11 1 7 16,-17 5-1-16,-4 20 4 16,-13 15-2-16,0 12 6 15,0 11 15-15,-10 0-12 16,-10 8 0-16,-6 0-8 16,1 19 2-16,-3 22-3 15,11 16 0-15,0 6-2 16,17 3 2-16,0 0 5 15,0-7-5-15,19-6 1 16,12-11-1-16,-3-10 2 0,-6-7-4 16,5-11 3-16,-6-9-1 15,7-5 1-15,-6 0 1 16,10-22-2-16,4-7-4 16,3-5-1-16,-4 2 3 15,-15 10 2-15,-5 8-7 16,-4 9 7-16,-11 5-1 15,0 0 1-15,1 0-6 16,3 11-6-16,0 15 5 16,7 1 7-16,5 1 2 15,1-4 3-15,-1-8-5 16,5 0 0-16,6-5-1 0,-7-11-5 16,9 0-4-1,-6 0-11-15,2-17 2 0,-5-11 14 16,-3-10 5-16,-4-3 0 15,-10 0-4-15,-3 2 4 16,0 5 7-16,0 14-5 16,-7 3 3-16,-16 12-1 15,0 5 1-15,-9 0-4 16,-4 29 1-16,-6 7-1 16,9 7 0-16,9 0 0 15,3-5 0-15,17 0 0 16,4-8 1-16,0-2-2 15,4-8 0-15,20-6 2 16,-5-2-2-16,13-10 2 16,-8-2-1-16,12 0-1 0,-1-23 0 15,-3-7-1 1,-9-3-5-16,4 3 4 0,-19 5 0 16,1 8 2-16,-9 9 6 15,0 8-3-15,0 0-2 16,0 0 8-16,0 0-9 15,0 0 0-15,0 6-2 16,-9 18-2-16,5 1 0 16,4 2 2-16,0-2-5 15,0-6-8-15,0 3 3 16,14-8-8-16,5-3-4 16,1-6-20-16,6-5 9 15,-4 0-11-15,5-12 19 0,5-16 13 16,-2-6-5-16,-7-4 19 15,2 3 0-15,-9 7 2 16,-9 9 6-16,-5 10 29 16,4 7 6-16,-6 2-7 15,0 0 0-15,0 0-22 16,0 21 0-16,0 7-4 16,0 7-1-16,0-6-2 15,0-2-1-15,0-8-4 16,0-5 7-16,0-8-6 15,2-6 13-15,0 0-10 0,2 0-2 16,9 0 6 0,3-16-5-16,1-18 4 0,5-4-5 15,5-4-3-15,-8 9-1 16,4 3-2-16,-4 12-3 16,-12 11 3-16,0 7-8 15,-5 0 5-15,2 0-7 16,-2 22-4-16,11 8 8 15,0 2 3-15,-4-3 1 16,5-4-1-16,3-7 0 16,0-6-8-16,11-7-13 15,2 0 8-15,5-5 13 16,11-5-9-16,-8-18 1 16,2-9 7-16,-12-2 6 15,-2-3 0-15,-12 1 0 0,-8 0 8 16,-4 4 9-16,-2 10-1 15,0 3 15-15,-8 12 0 16,-16 5-10-16,-1 2-17 16,-8 6-2-16,1 24-2 15,3 9-3-15,9 0 3 16,7-5-23-16,7 2 7 16,6-9-11-16,0-4 4 15,4-7 16-15,14-7-18 16,4-9 3-16,6 0 7 15,1 0-6-15,-5-20 21 16,0-5 0-16,-3-2 1 0,-1-1 9 16,-7 6 1-16,-1 8 3 15,-10 7-3-15,2 7-2 16,-4 0 10-16,0 0-11 16,0 18-3-16,0 16 4 15,0 17 0-15,0 5-7 16,-4 10 0-16,-6 7 1 15,-2 4-6-15,-8 3 2 16,0-6-5-16,0-8-18 16,-6-9 11-16,4-11-1 15,2-14 10-15,-3-17 3 16,5-4 0-16,-2-11 1 16,2 0-2-16,1-24 1 0,1-20-26 15,9-12 2-15,7-12 15 16,7-3 6-16,28-1-3 15,17 8 1-15,7 14 6 16,8 6 1-16,-1 14 5 16,4 0 2-16,3 0-5 15,-7 0 0-15,0 1-1 16,-11 2 1-16,-9-3-2 16,-13 3 5-16,-17 4-1 15,-4 1 3-15,-12 3 20 16,0 5 5-16,-12 4 21 15,-10 10-28-15,-11 0-9 0,-7 6-3 16,-1 26-10-16,8 10-2 16,6 4-2-16,12 3 0 15,10-7 2-15,5 2-2 16,0-6 0-16,23-6 0 16,18-4-3-16,7-11-14 15,1-10-17-15,18-7-30 16,6 0-38-16,13-16-75 15,-4-18-196-15</inkml:trace>
  <inkml:trace contextRef="#ctx0" brushRef="#br0" timeOffset="154953.51">22260 17297 722 0,'0'0'166'0,"0"0"-161"15,0 0 0-15,0 0 29 16,0 0 1-16,0 0-12 16,38-3-12-16,-11-15-6 15,6-11-3-15,-2-8-1 16,-11-8-1-16,-5-2 0 16,-11 4-2-16,-4 5 2 15,0 14 13-15,-6 8 17 16,-13 11-13-16,-8 5-15 15,7 0 1-15,-3 0-3 16,11 7 0-16,-1 0 0 0,13-4 0 16,0-3 0-16,0 8-1 15,0-6-4-15,16 2 1 16,6-4 4-16,6 3 6 16,-6 4-5-16,4-3 2 15,-9 6 1-15,1 1 4 16,-4 6-3-16,3 2 5 15,-2 5 8-15,-2-2-4 16,-4 3-7-16,4 0-7 16,1-5 2-16,3-2 0 15,-1-4-1-15,3-2 0 16,7-6-1-16,-4-6 0 16,8 0 0-16,8 0 0 0,5-13-2 15,-5-17-7 1,5-8 3-16,-8-6-5 0,-2-3-1 15,-7-4 8-15,-17 9 2 16,-1 10 2-16,-8 16 5 16,0 9 8-16,0 7 5 15,-16 0 8-15,-9 3-9 16,1 23-12-16,-6 6-1 16,14 4 3-16,3-1-2 15,11 3-3-15,2-8 1 16,0 1-3-16,0-4 0 15,15-8-6-15,5-5 5 0,8-5-31 16,5-7 2-16,15-2 13 16,2 0 11-1,4-22-5-15,6-5-5 0,-12-8 6 16,-9-4 7-16,-10 1 3 16,-13-1 0-16,-5 6 5 15,-11 7-2-15,0 10 19 16,0 6 20-16,0 4-23 15,0 4-6-15,0 2-3 16,0 0-6-16,0 0-4 16,0 0 1-16,0 0-1 15,0 0 0-15,0 0 0 16,0 0-2-16,0 0 2 16,0 0 0-16,0 0 0 15,0 0 0-15,0 0 0 0,0 0 1 16,0 0 0-16,0 0 0 15,0 0 0-15,0 0-1 16,0-6 5-16,0 3-5 16,-1-4 2-16,-10 1-4 15,7 3 3-15,-7 0-2 16,-2 3 1-16,-3 0 0 16,-6 0 2-16,-5 17 1 15,-5 8-3-15,6 9 2 16,-3 2-2-16,12 6 0 15,7-4 0-15,5-2-1 16,5-1-4-16,0-9 4 0,5-5-3 16,21-5 3-16,-4-9-13 15,8-7 13-15,6 0-2 16,5-18-1-16,-6-12-4 16,-6-6 8-16,3-1 0 15,-10 1 3-15,-2-3-3 16,-7 9 1-16,-10 15 4 15,4 8 1-15,-7 7 12 16,0 0-14-16,0 0 5 16,0 11-6-16,-10 25-3 15,-9 16 2-15,3 8-1 16,-2 6-1-16,5 5 1 16,3 1-1-16,1-2-2 0,7-4-2 15,1-11 3-15,-5-5-11 16,2-16-8-16,4-11 8 15,0-14-13-15,0-9-10 16,0 0-7-16,11-14-3 16,10-22 12-16,7-12 0 15,3-7-8-15,-4 5-16 16,1 20 16-16,0 13 9 16,-10 17 24-16,-4 0 1 15,-5 3-4-15,7 25 3 16,2 7 8-16,5-2 10 15,-3 2 3-15,6-1-3 0,-4-7-3 16,6-7-6-16,-5-5-1 16,5-14-45-16,-8-1-38 15,7-6-226-15</inkml:trace>
  <inkml:trace contextRef="#ctx0" brushRef="#br0" timeOffset="155806.44">23735 16997 877 0,'0'0'59'0,"0"0"-52"16,0 0 41-1,0 0-7-15,0 0-8 0,0 0 5 16,-1 118-7-16,1-82-21 15,0-6-6-15,0-7 6 16,1-7-1-16,5-8-6 16,-4-5-1-16,6-3-2 15,7 0 0-15,2-7 1 16,9-16-1-16,3-7 0 16,0-1-6-16,-9 10 2 15,-5 7-4-15,-4 8 1 16,-11 6 5-16,2 0 2 15,-2 0-4-15,4 11-5 16,6 14 8-16,1 5 1 0,4 0 1 16,0-5 0-16,1-8-1 15,1 0 0-15,0-9 0 16,6-3 0-16,-1-5 0 16,5 0-3-16,5-7-1 15,1-22-9-15,2-7-3 16,-4-8 6-16,-13-4-9 15,-5 0 2-15,-11 8 7 16,-2 12 5-16,0 12 3 16,0 14 4-16,-15 2 0 15,-3 0 2-15,-3 26 1 16,0 7-1-16,13 6-4 16,-2 4 1-16,7-2-1 0,3-2-1 15,0-5 0 1,3-7-4-16,13-4 2 0,3-11 0 15,6-6-8-15,-1-6 4 16,5 0 3-16,4-12 4 16,2-17 0-16,5-10 1 15,-5-8-5-15,0-3 4 16,-8-2-3-16,-7 4 0 16,-10 12 3-16,-10 10 8 15,0 16 5-15,0 7-5 16,0 3-7-16,-13 0 5 15,6 0-6-15,0 17-2 0,4 7-1 16,3 1 3-16,0 2 0 16,0 3-3-16,5 1 3 15,10-1 1-15,-2 0 1 16,2 0-2-16,-11-4 0 16,2 4 6-16,-6-3 5 15,0-4 8-15,0-3-6 16,-3-2-3-16,-14-6-5 15,-4-3 2-15,-9-2-7 16,2-7-20-16,4 0-32 16,5 0-74-16,6-28-245 15</inkml:trace>
  <inkml:trace contextRef="#ctx0" brushRef="#br0" timeOffset="156050.99">24903 16724 864 0,'0'0'41'0,"0"0"-27"16,0 0 54-16,0 0-14 16,-2 161-28-16,-4-99-17 15,6-6-1-15,0-4-2 16,0-8-6-16,0-14 0 0,0-8-1 15,0-8-21 1,0-9-24-16,0-5-40 0,0 0-128 16,0 0-176-16</inkml:trace>
  <inkml:trace contextRef="#ctx0" brushRef="#br0" timeOffset="156215.37">24595 17009 953 0,'0'0'91'0,"0"0"-60"16,0 0 76-16,0 0-44 16,0 0-52-16,0 0 2 15,200-3-13-15,-102 0-32 0,-5 1-133 16,-14 2-59 0,-26 0-282-16</inkml:trace>
  <inkml:trace contextRef="#ctx0" brushRef="#br0" timeOffset="157071.07">20083 17917 761 0,'0'0'95'15,"0"0"-51"-15,0 0 40 16,0 0 3-16,0 0-27 16,0 0-18-16,17-32-26 15,-14 44-3-15,-1 30-11 16,3 24 34-16,-5 14 1 16,0 5-21-16,0 1-3 0,0-8 1 15,0-8-8-15,0-14 1 16,-4-10-6-16,1-13 0 15,3-11-1 1,-10-11-4-16,9-2-8 0,-3-7-38 16,-11-2-49-16,-1 0-110 15,-4-7-256-15</inkml:trace>
  <inkml:trace contextRef="#ctx0" brushRef="#br0" timeOffset="158386.15">19288 18945 877 0,'0'0'87'16,"0"0"-78"-16,0 0 62 15,0 0 3-15,0 0-54 16,0 0-15-16,117-130-5 15,-66 82 1-15,2-4-1 16,-5 0 0-16,-13 4-9 16,-12 9 9-16,-22 10 0 15,-1 7 1-15,0 9 5 16,-11 5 9-16,-13 5 3 0,-9 3-12 16,1 0-6-1,0 17 4-15,5 10-8 0,11 0-1 16,10-2 3-16,5 2-2 15,1-8-4-15,0-1 0 16,0-5 1-16,11-4-2 16,12 3-2-16,-5-6-4 15,2 2 15-15,-1 0-3 16,-3-2 3-16,-5 4-3 16,-4 4 3-16,1 4 0 15,-6 6 0-15,-2 4 0 16,0-1 6-16,0 3-6 15,0-3 2-15,0 3 0 16,2-11-2-16,7 7 1 0,-5-7 7 16,4-8-7-16,5-1 0 15,2-6 0-15,2-2 2 16,12-2-3-16,-1-2 1 16,-3-21 9-16,7-7-10 15,-1-6-3-15,-3-10 1 16,-11-1-3-16,0-6 5 15,-4 13-4-15,-10 8 3 16,-3 14 1-16,0 11 7 16,-3 7-2-16,-24 0-2 15,-3 15-3-15,-1 15 0 16,8 10-6-16,4 4 6 16,6 2-9-16,13 1-2 0,0-7-3 15,0 2 9-15,16-12-1 16,3-3 2-16,8-14 3 15,-3 1-1-15,8-12-10 16,9-2-1-16,-6 0-11 16,11-12-4-16,-4-12 6 15,0-8 16-15,-7-4 5 16,-5-7-2-16,-14 3 6 16,-8-2 0-16,1 12-3 15,-9 10 4-15,0 13 14 16,0 7-5-16,0 0 2 15,0 0-11-15,0 0 11 0,0 0-8 16,0 7-5-16,0 23 11 16,0 1-1-16,-3 3 5 15,3-7-3-15,0 0 4 16,0-5-2-16,3-6-3 16,0-7-10-16,6-3 4 15,1-6-6-15,5 0 3 16,10 0-3-16,6-4 10 15,2-17-8-15,0-5-3 16,-8-7-15-16,-1 1 4 16,-5-2-20-16,-13 8 5 15,1 14 15-15,-7 5 2 16,0 4 6-16,0 3-2 16,-7 0-12-16,1 0 9 15,4 0-2-15,-2 0 1 0,4 0-4 16,0 0 4-16,0 0-4 15,0 0-3-15,6 0-2 16,10 0 17-16,5 0-3 16,3 0 1-16,-4 0 3 15,2 0 0-15,4 0 1 16,-4 0 0-16,6 0-1 16,-9 0 1-16,4 8 0 15,-11 0 2-15,2 8 14 16,-7 7 6-16,-7 2-2 15,0 2 21-15,0 8-8 16,0-8-5-16,0-2-6 0,0 0-11 16,0-7-6-16,0-5-6 15,0-5-1-15,0-3 1 16,6-5-6-16,9 0-44 16,5 0-25-16,7-14 34 15,-6-16-42-15,4-9-103 16,-13-13-18-16</inkml:trace>
  <inkml:trace contextRef="#ctx0" brushRef="#br0" timeOffset="158652.72">20651 18551 637 0,'0'0'164'0,"0"0"-148"15,0 0 39-15,0 0 19 16,0 0-22-16,0 0-12 15,-41 25 5-15,41-16 2 16,0-7-11-16,10-2-2 16,8 0-13-16,2 0-12 15,7-15 0-15,-3-6-4 16,-2-5 1-16,-10 7 0 16,-3-2-5-16,-9 9 2 15,0-1-3-15,0 11-9 16,0 2-30-16,0 0-39 15,0 7-62-15,-13 24-30 0,-6 4-114 16</inkml:trace>
  <inkml:trace contextRef="#ctx0" brushRef="#br0" timeOffset="159503.46">20818 18935 778 0,'0'0'124'0,"0"0"-83"16,0 0 76-16,0 0-26 16,0 0-35-16,0 0-15 15,55 0-21-15,-27-20-20 16,5-10 7-16,0-1-3 0,-7-12-2 16,6-3-2-1,-14 3-3-15,-10 4-1 0,-1 17 0 16,-7 12 3-16,0 6 2 15,0 4-2-15,-7 0 2 16,-18 4-2-16,-4 24 1 16,-4 8-1-16,13 8-2 15,1 0 3-15,7 2 0 16,10-1 3-16,2-8-3 16,0-1 0-16,0-8-3 15,14-11 1-15,8-3-4 16,6-10-15-16,3-4 6 15,8 0-24-15,9-18-15 16,-1-8 17-16,1-13 24 0,1-4-7 16,-9-7 4-16,-1 4 6 15,-20 13 10-15,-3 11 0 16,-14 14 1-16,-2 8 14 16,0 0 5-16,0 0-6 15,0 8-5-15,-10 24-4 16,-6 10 15-16,7 2-4 15,-4 2-10-15,10-7 8 16,3-8 10-16,0-8-5 16,0-11-5-16,0-6 3 15,0-4-3-15,0-2-1 16,0 0-1-16,16-14-7 16,17-12 0-16,4-8-5 0,9-2 0 15,2 1-4-15,-11 13-6 16,-8 8 1-16,-15 9-4 15,-6 5 3-15,-8 0 2 16,5 7 7-16,-5 16-3 16,3 1 4-16,-3 2 0 15,5-2 0-15,6-2 0 16,-2-5 0-16,1-7 0 16,6-6 0-16,-2-4 0 15,7 0 0-15,7 0 0 16,5-20 4-16,-2-11 2 15,2 1-2-15,-1-11 0 0,-10-7-2 16,-5 0 2 0,-7 5-4-16,-10 10 6 0,0 9 7 15,-7 8-1-15,-13 10-12 16,-2 6-5-16,-10 0-4 16,5 0-32-16,5 22-70 15,3 8-45-15,12-3-281 16</inkml:trace>
  <inkml:trace contextRef="#ctx0" brushRef="#br0" timeOffset="159679.84">22120 18950 911 0,'0'0'134'0,"0"0"-109"16,0 0 91-16,0 0-45 15,0 0-46-15,0 0-22 16,0 0-3-16,0-10-51 16,-6 1-161-16,-18 2-298 15</inkml:trace>
  <inkml:trace contextRef="#ctx0" brushRef="#br0" timeOffset="162305.07">20623 18545 565 0,'0'0'51'0,"0"0"-31"16,0 0 15-16,0 0 15 16,0 0-2-16,0 0-16 15,6 13-16-15,3-9-4 16,-5 1-3-16,-1-5 0 16,4 0-2-16,-3 0 3 15,-4 0-8-15,2 0-2 16,1 0 8-16,5-5 20 15,-6-8-19-15,-2-5 1 16,0 7 6-16,0-3 4 16,0 4-3-16,0 6-7 15,0-3-5-15,0 7 1 16,0 0 1-16,-6 0-1 16,-3 0-4-16,-7 0 4 15,-1 5-5-15,-3 15-1 0,5 1 0 16,1 4 1-16,14 0-1 15,0-5 0-15,0-4-3 16,0 0-27-16,3-6-19 16,26-10-66-16,-6 0-198 15</inkml:trace>
  <inkml:trace contextRef="#ctx0" brushRef="#br0" timeOffset="169924.4">22471 18879 217 0,'0'0'178'0,"0"0"-61"16,0 0-13-16,0 0-10 15,0 0 6-15,0 0-37 16,0 0-9-16,-49-46 2 0,26 42-4 16,-2 2 7-16,-8 2-10 15,3 0-11-15,11 0-5 16,5 0-6-16,12 0-3 15,2 0-14-15,0 0 2 16,0 0-7-16,7 0-4 16,31 0 5-16,15 2 4 15,24 2-2-15,8 1-8 16,-2-3 2-16,-2 2-3 16,-12 1 1-16,-7-5-1 15,-11 0 1-15,-8 0 5 0,-18 0-5 16,-4 0-5-1,-14 0-17-15,-3 0-20 0,5 0-46 16,-4 5-55-16,8-4-90 16,7 2-350-16</inkml:trace>
  <inkml:trace contextRef="#ctx0" brushRef="#br0" timeOffset="172152.09">23734 18622 198 0,'0'0'290'16,"0"0"-185"-16,0 0-8 16,0 0 30-16,0 0-31 15,0 0-29-15,3-27-13 16,-3 27-8-16,-2 0-19 16,-12 8-9-16,-16 20-5 15,8 10 3-15,-1 8 4 16,9 2-10-16,3 2-2 15,11-8-7-15,0 1 0 0,0-6 1 16,16-10-2-16,7-3 2 16,8-13-1-16,13-7 5 15,-3-4-5-15,4 0 0 16,1-14 1-16,-7-11 3 16,-5-6-5-16,-6 4-1 15,-9 2 1-15,-3 9 2 16,-5 4-2-16,-9 10 0 15,-2 2-1-15,0 0 1 16,0 0-6-16,0 11 2 16,0 14 2-16,0 5 2 15,0-2 1-15,2 3-1 16,12-8-3-16,8 0 1 16,0-8 1-16,1-8-2 0,5-7 0 15,2 0 2-15,2 0 2 16,0-16-4-16,-10-9 3 15,-5-4-6-15,-3-3 6 16,-9-2 3-16,-5 2 0 16,0-2-3-16,-16 9 2 15,-12 4-2-15,-12 7-4 16,1 12 3-16,0 2 1 16,0 0 0-16,15 16 0 15,12 17-2-15,-1-5-5 16,13 2 3-16,0-5-4 0,7 0-1 15,32-10-7 1,-3 2 2-16,16-8 6 0,-1-4-9 16,5-5-4-16,-2 0-5 15,-4 0 5-15,-1 0 3 16,-7 0 11-16,-9-5 7 16,-11 5 0-16,-6 0 0 15,-5 0-1-15,-6 0 2 16,-3 7-1-16,-1 11 3 15,6 3 5-15,-4 6 4 16,-3-10-4-16,3-1 5 16,5-10-8-16,-5 0-3 15,-3-6 8-15,3 0 2 16,10 0 6-16,3-2 0 16,9-18-16-16,4-10 1 0,2 4 5 15,-2-9-6-15,5 2-2 16,-10 6 0-16,-1 7 0 15,-7 10 0-15,-10 4 0 16,-2 6-4-16,2 0-4 16,-5 25 8-16,-1 10 3 15,2-4 1-15,2 9-2 16,-2-9 6-16,6-12-7 16,-5-3 4-16,0-6 0 15,-1-8 4-15,8-2-2 16,7 0 3-16,6-6 6 15,9-16-13-15,7-4-2 0,-6-2-1 16,-8-1 5-16,-2 8-5 16,-14 7 2-16,0 6-4 15,-9 8 7-15,0 0-10 16,0 0 3-16,0 5-7 16,0 17 6-16,0 8 3 15,2-1-4-15,11-2 4 16,1-6-3-16,2-7 0 15,3-6 1-15,3-3-2 16,8-5 3-16,2 0-8 16,4-9-7-16,-1-17-9 15,-2 0 1-15,-4-2 15 16,0-1 3-16,-7-4 0 0,0 12 3 16,-17-2 2-1,-1 15 1-15,-2 4 2 0,-2 4 1 16,0 0-1-16,0 0-4 15,-2 21 5-15,-7 11 4 16,-8 4 10-16,4-3 0 16,12 0 8-16,-5-6 4 15,6-7-8-15,0-8-7 16,0-2 5-16,0-10-14 16,0 0 2-16,0 0 7 15,0 0 4-15,13-10-8 16,5-16-4-16,6-3-4 15,-4-2 0-15,6 1 3 0,-10 2-5 16,1 9 0-16,-9 5 0 16,3 7-2-16,-11 4 2 15,0 3-1-15,2 0-4 16,-1 0-2-16,10 22 7 16,-6 5 0-16,8 0-5 15,-7 4 4-15,4-3 1 16,4-2 1-16,-5-7-1 15,7-2 0-15,-3-11 1 16,0-2 1-16,1-4 0 16,10 0 0-16,4 0-2 15,5-20 6-15,-11-6-6 16,4-3-2-16,-6-2 0 16,-3-1 1-16,-3 2-10 0,-3 7 7 15,-8 10 4-15,-3 9 0 16,0 4-1-16,0 0-5 15,0 0-7-15,0 23 2 16,-3 8 9-16,-4 3 2 16,7 0 3-16,0-2-3 15,0-7 1-15,0-6-1 16,7-3 0-16,9-10 0 16,-4-2 0-16,3-4 0 15,9 0-11-15,6 0-41 16,-5-18-33-16,5-9-9 15,-2-6-65-15,-5-3-95 0</inkml:trace>
  <inkml:trace contextRef="#ctx0" brushRef="#br0" timeOffset="172394.61">26060 18813 381 0,'0'0'202'0,"0"0"-148"16,0 0-2-16,0 0 63 15,0 0-41-15,0 0-30 16,-20 72-20-16,20-53-1 16,5-13 10-16,6 1-8 15,6-7-1-15,2 0-10 0,8 0-10 16,-9-19-2-16,3-5 0 16,-10-1-2-16,-6-5-6 15,-5 5-11-15,0 4-12 16,0 1-45-16,-5 14-51 15,-10 6-137-15</inkml:trace>
  <inkml:trace contextRef="#ctx0" brushRef="#br0" timeOffset="172723.31">26477 18643 370 0,'0'0'492'16,"0"0"-386"-16,0 0 13 15,0 0-1-15,0 0-66 16,0 0-36-16,0-19-6 16,0 62-5-16,-2 18 10 15,-13 10 4-15,-2 7 0 16,3-8-8-16,-1-11-5 15,1-9-5-15,10-5 5 16,-9-8-6-16,9-10-3 16,-4-6-5-16,8-7-4 15,0-9-27-15,0 0-17 0,0-5-66 16,0 0-9 0,16-7-1-16,0-22-364 0</inkml:trace>
  <inkml:trace contextRef="#ctx0" brushRef="#br0" timeOffset="172993.77">26497 18726 539 0,'0'0'106'16,"0"0"47"-16,0 0-45 15,0 0-24-15,0 0-30 16,0 0 0-16,44-43-23 15,-39 83-15-15,6 12 13 0,-5 13 11 16,-4 1-12-16,0 0-3 16,-2-8-14-16,0-10-1 15,0-8-7-15,-2-7-3 16,-6-12 0-16,1-5-13 16,-2-10-51-16,-8-2-54 15,1-4-54-15,-8 0-156 16</inkml:trace>
  <inkml:trace contextRef="#ctx0" brushRef="#br0" timeOffset="173606.15">26379 19066 631 0,'0'0'213'0,"0"0"-115"16,0 0 10-16,0 0-14 16,0 0-48-16,0 0-30 15,98-26-10-15,-45 24-3 16,8-8-2-16,-6 4 3 15,8-4-3-15,-2-1 2 16,-6 2-2-16,-4-7-1 16,-10 2 0-16,-12-5 2 15,-9-7-2-15,-8 1 0 16,-12-2-5-16,0 6 0 16,0 10-7-16,-13 7 12 15,-20 4 4-15,-1 0-4 16,-6 6-1-16,7 22 1 0,9 7 0 15,7 10 0 1,16-1 0-16,1-1 0 0,0-1 0 16,4-10 8-16,25-2 2 15,-4-11 0-15,7-2 2 16,4-13-3-16,9-4 0 16,11 0-2-16,10 0-6 15,2 0 2-15,-6-16-6 16,-8-8 2-16,-18-9 1 15,-6-6-2-15,-15 3-3 16,-4 2 5-16,-11 14-1 16,0 4-3-16,0 8-1 0,-16 8 4 15,-7 0 1 1,-5 0-4-16,-2 24 1 0,3 5 2 16,9 10 1-16,13-1 0 15,5-3 0-15,0-1 1 16,0-7 3-16,20-1-2 15,10-2 3-15,2-10-1 16,7-8 2-16,9-6-1 16,1 0-2-16,13 0-3 15,4 0 0-15,-3-8-3 16,-8-9-16-16,-14 3-48 16,-23-1-25-16,-18-5-69 15,0 3-121-15</inkml:trace>
  <inkml:trace contextRef="#ctx0" brushRef="#br0" timeOffset="174551.12">23896 19573 159 0,'0'0'164'0,"0"0"-59"15,0 0-8-15,0 0-2 16,0 0 1-16,0 0 12 16,0 0-32-16,-58-6-12 0,58 6-12 15,0 0-6-15,0-4-6 16,29 0-4-16,32-2-10 16,38-4-7-16,30 0-12 15,10-2 0-15,4-2-7 16,-13-2 0-16,-20 3 0 15,-24 2 1-15,-28-1-1 16,-25 4 0-16,-18 2 6 16,-15 2-6-16,0 0-1 15,-15-3-17-15,-34 3 10 16,-15 4-17-16,-26 0 8 16,-7 19 1-16,0 17-1 15,7-2-1-15,9-7 15 16,19 0 2-16,25-14 1 15,14-4 2-15,18-6 2 0,5-3 10 16,0 0 8-16,29 0-6 16,38 5 1-16,21-3 6 15,22 0-11-15,15 2-5 16,-6 2-5-16,-11-6-1 16,-11 0 2-16,-29 0-1 15,-19 0-2-15,-15-6 0 16,-20 2 0-16,-10-3 0 15,-4-2-28-15,0 4-43 16,-13 3-23-16,-26 2-64 16,-12 0-185-16</inkml:trace>
  <inkml:trace contextRef="#ctx0" brushRef="#br0" timeOffset="175488.89">20385 19435 527 0,'0'0'121'16,"0"0"-84"-16,0 0-29 15,0 0 78-15,0 0 9 16,0 0-47-16,11-9-29 15,-11 9-9-15,0 0 5 16,0 0 2-16,0 0 1 16,0 0-10-16,0 0 4 15,-6 0-3-15,-21 9 7 0,-8 16 7 16,-21 6 6-16,-9 11-2 16,-6 1-7-16,-10 6-1 15,-6 1-1-15,-2-1-4 16,8-3-14-16,13-6 3 15,16-5-3-15,9-8 0 16,21-9 1-16,9-11-1 16,13-2-2-16,0-5 0 15,0 0 1-15,0 0-10 16,0 0 4-16,0 0-7 16,0 0-23-16,0 0-28 15,13-22-28-15,3 0-204 16</inkml:trace>
  <inkml:trace contextRef="#ctx0" brushRef="#br0" timeOffset="176070.05">20807 19478 466 0,'0'0'73'16,"0"0"-36"-16,0 0-4 16,0 0 28-16,0 0 8 15,0 0-23-15,0-13-20 16,0 13-6-16,0 0-14 15,0 0 3-15,0 16 6 0,0 14 27 16,11 10-19-16,5 8 10 16,5 6-3-16,4 1-2 15,-4-3-7-15,7 2-11 16,-6-8-6-16,6-9-2 16,-5-2 3-16,0-9-4 15,-9-6 1-15,-3-8-2 16,-1-5-2-16,-10-6 2 15,0 2 2-15,0-3-2 16,0 0-9-16,0 0-19 16,0 0-19-16,0-7-32 15,-15-15-127-15,-5-8-66 0</inkml:trace>
  <inkml:trace contextRef="#ctx0" brushRef="#br0" timeOffset="176471.96">21188 19507 590 0,'0'0'51'0,"0"0"-18"16,0 0 19-16,0 0 59 0,0 0-43 15,0 0-37-15,0-6-11 16,8 6-7-16,16 16-8 16,11 16 35-16,20 6-9 15,21 8-14-15,18 0 4 16,7-1-3-16,10 2-1 16,3-1 2-16,-1-1-9 15,-10-4-2-15,-11-7-7 16,-19-8-2-16,-16-7 6 15,-18-3-8-15,-11-6 4 16,-11-6-2-16,-7-1 1 16,-7-3-7-16,-3 0 6 15,0 0-1-15,0 0-6 16,0 0-28-16,-10 0-27 0,-13-14-44 16,-12-5-197-16</inkml:trace>
  <inkml:trace contextRef="#ctx0" brushRef="#br0" timeOffset="181107.2">17998 20107 151 0,'0'0'54'0,"0"0"-34"16,0 0 30-16,0 0 71 15,0 0-50-15,0 0 4 16,-13 0-7-16,13-1-11 16,0-5 8-16,-2-2-9 0,-3-4-31 15,3-4-2-15,-9 0-4 16,9-8-8-16,-9 3 0 16,3 0 9-16,-6 2 1 15,-1 2-7-15,2 7 0 16,-3 0 6-16,1 8-14 15,6 2 4-15,-4 0-10 16,-2 0 0-16,-3 8-3 16,5 18 3-16,5 10-2 15,1 4-1-15,7 4 2 16,0-3-5-16,0-4-10 16,15-8-35-16,11-8-61 15,-4-6-96-15</inkml:trace>
  <inkml:trace contextRef="#ctx0" brushRef="#br0" timeOffset="181552.2">18374 19956 593 0,'0'0'116'16,"0"0"-88"-16,0 0 23 16,0 0 52-16,0 0-66 15,0 0-19-15,-70-5-12 16,51 32 0-16,5 7-5 16,3 4 9-16,11 0-5 15,0-2 0-15,0-4-2 16,14-3-3-16,13-8-3 15,-2-9 2-15,4-7-23 16,13-5-27-16,-5 0-98 0,9-13-5 16,-11-12-337-16</inkml:trace>
  <inkml:trace contextRef="#ctx0" brushRef="#br0" timeOffset="182751.47">18694 19932 635 0,'0'0'106'16,"0"0"-21"-16,0 0 8 15,0 0-42-15,0 0-40 0,0 0-1 16,-34 46 0-16,19-7-1 16,12 7 14-16,3-3-13 15,0 0 3-15,3-7-8 16,12-1-4-16,7-8-1 16,6-12-1-16,2-5 0 15,5-6-13-15,7-4-28 16,-3 0-15-16,10-20-25 15,-1-11-50-15,0 1 23 16,-15-9-86-16,-3 2 46 16,-14 1 74-16,-13 3 75 15,-3 7 31-15,0 5 156 0,0 10-64 16,0 1-35 0,-6 6-19-16,-4 4 0 0,-3 0-22 15,3 0-16-15,-5 12-4 16,1 13-11-16,1 10 2 15,12 3 2-15,1 0 5 16,0 1-19-16,11-3-1 16,9-12 1-16,-1-2-4 15,10-7-2-15,-5-5 0 16,7-10 0-16,1 0 2 16,7 0-1-16,-3-7-1 15,-3-19-4-15,0-7-27 16,-9-2 12-16,-3-3 5 0,-14-1 0 15,-5 5 11-15,-2 8 3 16,0 9 4-16,0 8-3 16,0 9 21-16,0 0-15 15,0 0-1-15,0 0-6 16,-6 26 2-16,6 14 5 16,0 10 10-16,0 7-13 15,0-1 8-15,21 4-5 16,-3-6 2-16,5-2 2 15,-6-6-3-15,-1-7 2 16,-7-8-8-16,1-6-2 16,-2-11 5-16,-2-7-5 0,-4-7 0 15,-2 0 1-15,0 0-1 16,0-7-12-16,0-26-20 16,0-14-24-16,-10-3 24 15,0-4-18-15,-3 2-20 16,-2 11 61-16,5 2 9 15,3 7 14-15,-4 3 8 16,11 0 12-16,0 1-6 16,0 4-13-16,0 4-4 15,1 7-5-15,12-1-6 16,4 11 1-16,-2 1-1 16,-1 2 0-16,5 0 0 15,-2 0 3-15,1 2-1 0,-1 26-2 16,-4 7 15-1,0 6 0-15,-11-5-8 0,-2-3-7 16,0-5 1-16,-17-7 6 16,-11-4 6-16,-4-5-8 15,0-5 2-15,0-7-3 16,6 0-4-16,1 0-11 16,10-17-46-16,9-18-67 15,6-11-67-15,0-8-175 16</inkml:trace>
  <inkml:trace contextRef="#ctx0" brushRef="#br0" timeOffset="183605.28">19587 19817 366 0,'0'0'235'0,"0"0"-159"16,0 0 58-16,0 0-23 16,0 0-65-16,0 0-20 15,19 7-17-15,-10 35 29 16,-4 20-3-16,4 2-11 15,-5-3-5-15,0 1-8 16,-2-4-6-16,5-10-4 16,-5-13-1-16,0-8 0 15,-2-13-24-15,2-10-32 16,8-4-27-16,-2 0-31 16,6-25-60-16,3-9 27 15,-4-2 30-15,-8 3 117 16,5 12 32-16,-9 4 74 0,-1 6-8 15,4 2 3-15,-4 7-14 16,2-1-41-16,5 0-31 16,-4-4-8-16,0-3-2 15,-1-6 2-15,-2 0-6 16,0 0-1-16,0-2 5 16,0 14 2-16,0-4 2 15,0 4-9-15,0 4 0 16,0 0 0-16,-5 0 1 15,-7 4-1-15,7 18-1 16,3 7 1-16,2 2 5 16,0 8-3-16,3-7-2 0,16-1 3 15,7-9-3-15,-4-9 0 16,8-5 0-16,3-8 1 16,7 0 1-16,14 0-1 15,-5-8-1-15,-8-17 1 16,-12-5-1-16,-12 0-3 15,-14-1-3-15,-3 8 3 16,-1 5 3-16,-20 7-1 16,-8 11-7-16,-4 0 8 15,0 0 1-15,4 17 8 16,7 13-4-16,8 4 0 16,11 3 4-16,3 2 4 15,0-8-5-15,0-10-2 16,17-4 4-16,1-5 0 15,2-10 4-15,6-2-8 0,5 0 3 16,4-22 1-16,-2-12-2 16,-4-14-7-16,-8-11-1 15,-7-12-6-15,2-6 6 16,-11-5-22-16,-4 5 1 16,-1 15 2-16,0 24 15 15,0 20 4-15,0 18 0 16,-1 0-3-16,-6 12-3 15,-8 31 6-15,2 18 2 16,8 11 5-16,5 3-6 16,0-3 1-16,0-12-2 15,0-10 0-15,3-6 0 0,-3-17-1 16,0-7-3-16,0-9-27 16,-19-11-78-16,-14 0-129 15</inkml:trace>
  <inkml:trace contextRef="#ctx0" brushRef="#br0" timeOffset="183793.65">19375 19833 748 0,'0'0'118'16,"0"0"-90"-16,0 0-1 15,0 0-9-15,0 0-17 16,162-9 1-16,-93 9-2 0,-9 0-4 15,-21 12-12 1,-14 3-82-16,-21 0-57 0,-4 2-101 16</inkml:trace>
  <inkml:trace contextRef="#ctx0" brushRef="#br0" timeOffset="184568.36">18089 20074 242 0,'0'0'89'15,"0"0"1"-15,0 0 1 0,0 0-4 16,0 0-20-16,0 0-6 16,0 9 30-16,0-9-27 15,0 0-24-15,-2 0-13 16,-9-16-14-16,-9-9-11 16,-5-2 1-16,0-6-3 15,-3 14 0-15,0-2 0 16,6 11 18-16,-4 8-5 15,3 2-6-15,-5 0 0 16,7 6 5-16,-3 21-12 16,6 7 4-16,9 7 0 15,0-1 3-15,9 1-2 0,0-2-1 16,0-12-1 0,0-8-3-16,13-8 0 0,-6-5 2 15,9-6-1-15,1 0-1 16,9 0 4-16,1-20-2 15,-5-12 0-15,5-7-2 16,-8-1 2-16,-6 3-2 16,-5 6 0-16,-7 12 0 15,-1 10 2-15,0 7-1 16,0 2-1-16,0 0 0 16,0 9-7-16,7 24 7 15,-2 16 7-15,10 3-2 16,4-2 2-16,13-4-5 0,-2-7 1 15,5-12-3 1,9-7-2-16,8-15-20 0,14-5-57 16,16-5-187-16,18-27-319 15</inkml:trace>
  <inkml:trace contextRef="#ctx0" brushRef="#br0" timeOffset="185601.37">20675 20220 657 0,'0'0'254'0,"0"0"-214"0,0 0-24 16,0 0 25-1,0 0-21-15,0 0-19 0,10 31 8 16,7 5 14-16,-2 8-3 16,-8-4 1-16,2-4-2 15,-5-6-6-15,-4-14-5 16,0-2-4-16,0-8 5 16,0-6 4-16,0 0 5 15,0 0-7-15,0 0 4 16,0-24 3-16,0-6-16 15,0-13-2-15,0 0 0 16,6 7-8-16,10 6-5 0,4 14-2 16,-1 10 1-1,1 3 5-15,-5 3-4 0,5 0 4 16,-4 0 9-16,8 5-1 16,-6 13-1-16,2-7 2 15,-4 4 0-15,1-5 0 16,-6-6-1-16,-7-1 0 15,-1-3 2-15,7 0 0 16,-5-3 5-16,10-15-3 16,-11-4-2-16,5-4-1 15,-9 7-1-15,0 0 1 16,0 8 0-16,-7 6 0 16,4 1-11-16,0 4 9 15,3 0-4-15,-2 0 2 16,-9 4-5-16,5 17 9 0,6-2-3 15,0 12 3 1,0-6 0-16,0-1 1 0,4-2-1 16,14-8 0-16,-4-2-1 15,4-8-2-15,0-4 3 16,8 0 1-16,-2 0-1 16,9-20 3-16,-2-4-1 15,-3-2-2-15,-11 0-2 16,-1 0 1-16,-14 9 2 15,-1 3 1-15,-1 6 0 16,0 7 6-16,0 1 4 16,0 0-3-16,0 0-9 0,0 9-2 15,0 29 2-15,0 17 7 16,0 9 6-16,0 3-4 16,0 4-3-16,9-1 2 15,-6-8-6-15,-2-6 2 16,-1-17-4-16,0-18 0 15,0-10-8-15,0-11 8 16,0 0 1-16,0-5-1 16,-16-26-26-16,-10-15-25 15,8-9 8-15,8-11-16 16,10-4-79-16,0-2-125 16,0 0-185-16</inkml:trace>
  <inkml:trace contextRef="#ctx0" brushRef="#br0" timeOffset="185757.67">21209 20001 678 0,'0'0'116'0,"0"0"-55"15,0 0 37-15,0 0-19 16,0 0-52-16,0 0-21 16,1-38-6-16,16 33-17 15,1 5-67-15,-1 0-92 16,-4 5-35-16,0 14-198 15</inkml:trace>
  <inkml:trace contextRef="#ctx0" brushRef="#br0" timeOffset="186449.99">21373 20231 794 0,'0'0'74'15,"0"0"-64"-15,0 0 86 16,0 0-10-16,0 0-34 15,0 0-22-15,13 0-16 16,3 0-7-16,11 0-6 16,-8-8 2-16,6-9-1 15,-9-4 4-15,-5 1-6 16,-9 4-9-16,-2 2 3 16,0 3-8-16,0 6 2 15,-19 1 9-15,3 4 3 16,-4 0-1-16,-6 11 0 0,6 12-1 15,3 7 1 1,6 6-3-16,11 0 4 0,0 4 0 16,0-3-1-16,13-2-3 15,6-10 2-15,8-10-16 16,-7-5 3-16,1-6-8 16,3-4-8-16,-2 0-6 15,2-18 10-15,-5-14 15 16,2 0 11-16,-7-6-2 15,-3 3 3-15,-8 4 1 16,-3 15 1-16,0 7 22 16,0 9 21-16,0 0-24 0,0 0 5 15,0 4-24 1,0 25 9-16,0 2-10 0,0 2 8 16,0 1-9-16,0-4 0 15,18-4 0-15,-1-6 0 16,2-10-20-16,8-7-3 15,-5-3 0-15,6-5-14 16,0-23-3-16,-9-14-11 16,-2-4 12-16,-11-8-6 15,3-2 0-15,-9-4 16 16,0 17 24-16,0 9 5 16,0 18 43-16,-2 8 32 15,-9 8-35-15,5 0-15 0,-7 29-16 16,-1 15 3-16,1 14 9 15,7-2-10-15,6-1-2 16,0-3-8-16,0-1-1 16,4-9-2-16,9-10-51 15,-4-7-65-15,1-15-68 16</inkml:trace>
  <inkml:trace contextRef="#ctx0" brushRef="#br0" timeOffset="186612.4">21636 20262 777 0,'0'0'92'0,"0"0"-89"16,0 0 17-16,0 0-20 16,0 0-8-16,159-11-128 15,-91 5-170-15</inkml:trace>
  <inkml:trace contextRef="#ctx0" brushRef="#br0" timeOffset="189557.75">22477 20100 198 0,'0'0'285'0,"0"0"-178"16,0 0-19-16,0 0 38 15,0 0-37-15,0 0-29 16,0 0-6-16,0-10 6 15,0 6 4-15,0 1-12 16,-6 3-33-16,-5 0 10 16,2 0-17-16,-7 3-7 15,-5 17 1-15,6 7 0 0,8 0-5 16,7 5-1-16,0-6-1 16,0-5 0-16,22-4 1 15,8-1 1-15,6-7-1 16,9-7-17-16,1-2-9 15,2 0 2-15,-1-21-15 16,-8-6 14-16,-1-7 11 16,-12-7-1-16,-3-9 6 15,-6 0 4-15,-12 5 2 16,-5 6 2-16,0 14 1 16,0 11 1-16,0 9 4 15,0 5 8-15,0 0-1 16,0 0-12-16,0 4 0 0,0 18 1 15,0 17 10-15,0 4 3 16,0 3-3-16,0-6-3 16,0-1-3-16,10-9-2 15,-3-7 0-15,6-10 1 16,-9-5-3-16,5-2-1 16,-8-6 6-16,-1 0-5 15,6 0 4-15,9 0-3 16,5-14-1-16,6-7-1 15,-1-4-1-15,-1 5-1 16,-7-1 1-16,-2 6-7 16,-6 5 5-16,-1 6 3 0,-8 2-2 15,0 2-2-15,3 0-4 16,-1 0 1-16,6 0-2 16,-2 16 9-16,8 1 0 15,1 2 1-15,1-5 1 16,-1-3-3-16,0-2 3 15,-3-7-2-15,9 1 0 16,-5-3 3-16,5 0-3 16,8-8 1-16,-12-15 0 15,3-1-1-15,-7-6-1 16,-11 1-3-16,-2 2 3 16,0 2-8-16,-2 2 3 15,-13 9-10-15,-3 5 11 16,3 5 5-16,4-2-6 15,9 6 0-15,2 0 1 0,0 0-9 16,0 0 0-16,0 0-5 16,5 0 11-16,18 8 8 15,-5 3 1-15,4 3 0 16,1-5-1-16,-5 11 0 16,-3 0 4-16,-7 6-2 15,3-1 4-15,1 4 5 16,-8-2-5-16,-4-3-6 15,3-9-1-15,-3-2 1 16,0-5-1-16,2-8-28 16,-2 0-38-16,1 0-44 15,-1-6-121-15</inkml:trace>
  <inkml:trace contextRef="#ctx0" brushRef="#br0" timeOffset="189828.23">23280 19800 679 0,'0'0'140'16,"0"0"-59"-16,0 0-14 16,0 0-7-16,0 0-39 15,0 0-16-15,-16-2 1 16,20 18 0-16,14-4 0 16,1-1 3-16,5-8-3 15,-5-3-3-15,2 0 3 16,-3 0-5-16,-5-16 6 0,-3-2-5 15,-10-3-2-15,0 6-1 16,0-1 1-16,-17 2-3 16,1 9-13-16,-1 5-15 15,4 0-37-15,2 0-72 16,9 13-124-16</inkml:trace>
  <inkml:trace contextRef="#ctx0" brushRef="#br0" timeOffset="190067.76">23637 19842 632 0,'0'0'187'0,"0"0"-101"15,0 0-22-15,0 0-9 16,0 0-34-16,0 0 10 16,3 95 18-16,-3-40-27 15,0-3-8-15,0-2-7 16,0-9-2-16,-8-11-5 15,-1-3-5-15,0-15-61 16,2-10 2-16,-6-2-28 16,-6 0-87-16,3-2-54 15,-15-23-119-15</inkml:trace>
  <inkml:trace contextRef="#ctx0" brushRef="#br0" timeOffset="190552.95">23437 20060 118 0,'0'0'378'15,"0"0"-226"-15,0 0-31 0,0 0 9 16,0 0-67-16,0 0-36 15,8-32-11-15,30 28-13 16,7 4 1-16,2-4-4 16,1-4 0-16,-4-6 5 15,-6-2-5-15,0-3 1 16,-5-7-3-16,-6 1 6 16,-6 1 1-16,-8 0-5 15,-3 7 1-15,-9 7 6 16,-1 4 13-16,0 6 13 15,0 0-12-15,0 0-3 16,0 0-6-16,-10 14-10 16,-4 21-1-16,-5 11 29 15,6 2-14-15,10-2 8 0,3-6-14 16,0-10 9-16,0-7-8 16,0-10-9-16,0-6 1 15,0-5-3-15,3-2 2 16,14 0-1-16,8 0 2 15,8-16 4-15,2-9-7 16,-2 0-12-16,-4 9-4 16,-10 3-3-16,-6 7 8 15,-12 6-3-15,-1 0-4 16,6 0 10-16,-1 10 5 16,3 10 3-16,5 2 2 15,-6-1 0-15,8-2-1 0,3-5-1 16,2 0 0-16,-9-10 0 15,11-2-8 1,-4-2-41-16,-1 0-33 0,1-2-157 16,-4-21-284-16</inkml:trace>
  <inkml:trace contextRef="#ctx0" brushRef="#br0" timeOffset="191983.96">24562 20017 655 0,'0'0'92'0,"0"0"-2"16,0 0 24-16,0 0-25 15,0 0-27-15,0 0-18 16,-97-35-18-16,62 45-10 16,-3 20-7-16,7 1 4 15,12 8-7-15,12-1-5 16,7 1 1-16,0-7-4 16,2-8 4-16,29-2-2 15,1-4 0-15,6-11 6 16,8-7-5-16,6 0-1 0,7 0 0 15,-4-21-1-15,1-5-13 16,-15-7 6-16,-5-1-8 16,-13 0 3-16,-7 10 4 15,-16 2 7-15,0 11 2 16,0 2-5-16,0 1 2 16,-13 8 1-16,-4 0-2 15,-1 0 3-15,-6 3-1 16,1 18 2-16,9 5-3 15,7 3-3-15,7 2 2 16,0-6 3-16,0 0-3 16,12-4-1-16,16-5 4 0,3-7 2 15,4-9 6-15,8 0-6 16,5 0 0-16,1-14 1 16,0-8-1-16,-8-8-1 15,-4-4 0-15,-11-3-4 16,-9 10-8-16,-8 4 6 15,-9 7-3-15,0 11 8 16,-3-1-6-16,-18 6 4 16,2 0-2-16,-1 0-7 15,8 0 8-15,8 0-3 16,4 8-7-16,0 0-2 16,0 1-6-16,2-2 11 15,12 2 10-15,6 0 1 0,6-7 0 16,-6 4-3-16,-1 1 3 15,-4 1 5-15,-3 3-4 16,1 3 0-16,-7-2-1 16,-4 1 0-16,-2 3-1 15,0-1 1-15,0-1 5 16,0-1-5-16,0-5 0 16,1-4 0-16,6-2 0 15,-5-2 0-15,-2 0 0 16,15 0 6-16,3-2-6 15,5-23-3-15,12-4 0 16,2-6-8-16,-2-7-2 16,-3-4 1-16,-10-9 6 15,-9 10 0-15,-6-1 4 0,-2 14 1 16,-5 14 1-16,0 7 14 16,0 7 5-16,0 4-6 15,0 0-10-15,0 0-3 16,0 25-1-16,0 15 1 15,0 11 11-15,0 10-1 16,0-2 0-16,0-2-8 16,0-7 0-16,0-15-2 15,-5-4 0-15,-1-11-15 16,3-13-49-16,-10-7-51 0,-6 0-91 16,-5-11-190-1</inkml:trace>
  <inkml:trace contextRef="#ctx0" brushRef="#br0" timeOffset="193083.37">25211 20064 514 0,'0'0'79'16,"0"0"-33"-16,0 0 52 15,0 0-10-15,0 0-79 16,0 0-5-16,85-6-4 16,-31 17 4-16,3 0 2 15,-3-3-4-15,-6-6 0 16,-2-2-1-16,-11 0 0 15,-7 0 2-15,-6 0 0 16,-6-2 10-16,-6-8 3 16,-7 1 2-16,-3 3 10 0,0-4-5 15,0 7-3 1,-11 3-13-16,-12 0 5 0,-11 0-3 16,-7 3-1-16,2 18 2 15,10-1 5-15,12 5-1 16,14 2-5-16,3-2-3 15,0 0-1-15,6-6-5 16,20-3 1-16,-7-8 5 16,11-2-5-16,0-6 4 15,-3 0-2-15,6-3 2 16,-3-21-2-16,-2-2-3 16,-5-1-12-16,-9 2 0 0,-5 4 7 15,-5 9 3-15,-4 9 2 16,0-1 0-16,0 4-13 15,0 0 6-15,0 0 7 16,-3 7-1-16,-8 15 1 16,6 3-3-16,1 0 3 15,4-3 0-15,0-3 0 16,0-4 0-16,0-5 3 16,6-4 2-16,5-6 3 15,-2 0-2-15,9 0 1 16,4 0-7-16,3-14 1 15,2-5-1-15,-10-7-5 16,1 3-16-16,-5 6 0 16,-10 0-17-16,1 12 28 15,-4 4 2-15,0 1 5 0,0 0-32 16,0 0 26-16,0 0-2 16,0 15 11-16,0 10 0 15,0 1 5-15,2-1-1 16,5-6 4-16,9-2 1 15,-10-6-4-15,8-6 2 16,-4-1 0-16,-2-4 4 16,5 0-11-16,4 0 6 15,2-11-5-15,6-7-1 16,-10-4-4-16,-6 7-8 0,2-3 7 16,-11 2-2-1,0 5-1-15,0 6-1 0,0 5 9 16,0 0 1-16,0 0 4 15,0 0 3-15,0 11 2 16,-11 13 20-16,4-4 6 16,7-4-4-16,0 0-13 15,0-7-5-15,0-3 2 16,0-3-3-16,0-3-1 16,0 0-3-16,0 0-6 15,7 0 2-15,19 0 1 16,7-18-1-16,0-6-5 15,-4 2-15-15,-7 2-11 16,-5 4 10-16,-7 11 4 16,-7 5 4-16,-3 0 5 0,2 0-2 15,-2 9 1-15,3 17 4 16,7 2 2-16,-9 0 5 16,15 2-4-16,-10-8 3 15,11-3-5-15,-1-4 3 16,-3-11 3-16,6 2 1 15,7-6-7-15,-4 0-1 16,6-10 0-16,1-12-1 16,-8-8-31-16,-7-8-24 15,-5-3-31-15,-9-5-91 16,0 5-102-16</inkml:trace>
  <inkml:trace contextRef="#ctx0" brushRef="#br0" timeOffset="193328.9">25813 19880 750 0,'0'0'160'0,"0"0"-130"16,0 0 47-16,0 0-9 16,0 0-24-16,0 0-21 15,-17-2-10-15,17 2-3 16,0 5 4-16,17-3-4 15,-1-2-3-15,3 0-4 16,-3 0-2-16,-5 0-1 0,-8 0-2 16,-3-7-19-1,0 1-44-15,-32-2-18 0,-25 8-82 16,-11 0-194-16</inkml:trace>
  <inkml:trace contextRef="#ctx0" brushRef="#br0" timeOffset="195985.68">23816 20463 518 0,'0'0'144'16,"0"0"-23"-16,0 0 9 15,0 0-59-15,0 0-10 16,0 0-8-16,-47-21-20 15,29 38-3-15,2 16-20 16,2 0 2-16,5 7-9 16,5 1 9-16,1-1-3 15,3-5-8-15,0-4 0 16,0-7-1-16,0-7 0 16,0-4 2-16,16-1-1 0,-2-2-1 15,17 1 4-15,5-6-1 16,3-5-2-16,2 0-1 15,-1 0 0-15,-7-12-9 16,-7 2 6-16,-6 6 1 16,-11 0 0-16,-1-4 2 15,-8 4 0-15,0 4 1 16,0 0 1-16,0 0-1 16,0 0 0-16,0 0-1 15,0 0 2-15,0 0-4 16,0 0 1-16,0 0 1 15,0 0-2-15,0 0 2 16,0 0 0-16,0 0 0 16,0 0 1-16,0 0-1 15,0 0 0-15,0 0 0 0,0 0 0 16,0 0-1-16,2 0-1 16,7 0 2-16,-9 0-1 15,0 0 0-15,0 0-2 16,1-2 3-16,1-2 3 15,9-5-3-15,-5 4 0 16,7-11 0-16,0 0-2 16,-4-13-1-16,7-6-16 15,-2-7-7-15,-1-4-1 16,-7-7-8-16,4 7 19 0,-10 13 9 16,0 8 5-1,0 12 2-15,0 6 0 0,0 2 3 16,0 3-3-16,-3 2 1 15,3 0-1-15,-8 0 3 16,3 7-2-16,2 29-1 16,-7 16 12-16,7 9 8 15,3 7-8-15,0-2 8 16,0-4-3-16,19-12-4 16,-4-13-9-16,-3-18 2 15,1-3 1-15,-5-10-4 16,2-6-2-16,0 0 2 15,5 0 3-15,10-16-3 16,7-14 1-16,1-4-8 16,-1 2 1-16,-12 4-7 0,-3 11 0 15,-5 12 7-15,-12 3 0 16,4 2-1-16,-4 0 2 16,2 0-3-16,8 0-4 15,8 22 5-15,0 8 4 16,9 6 1-16,-3-6-1 15,3-6 0-15,2-8 1 16,-4-6-1-16,2-10-4 16,-2 0-7-16,0 0-9 15,6-20 5-15,-9-12-10 16,5-12 4-16,-10-6-8 16,-9 0-4-16,-8 3-2 15,0 13 26-15,0 11 5 16,-25 5-18-16,-8 13 22 0,-7 5 0 15,-2 3 18-15,-2 24 10 16,10 14-6-16,13 4-3 16,8 4-2-16,6-2-3 15,7-6 0-15,0-11-6 16,0-6-3-16,10-12 1 16,8-1-3-16,6-11 3 15,1 0-4-15,7 0 1 16,-2-14-1-16,1-11-2 15,-1-9-12-15,-12 4 9 16,-3 4-14-16,-14 6 14 0,-1 14 1 16,0 4 1-1,0 2 1-15,0 0-6 0,0 0 3 16,0 0 3-16,0 18-11 16,0 12 9-16,0 2-5 15,2 2 2-15,17-8-3 16,6-2 1-16,-3-12-4 15,7-2-5-15,4-6-4 16,-4-4-14-16,5 0-27 16,-7-14-31-16,2-12 5 15,-2-6 30-15,-9-6 24 16,-4 3-6-16,-5 8-20 0,-4 9 34 16,-5 7 25-1,0 11 21-15,0 0 18 0,0 0 14 16,0 0-22-16,0 0-11 15,0 25 38-15,0 11 40 16,3-2-34-16,1-2-13 16,-2-10-16-16,1-10-13 15,3-5 13-15,-5-5-8 16,-1-2-3-16,0 0 7 16,0 0-9-16,6 0-4 15,5-25-18-15,6-9-12 16,3-8-16-16,-4 12-2 15,-1 6-18-15,-3 9 13 16,-7 10 13-16,-4 3 9 16,3 2-7-16,2 0 1 15,-3 5 16-15,11 16 3 0,-1 5 0 16,6 4 5-16,0-3 0 16,8 0 0-16,-2-7 4 15,5-8-2-15,5-3 0 16,1-6-6-16,5-3 6 15,-1-3-4-15,-1-22-3 16,-6-9 0-16,-9-8 1 16,0 2-6-16,-20-10 2 15,-4 9 3-15,0 4-2 16,-17 13-11-16,-15 10 13 16,-3 12 0-16,1 2 5 0,0 0-3 15,-4 25 0 1,14 9-2-16,0 5 2 0,13 0 4 15,2-8-3-15,9 1 0 16,0-10-3-16,0-6 3 16,0-8 3-16,14-8 11 15,12 0-1-15,-3 0-7 16,8-12-1-16,0-2-8 16,-2-8 1-16,-9-1 5 15,-1-2-4-15,-4 7 0 16,-3 4-1-16,-10 8-1 15,-2 6 2-15,0 0-2 16,0 0-1-16,0 11-1 16,0 20 2-16,0 17 16 0,-14 10 10 15,-1 8-15-15,-4 8 29 16,7 3-12-16,-3-11-9 16,-1 0-3-16,1-16-5 15,5-10-7-15,-4-5-1 16,3-14-3-16,7-11 0 15,-7-5 0-15,4-5 5 16,-6 0-5-16,-6 0-7 16,3-9-24-16,0-13 9 15,6-12 3-15,10-2-19 16,0-10 5-16,18-10 20 16,23 2-2-16,7 7-3 15,9 3 11-15,3 8 7 0,2 2 2 16,-4-2-2-16,-2 0-4 15,-5-1 4-15,1-6 2 16,-9-3-2-16,-7-4 1 16,-8-2 0-16,-11 7 0 15,-12 5 1-15,-5 9 3 16,0 15 16-16,-2 7-14 16,-17 7 7-16,-6 2-8 15,1 0 5-15,-9 27 5 16,1 14-3-16,13 14 13 15,3 6-3-15,11 10 8 16,3-5 3-16,2-3-22 16,0-11 2-16,7-11-6 0,12-6-1 15,-4-12-7 1,5-10-3-16,7-4 1 0,14-9-37 16,7 0-78-16,9-20-5 15,0-20-250-15</inkml:trace>
  <inkml:trace contextRef="#ctx0" brushRef="#br0" timeOffset="198450.09">26075 20894 594 0,'0'0'85'0,"0"0"-35"0,0 0 64 16,0 0-38-16,0 0-24 16,0 0-11-16,46-4-13 15,-24-8 2-15,4-4-2 16,4-2-5-16,-3-8-8 15,6-10-1-15,8-4-1 16,5-10 2-16,-5-7-6 16,4-4-3-16,0 0 3 15,2 1-9-15,-8 10-3 16,4 0 3-16,5 2 1 0,-7 8-1 16,5-4 4-1,-3-1-6-15,-2 2 4 0,-1-7-2 16,-5 1 5-16,2-3-4 15,-6 0 0-15,-1 2 0 16,-6-4 0-16,0 4 1 16,-10-7-2-16,2-1 1 15,-12-4 3-15,9-8-3 16,-10-4-1-16,2 0 1 16,-3 1-1-16,-2 7 3 15,0 2-2-15,0 4-1 16,0 3 0-16,-10-3-4 15,-14 2 4-15,1-6 5 16,-5-2 0-16,5 4-3 16,-7-1 3-16,2 12-5 0,-3 5 3 15,-2 2 2-15,-2 7-5 16,-2 3 0-16,-13 2 0 16,1 3 0-16,-15 2 5 15,-7-3-5-15,1 6-1 16,-7-7 1-16,3 10-1 15,-5-3 1-15,4 4 0 16,6 4 5-16,1 0-3 16,2 0-2-16,3 2 1 15,0 0-1-15,0-1 2 16,-5 8 5-16,-6-2-7 16,1 0 7-16,-11 4 3 0,-4-2-8 15,3 3-1-15,-1 4 5 16,-5 0-4-16,-1 0 7 15,-2 0-6-15,-1 11-1 16,-4 5 0-16,-3-2 6 16,9 5-4-16,1 0-1 15,0 0-2-15,-7 1 2 16,-5 0 9-16,-9-2-3 16,-2 4 0-16,1-3-6 15,2 14-1-15,0-5 1 16,7 2 0-16,-1 5-2 15,-5-6 1-15,10 5-2 16,5-1 3-16,-1 4 1 16,13 2-4-16,-6-4 1 15,10 0-4-15,6 1 7 0,3-6-2 16,15-2-2-16,14-8 0 16,12-6-1-16,11-7 1 15,13-5-1-15,2 1 1 16,0-3 0-16,4 0 1 15,0 0-1-15,0 0 0 16,0 0 1-16,0 0-1 16,-3 0 0-16,3 0-1 15,0 0 0-15,0 0 1 16,0 0-1-16,0 0-1 0,0 0-6 16,0 0-11-1,0-12 3-15,0-18-11 0,16-6 4 16,4-4 15-16,3-4-7 15,10-2 2-15,2 4-3 16,8-1 1-16,-5 6 4 16,-2 8 8-16,-4 7 3 15,-16 7 0-15,-2 10 1 16,-3 3 1-16,-11 0 6 16,0 2 3-16,0 0-1 15,0 0-2-15,0 0-7 16,-14 20 0-16,-5 14 14 15,-21 10 1-15,1 3 0 16,-12 10-11-16,-5-2 7 16,4-1-1-16,1 2-1 0,4-12 3 15,11-6-12-15,4-10 4 16,8-10 0-16,14-9-3 16,3-2-2-16,7-7 1 15,0 0 0-15,0 0 0 16,0 0-1-16,0 0 0 15,0 0-2-15,0 0 2 16,9 0 0-16,30 4 3 16,19 6-1-16,24-4 2 15,12 5-4-15,6 5 2 16,-10 3-6-16,-1-1 4 16,-23 3 0-16,-21-5 0 0,-20-5 3 15,-14-7-3-15,-9-1-1 16,-2-3-1-16,0 0-4 15,0 2-7-15,0-2-12 16,0 0-9-16,3 3-22 16,7-3-55-16,-1 0-36 15,12 0-109-15,-1-3-351 16</inkml:trace>
  <inkml:trace contextRef="#ctx0" brushRef="#br0" timeOffset="198574.28">23216 19035 803 0,'0'0'100'0,"0"0"-97"16,0 0 10-16,0 0 18 15,0 0-31-15,0 0-78 0,18 0-250 16</inkml:trace>
  <inkml:trace contextRef="#ctx0" brushRef="#br0" timeOffset="207815.81">7762 16285 818 0,'0'0'80'0,"0"0"-65"16,0 0 46-16,0 0 48 16,0 0-25-16,0 0-32 15,0 0-7-15,-6-17-22 16,3 17 0-16,-2 0-11 15,-6 17-11-15,-5 27 11 16,-8 13 5-16,2 6-4 16,11-6-13-16,11-5 0 15,0-7 0-15,26 2 7 16,14-17-7-16,15-6-1 16,11-20-2-16,8-4-9 15,-1-28-11-15,-4-25-3 16,-4-16-8-16,-16-9-2 0,-14-10 19 15,-5 2-5 1,-17 5 8-16,-10 15-2 0,-3 20 16 16,0 18 1-16,0 17 13 15,0 4 0-15,0 7 3 16,0 0-4-16,0 7-12 16,-6 32 1-16,-4 15 2 15,1 14 12-15,9 5-3 16,0-5 2-16,3-8 3 15,17-14-3-15,-2-6-1 16,-2-18-7-16,-5-8 2 16,-2-10-2-16,1-4-5 15,7 0 4-15,5-26-1 16,18-8-2-16,0-2-3 0,-6 3-7 16,-3 12 7-16,-17 10-4 15,5 11-3-15,-6 0-3 16,4 7 2-16,2 21 8 15,13 6-1-15,-5 0 1 16,4 0 1-16,0-2-1 16,-4-8 0-16,8-8 0 15,-7-9-2-15,1-7-1 16,1 0 2-16,-3-25-7 16,-5-11-7-16,-3-10 12 15,-4-2-9-15,-14 2 5 16,-1 11-4-16,0 12 9 15,0 8 2-15,-6 7 2 0,-21 8-1 16,3 0 3-16,-14 12 0 16,3 17 0-16,2 5 0 15,11 3-1-15,7-2-1 16,7 1 1-16,8-6-3 16,0-6 2-16,0-8-1 15,2-12-1-15,19-4 0 16,4 0-1-16,7-14 1 15,9-18-1-15,-5-4-1 16,-7 4 2-16,-8 10 2 16,-10 6-1-16,-10 9 0 15,-1 4 3-15,0 3-2 0,0 0 0 16,0 0-2 0,0 12-4-16,0 12 4 0,0 9 0 15,0 4 0-15,0-6 0 16,0-6-2-16,2-7 2 15,9-6 0-15,-6-10-6 16,1-2 0-16,19 0-8 16,-4-16-2-16,8-18-12 15,-2-2-7-15,-8 0-20 16,-10 6 20-16,2 5 17 16,-9 11 11-16,-2 9 7 15,0 3 2-15,0 2 2 16,0 0 11-16,0 0-6 15,0 4-1-15,0 19 16 16,0 6 5-16,-2 4 7 0,0-6-11 16,2-2-2-16,0-8-5 15,0-7-2-15,0-6-8 16,0-4 3-16,0 0-3 16,0 0 1-16,18-26 1 15,14-14-10-15,4-6-2 16,-1 7-1-16,-5 12-6 15,-15 13 9-15,-10 12-8 16,8 2 0-16,-3 0-2 16,-2 16 7-16,16 13 3 15,-5 0-1-15,0 6 2 16,1-6-2-16,4-4 1 0,-2-8 0 16,6-7 1-16,-1-10 0 15,6 0-1-15,8-10 3 16,32-64-4-1,-45 30-3-15,-7 4 3 16,-15 6 1-16,-6 9 1 16,0 14 0-16,0 6 2 15,-6 5 8-15,-15 0 2 16,1 0-8-16,-8 23 1 16,8 3-3-16,7 0-2 15,9 0 0-15,4-4-1 16,0-6 0-16,4-4 1 15,16-8-1-15,2-4-2 0,7 0 2 16,-4 0 2-16,6-16-2 16,-5-2 0-16,-4-1 0 15,-12 4 3-15,-3 5 2 16,-7 4-2-16,3 4 2 16,-3 2-1-16,0 0-4 15,0 0 0-15,0 8-2 16,0 26 2-16,-17 19 3 15,-8 13 2-15,-4 11-2 16,-4 7-3-16,-2 0-2 16,5 1 2-16,0-15 2 15,12-14-2-15,1-12 0 0,3-17 0 16,1-16 0-16,11-1 0 16,-4-10 0-16,-1 0 1 15,2 0-1-15,-10-2-4 16,2-22 1-16,7-10-3 15,5-12-1-15,1-4-3 16,1-6 5-16,33 8 1 16,2 1-1-16,10-2 5 15,6 2-1-15,8-3-1 16,9 1 2-16,1-2 1 16,4-1-1-16,-8 4 0 15,-5 0-5-15,-16 6 3 16,-20 4-1-16,-7 7 3 15,-8 5 1-15,-10 4 4 0,0 7-1 16,0 3-2-16,-14 5 1 16,6 7-1-16,-16 0 0 15,-6 34-1-15,-5 17 2 16,2 10 5-16,12 7-5 16,10-2 5-16,11-5 0 15,0-4-1-15,32-7 4 16,1-9-6-16,0-9-3 15,10-16-2-15,7-9-1 16,3-7-20-16,12-19-32 16,13-28-54-16,6-8-124 0,13-1-437 15</inkml:trace>
  <inkml:trace contextRef="#ctx0" brushRef="#br0" timeOffset="207995.08">10908 16631 962 0,'0'0'134'15,"0"0"-127"-15,0 0 6 16,0 0 51-16,0 0-24 16,0 0-40-16,0 0-9 15,174-14-101-15,-126-5-99 16,1 2-451-16</inkml:trace>
  <inkml:trace contextRef="#ctx0" brushRef="#br0" timeOffset="208732.56">12015 16647 616 0,'0'0'273'0,"0"0"-257"16,0 0-12-16,0 0 32 15,0 0 31-15,0 0-36 0,38-141 2 16,-38 115-5-16,0-1 5 16,0 4 5-16,-17 7 1 15,-7 3-6-15,2 7-15 16,-11 3-9-16,-2 3 1 15,-11 0 0-15,3 18-10 16,6 12 3-16,4 6-4 16,9 6 1-16,20-2 0 15,4 0 1-15,0-5-1 16,0-5 1-16,17-10-2 16,1-9 2-16,8-3-1 15,-2-8 0-15,14 0-2 16,0-28-4-16,6-6-1 0,-13-3-7 15,-5 8 0-15,-2 3 3 16,-18 10-3-16,3 6 0 16,-7 6 11-16,-2 4-11 15,0 0-2-15,0 0-10 16,0 10 2-16,0 16 17 16,0 4 6-16,5-6 1 15,8-4 0-15,2-1 2 16,3-10-2-16,0-7 0 15,9-2 1-15,-2 0-3 16,8-25 2-16,-4-5-3 16,0-3 3-16,-9 1 0 15,-4 2 8-15,-6 4 6 16,-4 10 11-16,-3 6 2 0,-3 7 2 16,6 3-15-16,-6 0-10 15,0 17-4-15,0 28 0 16,0 24 6-16,-11 21 0 15,-3 9-1-15,-2 6-5 16,0-7 4-16,4-11-4 16,7-12-3-16,0-15 2 15,5-16-1-15,0-14-12 16,0-16-39-16,2-14-51 16,17-10-62-16,-2-24-245 15</inkml:trace>
  <inkml:trace contextRef="#ctx0" brushRef="#br0" timeOffset="210934.42">12289 16502 746 0,'0'0'114'0,"0"0"-74"16,0 0 24-16,0 0 19 16,0 0-12-16,0 0-32 15,95-86-20-15,-43 86-15 16,10 20 2-16,-10 6 1 15,-7 2-6-15,-13 0 2 16,-16-4-3-16,-7-1-2 16,-9-4 0-16,0-5 2 15,-38-2 5-15,-10-3 17 0,-5-4-4 16,-1-5-5-16,11 0-5 16,13 0-5-16,12 0 1 15,16-7-4-15,2 0-1 16,0 0-16-16,4 2-24 15,36-1-10-15,2-2-11 16,19 5 15-16,-3-4 1 16,-2-2-6-16,3-8-23 15,-5-3 14-15,-6-2 28 16,-2-4 33-16,-13 2 13 16,-13 4 58-16,-5 4 15 15,-10 4-5-15,1 8 3 0,-6 0-4 16,0 4-53-16,0 0-9 15,0 20-11-15,1 30 0 16,5 18 18-16,-6 22-6 16,0 3-4-16,0 6-12 15,0-12 1-15,-7-9-3 16,-9-16-1-16,-1-21-5 16,4-11-4-16,0-17-13 15,0-13-9-15,6 0-18 16,-6-12-6-16,5-24-13 15,-3-14 20-15,9-20-1 16,1-15 3-16,1-6 8 16,0 8 25-16,0 15 13 15,0 16 9-15,0 19 27 16,7 8 5-16,12 7-20 0,8 0 5 16,2 6-4-16,-3 6-14 15,2 6 3-15,-8 0-1 16,-4 0 14-16,1 4-15 15,-5 16 5-15,-1 6 4 16,-9 0-2-16,-2 4-2 16,0-5 7-16,0-4 8 15,0-5-18-15,0-9 1 16,0-4-2-16,-2-3-1 16,-2 0 3-16,0 0 2 15,1-19-3-15,1-14-10 16,2-7-1-16,0-5-10 15,22 6-11-15,21 5-13 0,1 10 6 16,-2 18 17-16,-2 6 1 16,-7 0 3-16,-8 2 7 15,2 14 1-15,-11 5 15 16,-6 2-11-16,-1 4 12 16,-9 2 1-16,0-1 1 15,0-3-2-15,0-8-1 16,-9-12 3-16,2-5-7 15,4 0 3-15,3 0-4 16,0 0 2-16,0-1-8 16,0-25-5-16,0-8-5 15,13 2-14-15,9 4-6 0,10 8 4 16,-2 16 9-16,-3 2 1 16,-2 2 7-16,-2 0 2 15,-11 5 0-15,2 12 2 16,-1 7 4-16,-3 0-1 15,-4 6 8-15,0-2-1 16,5-9-1-16,-9 2-2 16,6-12 0-16,-3-2 1 15,-5-7-3-15,2 0-2 16,9 0 4-16,-2-7-1 16,8-23-2-16,7-8-4 15,-11-5-5-15,-8-1 5 16,-5 8-2-16,0 6 2 15,-3 10 0-15,-15 9 0 0,4 4 0 16,-2 5-1-16,0 2 2 16,0 0-2-16,3 0-1 15,-1 18 1-15,8 4 0 16,3 4-1-16,3-2-7 16,0 2 6-16,0-6-10 15,12-4 3-15,14-4-1 16,-6-10-5-16,9-2-1 15,0 0-8-15,4-20 3 16,-3-2 15-16,-5-2 6 16,1 1 1-16,-16 7 1 15,0 5 8-15,-8 9 15 16,-2 2 4-16,0 0-17 0,0 0-5 16,0 8-3-16,0 17 6 15,3 10 1-15,5-1-4 16,-3-2 3-16,5-5 0 15,-6-10 7-15,-1-7-3 16,0-8-1-16,-3-2 1 16,10 0 9-16,3 0-1 15,9-26-4-15,11-2-17 16,10-6-1-16,-5 4-1 16,-5 10-4-16,-6 6-8 15,-11 9 8-15,-11 5 0 16,-4 0 2-16,6 0-1 0,-2 5 0 15,-1 11 5-15,9 2 2 16,-2 3-2-16,-5-2 3 16,7-7 0-16,-5-2-2 15,5-6 4-15,1-4-3 16,5 0 3-16,13-4 1 16,8-18-2-16,1-8-4 15,-10-6-3-15,-9 3-1 16,-2 4-5-16,-12 3 3 15,-7 10 6-15,-1 10 0 16,0 6 0-16,0 0 0 16,0 0-8-16,-1 0 3 15,-14 18 0-15,-2 5 2 0,9 4 2 16,0-2-13-16,8 2-3 16,0-4 8-16,2-4-1 15,23-1-6-15,4-12 3 16,4-6 9-16,8 0-7 15,15-4-7-15,1-16-9 16,4-6 3-16,-13 0 6 16,-13 0 3-16,-5 0 15 15,-15 4 2-15,-11 6-2 16,-4 7 2-16,0 4 5 16,0 5 5-16,-27 0-3 15,-8 0 4-15,0 19 2 16,4 8-6-16,10 1-7 0,9 2 1 15,4-4-1-15,8 4 0 16,0-8-2-16,0-5 0 16,8-6 11-16,17-7-1 15,1-4 4-15,15 0 3 16,-5-22-7-16,10-10-8 16,0-12-1-16,-5-6 5 15,4-14-6-15,3-12-6 16,-4-10 5-16,-11-5-6 15,-11 8 0-15,-7 25 7 16,-14 21 0-16,-1 22 7 16,0 12 3-16,0 3-4 15,0 3-5-15,-29 28 0 16,-2 17 9-16,7 16-5 0,0 8 6 16,19 6 6-16,1-4 2 15,4-5-9-15,0-13 2 16,0-13-12-16,0-14 3 15,0-7-3-15,9-13-7 16,17-9-25-16,7 0-35 16,10 0-87-16,8-25-233 15</inkml:trace>
  <inkml:trace contextRef="#ctx0" brushRef="#br0" timeOffset="211072.62">15509 16426 299 0,'0'0'837'0,"0"0"-781"16,0 0-11-16,0 0 17 16,0 0-62-16,0 0-5 15,0 0-173-15,-47-68-537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05:15.15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17141 5388 254 0,'0'0'224'16,"0"0"-150"-16,0 0-11 15,0 0 0-15,0 0-8 16,0 0-3-16,0 0-15 16,0-9 2-16,0 9 1 0,0 0-13 15,0 0 1-15,0 0 1 16,0 0-2-16,0 0 0 16,0 0-5-16,0 0 4 15,0 0-2-15,0 0 2 16,0 0 0-16,0-5-4 15,28 3-20-15,25-10 10 16,38-2-1-16,17-2-10 16,9-6-1-16,-3 2-41 15,-14-4-99-15,-9-2-172 16</inkml:trace>
  <inkml:trace contextRef="#ctx0" brushRef="#br0" timeOffset="4783.08">14830 6569 456 0,'0'0'37'0,"0"0"12"15,0 0-1-15,0 0 22 16,0 0 10-16,0 0-15 16,0 0-10-16,0-24-5 15,0 24-21-15,0 0-7 16,0 0 1-16,0 0 1 15,0 0-4-15,0 0-2 16,0 0 4-16,19 0 1 16,30 0-14-16,36 0 11 15,40 0-14-15,21-6-6 0,11-8-5 16,-8-5-49 0,-20 0-65-16,-31-5-125 0,-30-8-216 15</inkml:trace>
  <inkml:trace contextRef="#ctx0" brushRef="#br0" timeOffset="6936.7">14735 7915 235 0,'0'0'117'15,"0"0"-54"-15,0 0-17 16,0 0 8-16,0 0-4 15,0 0-12-15,0-2-11 16,0 2-4-16,0 0 1 16,0 0 11-16,0 0 2 15,0 0 2-15,0 0-7 16,0 0-7-16,0 0 7 16,0 0 0-16,0 0-3 15,0 0-4-15,0-3 3 0,0 3-7 16,0-2-1-16,0 2 1 15,0-2-1-15,0 2 1 16,0 0-9-16,0 0 2 16,0 0-7-16,0-2-4 15,0 2 0-15,21-5-2 16,22-6 3-16,25-7 2 16,27-8-3-16,18-7-3 15,15-6-21-15,4 2-59 16,-15 1-17-16,-9 5-61 15,-40 6-175-15</inkml:trace>
  <inkml:trace contextRef="#ctx0" brushRef="#br0" timeOffset="13573.75">11298 1927 613 0,'0'0'96'16,"0"0"-72"-16,0 0 37 15,0 0 14-15,0 0-20 16,0 0-9-16,0 0 6 16,14 0-17-16,2-7 2 15,0-15-13-15,11-6 4 16,-4-6-9-16,5-7-14 16,-6 0-1-16,3-4-3 15,-4 6-1-15,-8 10 1 16,-9 5 1-16,-1 13 3 15,-3 5-2-15,0 1-3 16,0 5-6-16,0 0 6 16,-17 0-4-16,-2 0-7 0,0 2-16 15,-5 12 17 1,12 0-14-16,4 2 16 0,6-1-10 16,2-1 4-16,0 2 9 15,3 0-4-15,24 0 5 16,1 0 4-16,-2-2 5 15,6-3-5-15,-4 2 0 16,-9-1 3-16,-6-1 0 16,-7 0 1-16,-6 3-3 15,0 0 12-15,0 6-5 16,-19 3 8-16,-14-2-6 16,1-1-5-16,-4-4-4 0,4-7-1 15,4-6-11-15,4-3-18 16,2 0-32-16,12-8-48 15,3-12-166-15,7-4-256 16</inkml:trace>
  <inkml:trace contextRef="#ctx0" brushRef="#br0" timeOffset="14519.7">11867 1647 579 0,'0'0'99'16,"0"0"-54"-16,0 0 78 15,0 0-34-15,0 0-15 16,0 0-9-16,-1-20-4 15,-4 20-27-15,-15 0-16 16,-9 14 2-16,-6 11-7 16,2 6-4-16,4 4 2 15,9 1-4-15,9-2-4 16,9 2-3-16,2-6 2 0,0-8-1 16,6-2-2-1,23-8 0-15,4-5-4 0,2-7 2 16,11 0 3-16,-3-5 5 15,-4-17-3-15,3-3-2 16,-16 0-4-16,1 1 4 16,-12 7 1-16,-11 1 7 15,-2 7-7-15,-2 7 5 16,0 2 9-16,0 0-5 16,0 0 10-16,0 0-15 15,0 0-5-15,0 18-2 16,-2 4-4-16,2 6 9 15,0-3-5-15,0-2 2 16,11-1-2-16,9-8-4 16,0-4 4-16,8-6-6 0,3-4 8 15,-4 0-7-15,1-2 1 16,0-17 2-16,-8-6 2 16,-4-7 2-16,-5 0 0 15,-8-2 1-15,-3 0-1 16,0 5 1-16,-17 6-1 15,-15 8-2-15,-3 9-2 16,-1 6 2-16,-7 0-2 16,11 10 4-16,5 7-11 15,15 5-7-15,5-5-19 0,7 0-10 16,7-7-22 0,17 0 1-16,18-8-10 0,-4-2 2 15,10 0 3 1,-2-12 17-16,-3-6 30 0,-4 1 24 15,-4-2 2-15,-16 3 21 16,2 4 36-16,-13 7 20 16,-5 5-13-16,-2 0 6 15,-1 0-9-15,0 0 6 16,0 7-35-16,0 30-21 16,0 16 26-16,0 13-9 15,0 9-9-15,0 2-7 16,0 2-2-16,9-4-2 15,-5-2-4-15,-1-7 0 16,3-11-4-16,-5-8 1 0,-1-18-1 16,0-7-2-1,0-11-22-15,0-11-34 0,0 0-59 16,0-23-20-16,0-30-134 16,-10-14-138-16</inkml:trace>
  <inkml:trace contextRef="#ctx0" brushRef="#br0" timeOffset="14809.3">12402 1691 396 0,'0'0'239'0,"0"0"-170"16,0 0 39-16,0 0-18 16,0 0-36-16,0 0-25 0,0 0-2 15,56-37-5-15,-34 37 3 16,3 0-1-16,-1 12 0 15,8 5-10-15,-7 7 11 16,-4 1-14-16,-7 0 1 16,-6-4-5-16,-8 3-3 15,0-2 1-15,0 2-3 16,-8-4-2-16,-19-4 5 16,-5 0-5-16,-1-7-9 15,2-5-19-15,5-4-20 16,2 0-35-16,8-7-28 15,9-13-159-15</inkml:trace>
  <inkml:trace contextRef="#ctx0" brushRef="#br0" timeOffset="15234.11">12672 1844 638 0,'0'0'174'0,"0"0"-138"16,0 0 41-16,0 0-7 16,0 0-27-16,0 0-22 15,55 56 15-15,-29-56-1 16,-4 0-16-16,9 0-5 16,-2-12 5-16,-7-6-7 0,8-8-8 15,-14 2 3-15,1-4-5 16,-5 1 1-16,-9 5 1 15,-3 1-3-15,0 8-1 16,0 6-2-16,0 2 2 16,-5 5 0-16,-12 0 0 15,-7 2-4-15,3 21 3 16,1 7-1-16,4 4-2 16,5 4 4-16,11-1 0 15,0 2 5-15,0-5-2 16,13-6 1-16,7-4-2 15,7-8 1-15,-5-6-6 16,12-8-3-16,7-2-54 0,-2 0-70 16,17-24-181-16,-4-6-40 15</inkml:trace>
  <inkml:trace contextRef="#ctx0" brushRef="#br0" timeOffset="15853.34">13311 1834 771 0,'0'0'140'15,"0"0"-130"-15,0 0 36 16,0 0 15-16,0 0-15 16,0 0 0-16,155 0-11 15,-83 0-15-15,2-2-5 16,-7-6-2-16,-5 7-6 16,-20-4 4-16,-12 5-10 0,-12 0 1 15,-9-3 0 1,-9 3 1-16,0 0-1 0,0 0-2 15,0 0-15-15,0 0-12 16,0 0-49-16,0 0-30 16,0 0-90-16,0-4-268 15</inkml:trace>
  <inkml:trace contextRef="#ctx0" brushRef="#br0" timeOffset="17866.62">14440 1834 670 0,'0'0'102'0,"0"0"-68"16,0 0 43-16,0 0-15 15,0 0-21-15,0 0-7 16,0-82 8-16,-13 73-13 16,-4 0-25-16,0 1 1 0,-15 8-2 15,0 0-1-15,0 0 4 16,-3 8-6-16,4 12 1 15,-1 4-1-15,16 0 2 16,0-2-2-16,14-2 0 16,2-1 0-16,0-5 0 15,14-3 0-15,12-5 1 16,13-6 15-16,-4 0 0 16,-1-6 7-16,0-12-12 15,-3 0 2-15,-12 2 5 16,-3 4-4-16,-3 2 10 15,-12 5-3-15,1 2-12 16,-2 3 8-16,0 0-14 0,0 0 2 16,0 0-1-16,9 34-3 15,-4 14-1-15,8 18 2 16,-8 7-2-16,-5 2 3 16,0 2-3-16,0-3 0 15,0-4-3-15,-5-14-4 16,-11-10 0-16,-1-15 1 15,1-7 0-15,-1-11-3 16,-8-13 2-16,7 0 0 16,-3 0-9-16,2-30-1 15,5-16 13-15,12-14-16 16,2-9 3-16,0-2 5 16,16 8 6-16,11 8 3 15,11 8 3-15,3 7 0 0,7-2 0 16,2 4-2-16,-2 6-1 15,-2 9 3-15,-13 9 0 16,-15 7 0-16,1 3 1 16,-8 4 13-16,-8 0-4 15,4 0-5-15,-4 11 12 16,-2 14-2-16,-1 7-8 16,0 0-4-16,0-3-1 15,0-4 0-15,0-4-2 16,0-7 6-16,0-5-6 15,8-4-3-15,7-4 3 16,3-1 1-16,10 0 3 16,0-11 4-16,-6-18-8 0,7-6 11 15,-12 2-5-15,-12-6-5 16,-5 2 3-16,0 5-4 16,-5 3 0-16,-23 6 4 15,3 7-4-15,-7 9-4 16,0 7-8-16,3 0-9 15,10 0-13-15,7 17-39 16,12 1-27-16,0 0-48 16,14-2-35-16,25-6 22 15,7 0-66-15,2-8 79 16,0 3 71-16,-5-5 77 16,-7 0 39-16,-2 0 60 0,-3 0 129 15,-11-7-79 1,-5-7-7-16,-2 2 2 0,-10-1-49 15,7 2 2-15,-10 2-14 16,0 2-20-16,0 3-24 16,0-2-12-16,-3 2-15 15,-7 4-3-15,-5 0-9 16,-3 0-1-16,-3 21 0 16,-2 7 0-16,14 1 0 15,-1 3-1-15,10-7-1 16,0-2 3-16,0-7-4 15,0-8 3-15,4-2 1 16,7-6-4-16,3 0 4 0,5 0 8 16,-3-12-4-1,11-14 0-15,-5 0-2 0,-6-2 0 16,0 8-1-16,-10 4 0 16,-1 10 1-16,-5 6-1 15,0 0-2-15,0 0-7 16,0 0 7-16,0 4-2 15,0 18-1-15,6 4 4 16,-4 3-3-16,11-4 3 16,-2-7 0-16,0-5 0 15,10-6-2-15,-1-7-3 16,2 0 4-16,8 0-5 16,-1-20-8-16,-7-12 3 15,2-4 3-15,-4-10 5 0,-8-6-3 16,-6-10 6-16,4-4-2 15,-9 5-6-15,-1 14 4 16,0 12 3-16,0 17 1 16,0 9 3-16,0 5-3 15,0 4 2-15,-7 0-6 16,2 18 4-16,-8 19-3 16,11 13 3-16,2 4 2 15,0 5 1-15,0-2 3 16,2-2 1-16,11-11-1 15,5-4-4-15,-3-11-2 16,-2-6 0-16,-4-9 0 16,5-13-31-16,10-1-86 0,9 0-64 15,10-17-228-15</inkml:trace>
  <inkml:trace contextRef="#ctx0" brushRef="#br0" timeOffset="18004.86">15823 1852 48 0,'0'0'986'16,"0"0"-913"-16,0 0-4 16,0 0 1-16,0 0-55 15,0 0-15-15,0 0-10 0,0 0-98 16,-17 6-162 0</inkml:trace>
  <inkml:trace contextRef="#ctx0" brushRef="#br0" timeOffset="60265.97">15411 8993 352 0,'0'0'1'0,"0"0"3"15,0 0 8-15,0 0 46 16,0 0-17-16,0 0-28 16,0 0-3-16,0 0 10 0,-8-12-4 15,8 12 3-15,0 0 7 16,0 0-11-16,0 0 2 15,0 0 1-15,0 0 10 16,0 0 6-16,0 0-3 16,0 0 10-16,0 0 3 15,-2 0-18-15,-4 0 4 16,-6 0-16-16,-3 0 5 16,-2 0-3-16,-1 0-6 15,-2 0-3-15,-6-2-3 16,6-3-4-16,-6 5 3 15,4-2 0-15,-5 2-2 16,6 0 1-16,1-2 0 16,-3 0 0-16,6 2 1 0,9 0 7 15,-3-2-3-15,8 2 1 16,2 0-1-16,1 0-3 16,0 0 1-16,0 0 4 15,0 0-5-15,0-3 1 16,7-2-5-16,26-1-3 15,17-2 3-15,10 0 0 16,2 0 3-16,-7 2-6 16,-7 0 6-16,-5 4-6 15,-10-1 3-15,-11 0-2 16,-9 3 0-16,0 0 2 16,-10 0 0-16,-3 0 0 15,0 0 0-15,0 0 1 0,0 0-1 16,0 0 0-1,-19 0 0-15,-16 0 0 0,-22 0 0 16,-5 6-1-16,-8 4 0 16,7 4-3-16,12-5-3 15,19-2-6-15,13-3-26 16,18-1-94-16,1-3-168 16</inkml:trace>
  <inkml:trace contextRef="#ctx0" brushRef="#br0" timeOffset="68131.75">14574 9899 324 0,'0'0'54'16,"0"0"17"-16,0 0 5 15,0 0-15-15,0 0-19 16,0 0-6-16,0 0 23 15,0-9 18-15,0 9-18 16,0 0-13-16,0 0-11 0,-4 0-11 16,-9 0-6-16,-7 0 6 15,-13 0-12-15,-2 3-2 16,-7 13-1-16,9-1-5 16,0 0-2-16,4-1-2 15,10 0 0-15,3-5 0 16,5-4 0-16,9 0 1 15,-2-2 0-15,4-3-1 16,0 0 0-16,0 0-2 16,27-5-2-16,13-18-11 15,17-9-6-15,1 2 0 16,4 1 12-16,-14 6 4 0,-15 7 4 16,0 3-6-1,-16 6-3-15,-1 0 10 16,-12 3 2-16,-4 4-2 0,0 0 1 15,0 0 7-15,-33 2 4 16,-21 25 17-16,-21 10-15 16,-5 3-10-16,6-1-2 15,14-5-4-15,23-8-17 16,17-7-56-16,13-14-195 16</inkml:trace>
  <inkml:trace contextRef="#ctx0" brushRef="#br0" timeOffset="76414.39">14004 11481 625 0,'0'0'24'0,"0"0"-22"15,0 0-2-15,0 0 28 16,0 0 34-16,0 0 9 16,0 0-22-16,0 0-17 0,0 0 0 15,0 0-14-15,0 0 9 16,0 0-1-16,0 0 5 15,0 0-15-15,0 0-3 16,0 0-1-16,0 0 1 16,0 0-7-16,0 0-4 15,0 0 2-15,0 0 0 16,0 0 0-16,0 0-2 16,0 0 4-16,-11 0 2 15,-8 0-4-15,3 7-2 16,1-1 2-16,8 0 0 15,-4-4-4-15,9 0 2 16,2-2 2-16,0 0-1 16,0 0-1-16,0 0 12 15,0 0-3-15,0 0 2 0,0 0-5 16,0 0-7-16,0 0-2 16,2 0 4-16,11 0-3 15,9-4 6-15,19-8 5 16,10-2-8-16,-1 1 0 15,1 0 5-15,-5 1-8 16,-12 2 0-16,-1 1 5 16,-19 4-6-16,3 4 1 15,-15 1 0-15,-2 0-4 16,0 0-13-16,0 0-16 16,0 0-37-16,-13 0 5 15,-9 11-64-15,-13 5-193 16</inkml:trace>
  <inkml:trace contextRef="#ctx0" brushRef="#br0" timeOffset="81077.48">15366 12904 422 0,'0'0'38'15,"0"0"-24"-15,0 0 11 16,0 0 16-16,0 0 22 15,0 0-13-15,0 0-14 16,0 0-8-16,2-20 1 16,-2 17-2-16,0 3 0 15,0 0 0-15,0 0 3 16,0 0-10-16,0 0-5 16,0 0 2-16,0 0-6 15,0 0 5-15,0 0 5 16,0 0-16-16,0 0 7 0,0 0-4 15,0 0 2 1,0 0-9-16,0 0 9 0,0 0-8 16,0 0 9-16,0 0-10 15,-11 0 7-15,2 0-5 16,-4 0-3-16,0 7-1 16,4-2 1-16,-2-3 5 15,7 2-5-15,-5-4 0 16,7 2 2-16,2 1-2 15,-2-1 0-15,2-2 0 16,0 0 1-16,0 0 1 16,0 0-1-16,0 0 0 15,0 0 4-15,0 0-2 16,0 0 1-16,0 0 0 16,0 0-1-16,0 0 3 0,0 0-6 15,0 0 9-15,0 0-2 16,0 0-2-16,0 0 4 15,0 0 3-15,0 0 5 16,0 0 0-16,0 0 0 16,0 0 0-16,0 0-5 15,0 0-4-15,13-7-6 16,9-7 6-16,15-3-5 16,9-5 3-16,10 3 1 15,-4-2-5-15,2 3 4 16,2 2-6-16,-3 0 0 15,-3 5 1-15,1 2 3 16,-3 2-3-16,-16 1-1 16,-6 2 0-16,-19 2 0 0,0 2 0 15,-7 0 0-15,0 0 0 16,0 0 0-16,0 0-10 16,0 0-5-16,0 0-10 15,-14 0-14-15,-12 2-8 16,-4 6-22-16,5-4-17 15,0-2-128-15,8-2-70 16</inkml:trace>
  <inkml:trace contextRef="#ctx0" brushRef="#br0" timeOffset="85144.57">15397 13677 363 0,'0'0'32'16,"0"0"-21"-16,0 0 32 15,0 0 23-15,0 0-12 16,0 0-17-16,0 0-2 15,-9-5-2-15,9 5 2 16,0 0 13-16,0-3 5 16,0 3-13-16,0 0-7 15,0 0-7-15,0 0-11 16,0 0-3-16,0 0 2 16,0 0-11-16,0 0 5 15,0 0 0-15,0 0 3 16,0 0-9-16,0 0 7 15,0 0-4-15,-4 0-4 16,4 0 10-16,-1 0-9 0,1 0 9 16,-2 0-4-16,-8 0-3 15,7 0 10-15,-14 0-4 16,1 0-4-16,-3 0-4 16,-5 6 5-16,3 0-6 15,4 1 7-15,1-1-4 16,2-1-3-16,1 1 2 15,5-1 3-15,-6 0-4 16,9-1 1-16,-6-1 7 16,9-3-6-16,-3 2 4 15,-4 1-2-15,8-1 0 0,-2 0-1 16,3-2 1 0,0 0-4-16,0 0 0 0,0 0 0 15,0 0 3 1,0 0-2-16,0 0 0 0,0 0-3 15,0 0-1-15,7 0 1 16,19 0 3-16,9-2-2 16,15-8 1-16,12-1-1 15,-11-1 1-15,3 4-1 16,-8 1-1-16,-3 5 0 16,-10 2 0-16,-14 0 0 15,-3 0 0-15,-13 0 2 16,-3 0-3-16,0 0 1 0,0 0-7 15,0 0-2-15,0 0-3 16,0 0-9-16,0 0 6 16,0 0-8-16,0 0-18 15,-9 0-5-15,-5 2-2 16,-3 11-71-16,-8 1-58 16,9 2-63-16</inkml:trace>
  <inkml:trace contextRef="#ctx0" brushRef="#br0" timeOffset="86697.77">17636 14778 345 0,'0'0'89'0,"0"0"-70"16,0 0-6-16,0 0 6 15,0 0 38-15,0 0 3 16,2 0-12-16,-2 0-13 15,0 0-19-15,0 0 0 0,0 0 7 16,0 0 21-16,0 0-3 16,-3 0-21-16,-16 0 3 15,-8 0-12-15,1 0-2 16,-2 0 0-16,1 0 1 16,-6 0 2-16,5 0 0 15,6 0 0-15,-5 0 4 16,8 4-4-16,-3-4-2 15,-2 0-2-15,7 0-4 16,-2 0-1-16,6 0 5 16,7 0-5-16,-7 0 3 15,3 0-5-15,4 0 2 16,5 0 5-16,1 0 1 16,-3 0-1-16,3 0-6 0,0 0 8 15,0 0-4-15,0 0 12 16,0 0-9-16,0 0 0 15,0 0-3-15,0 0-3 16,0 0-3-16,17 0 6 16,9 0-5-16,15 0 2 15,-2 0-2-15,7 0 3 16,5 0-2-16,5-6-2 16,-3 2 0-16,-5 4 0 15,-5-2 0-15,-8 2 1 16,-10 0-1-16,-11 0 0 0,-1 0 4 15,-13 0-4 1,3 0 0-16,-3 0 0 0,0 0 3 16,0 0-2-16,0 0 0 15,0 0-1-15,0 0 0 16,0 0-7-16,0 0-14 16,0 0 13-16,0 0-10 15,-3 0-13-15,-11 0-11 16,-4 6-22-16,-4 6-58 15,-5 4-47-15,-2-5-41 16</inkml:trace>
  <inkml:trace contextRef="#ctx0" brushRef="#br0" timeOffset="92077.13">14671 15817 629 0,'0'0'0'0,"0"0"-15"16,0 0-12-16,0 0 27 15,0 0 47-15,0 0 4 0,-20 0 18 16,7 0-14 0,-4 0-25-16,6 0-6 0,4 0-1 15,-4 0 8-15,7 0-15 16,1 0 7-16,3 0-12 15,0 0 12-15,0-2-7 16,0 2-7-16,0 0 1 16,0-2-8-16,0-1 1 15,0 1 7-15,0 0-10 16,0 2 0-16,0 0-1 16,0 0 1-16,7-2 1 15,21-8-1-15,5-1-1 0,13 0 1 16,3-1 0-16,2 4 1 15,-1 4-1-15,1-2 1 16,-5 2 1-16,-9 0-2 16,-6 4 0-16,-8 0 0 15,-17 0 0-15,-6 0 0 16,0 0 0-16,0 0 4 16,0 0-1-16,0 0 0 15,0 0 9-15,-16 0 4 16,-17 4-13-16,-10 6 0 15,-5 5-2-15,3-1 0 16,-3 1-1-16,7-3 0 16,7 1 0-16,7-1 0 15,8-6 2-15,13-1-2 16,6-2-1-16,0-3 0 0,0 0-1 16,0 0 2-16,0 0-16 15,0 0 7-15,0 0-1 16,0 1-15-16,0 1-28 15,-3 4-39-15,-6 2-116 16,-9 3-97-16</inkml:trace>
  <inkml:trace contextRef="#ctx0" brushRef="#br0" timeOffset="98109.84">18385 5118 443 0,'0'0'70'15,"0"0"-52"-15,0 0 16 16,0 0-9-16,0 0 15 16,0 0 18-16,0 0-2 15,-11-16-4-15,11 16-26 0,0 0-13 16,0 0-10-1,0 0 1-15,0 0-1 0,27 0 5 16,22 17 11-16,12 9-10 16,7 3 2-16,8 8-4 15,-5 6 2-15,-6 5-9 16,-4 4 3-16,-15 9 7 16,-20 10-7-16,-12 13 1 15,-14 18 5-15,0 10-7 16,-40 10 8-16,-16 6-10 15,-8-1 14-15,-4 0-4 16,3-4-9-16,-1-9 0 16,5-14 1-16,15-5-1 15,18-9 3-15,14-2 5 16,5 0 10-16,9 1 0 0,0 1-8 16,12 7-1-16,10 6-5 15,3 13-5-15,6 12 0 16,-7 5 0-16,5-1 2 15,-1 2 1-15,-6 3-5 16,6-3 5-16,-3-4-3 16,1-5 0-16,2-12-1 15,-9-7 1-15,-3-9 1 16,-10-6-1-16,3-8 0 16,-9-10 3-16,0-8 0 0,0-11-3 15,0-9 0 1,3-9-2-16,-2-10 2 0,5-6 0 15,1-7-1-15,-7-4 1 16,0-1 0-16,3-2 0 16,-3-2 0-16,0 0-3 15,0 0 6-15,0 0-3 16,0 0 0-16,0 0 1 16,0 0 1-16,0 0-4 15,0 0 2-15,0 0-1 16,0 0-2-16,0 0 3 15,0 3-5-15,0-3 4 16,0 3-9-16,0 5 9 16,-16 13 0-16,-13 10 1 15,-10 15 5-15,-8 13 1 0,-6 9-5 16,-3 8 0 0,6 8 2-16,2-5-1 0,7 3-2 15,1 2 0-15,15 5 0 16,2 1 3-16,16 11-3 15,4 3 0-15,3 5 0 16,0 4 2-16,0 5-2 16,12 0 0-16,9 6 2 15,-2-6-2-15,0-1 0 16,3 9 0-16,4 3 1 16,-9 3-2-16,11 3 3 15,-5-2-4-15,7 3 5 0,-8 1-7 16,5 5 4-16,0-6 0 15,-8-3 1-15,0-1-1 16,-3-2 1-16,1 0-1 16,-2-6 0-16,2 7 0 15,1-3 1-15,0 2 2 16,-2 2-2-16,0-7-1 16,0 0 2-16,-3 0-2 15,-10 2 0-15,-3 1 0 16,0-1 0-16,0-3 8 15,-22 0-7-15,-8-5 7 16,-21 1-7-16,-8-8 9 16,-10-2-7-16,-9-11 3 15,-3-1 0-15,-2-9-6 16,2-7 9-16,-4-7-4 0,6-12 8 16,-2-3 2-16,7-14-3 15,16-11-3-15,2-7 1 16,16-13-9-16,9-5 6 15,8-10-7-15,-4 0-20 16,2-22-38-16,2-32-9 16,-2-34-69-16,18-39-434 15</inkml:trace>
  <inkml:trace contextRef="#ctx0" brushRef="#br0" timeOffset="120634.56">24998 7490 337 0,'0'0'21'15,"0"0"-20"-15,0 0 3 16,0 0 8-16,0 0 48 16,0 0-26-16,0 0 6 15,0 0-18-15,6-19-2 16,-6 17-1-16,2 2 0 16,-2 0-1-16,0 0-7 15,0 0-4-15,-2 0 2 0,-25 0-9 16,-12 12 4-16,-9 9 1 15,-3 4 0-15,2-2-3 16,1 2 1 0,4-1 0-16,11-1-3 0,4-2 0 15,10-8 1-15,6-3-1 16,6-7 0-16,7-3 0 16,0 0 0-16,0 0 2 15,0 0 3-15,0 0 2 16,7 0 1-16,19-6-7 15,12-14 0-15,5-6 2 16,5 4-3-16,-12 0 2 0,1 5 2 16,-8 3 0-16,-2 5 3 15,-6 1-5-15,-2 0 3 16,-6 4 11-16,-2 2-3 16,-11 2-6-16,0 0-2 15,0 0-1-15,0 0-4 16,0 0 2-16,0 2 0 15,0 22 2-15,-26 12-1 16,-12 2 6-16,-5 0-1 16,-7 1-5-16,5-3-3 15,8-6 0-15,6-3-1 16,12-4-48-16,13-5-42 16,6-14-200-16</inkml:trace>
  <inkml:trace contextRef="#ctx0" brushRef="#br0" timeOffset="137806.44">22715 8779 682 0,'0'0'41'16,"0"0"-35"-16,0 0-6 15,0 0 0-15,0 0 0 16,0 0 19-16,0 0 43 15,0 3-15-15,2-3-18 16,14 0-15-16,12 4-5 16,7-2 8-16,13 2-2 15,7 0-5-15,4 2-1 16,-10-4-7-16,-3-2 6 16,-24 0-3-16,-6 0 1 15,-11 2 2-15,-5-2 1 16,0 0 8-16,0 2-10 0,-9-2 3 15,-36 7 6-15,-6 0-7 16,-15 5-9-16,1 2 3 16,20-6-3-16,22-3 1 15,9-1 6-15,14-4-5 16,0 0 7-16,0 0-8 16,18 5-1-16,50 3-5 15,48 0-26-15,41-8-65 16,20 0-285-16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07:52.2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7162 2020 72 0,'0'0'752'0,"0"0"-674"16,0 0-37-16,0 0 26 15,0 0 19-15,0 0-17 16,0 0-30-16,0-18 15 16,0 11-17-16,0-4-15 15,-23 2-9-15,-7 1-4 16,-8 8 0-16,-7 0-5 16,-1 0-1-16,0 23 1 15,11 12-4-15,7 12 1 16,10 8-1-16,14 2-4 15,4 2 0-15,7-5 1 16,36-8-7-16,16-4 5 0,11-18-7 16,14-8 2-1,14-14-1-15,-3-2-6 0,-9-13 7 16,-7-20-6-16,-23-5 4 16,-18-3 11-16,-24 8-1 15,-14-2 2-15,0 2 9 16,-25 9 1-16,-2 6-3 15,-6 8-7-15,-7 8 13 16,8 2-9-16,0 0-1 16,-1 26-4-16,8 10 1 15,1 4-1-15,16 4-2 16,-1-3 2-16,9-4 1 0,0-7-1 16,0-6-6-16,24-5 7 15,-2-7-3-15,0-12 2 16,9 0 1-16,1-4 0 15,0-23 2-15,-2-6 0 16,-10-2 0-16,-3-3-2 16,-3 5 3-16,-7 10 0 15,-4 9-3-15,-3 10 2 16,0 4 1-16,0 0-3 16,0 0-1-16,0 8-5 15,0 22 6-15,-10 6 1 16,10-3-1-16,0 0-1 15,0-9-7-15,11-6 8 16,5-4 2-16,1-8-2 16,4-6-1-16,2 0 0 0,3-3-2 15,7-24 3-15,0-3 9 16,-2-8-9-16,-4 4 0 16,-8 10 1-16,-6 8-1 15,-10 4 0-15,1 10-3 16,-4 2 6-16,0 0-5 15,0 0 2-15,0 20-5 16,0 8 0-16,6 1 5 16,1-2 0-16,6-2 5 15,0-1-5-15,-4-7 0 0,5-9 0 16,5-6-3 0,-4-2 3-16,13 0 1 0,0-24 3 15,-4-6 0-15,5-5-2 16,-10 2 0-16,-1 9 0 15,-9 8-1-15,-7 12-1 16,-2 4 2-16,0 0-2 16,0 0 0-16,0 2-3 15,0 21-4-15,0 4 6 16,0 0 1-16,3-4-2 16,14-3 0-16,0-6 1 15,3-2 1-15,5-6 0 16,-2-6-1-16,8 0-2 15,-4-28 3-15,5-5 0 16,-10-4 0-16,-5 3 3 0,-1 6-3 16,-16 2-3-16,0 8 3 15,0 4 3-15,0 10-2 16,0 4-2-16,-6 0-2 16,-7 0-2-16,7 8-3 15,0 11 0-15,6 6-6 16,0 2 7-16,8-2-5 15,15 4 12-15,4-1-8 16,4-1 8-16,0 1-2 16,-9-7 1-16,-4 2 0 15,-8-4-5-15,-10-3 3 16,0 2-6-16,0-2 7 0,-23-3 0 16,-2 4-3-1,-5-9 0-15,1 0 3 0,20-8-5 16,1 0-3-16,8 0 2 15,0-6-40-15,12-13 32 16,22-6 4-16,9-3 11 16,6-1-4-16,6-9 5 15,4-2 0-15,-4-3 6 16,1 4-6-16,-12 1 14 16,-7 6-1-16,-16 2 13 15,-17 10-2-15,-4 4 7 16,0 5 4-16,0 8-8 15,-17 3-12-15,-12 0-12 16,4 9 2-16,-2 18-5 16,7 11 0-16,8 0 2 0,9 4 0 15,3-2 2-15,0 2-4 16,27-4 1-16,12-11 5 16,7-4-1-16,6-17-4 15,6-6-1-15,-1 0 0 16,-1-2 0-16,-12-19-49 15,-27-1-144-15,-11-11-484 16</inkml:trace>
  <inkml:trace contextRef="#ctx0" brushRef="#br0" timeOffset="3636.39">18179 1964 460 0,'0'0'176'0,"0"0"-118"15,0 0 4-15,0 0 25 16,0 0-30-16,0 0-16 0,0 0 1 16,5 0 4-16,-1 0-7 15,-4 0 5-15,0 0-4 16,0 0-5-16,0 0-5 16,0 0-4-16,0-8 4 15,0-10-26-15,-4-5-3 16,-5 10-1-16,-9 5 0 15,-1 0-3-15,-10 8-3 16,-10 0-3-16,-6 8 6 16,-1 13-1-16,11 7 1 15,6 5-2-15,11 3-5 16,13-1 5-16,5-3 2 0,0-3 3 16,12-10-1-1,21-5-3-15,8-14 1 0,6 0 3 16,4-4 1-16,-3-22 7 15,3-4-2-15,-3-4-4 16,-15 5 4-16,-4 3-1 16,-10 6 2-16,-9 10-3 15,-5 4 5-15,-5 4-1 16,0 2-3-16,0 0-5 16,0 0-2-16,0 13-8 15,0 12 7-15,0 5 1 16,0-2-7-16,0-3-23 15,1-5-34-15,16-4-44 16,-1-11-54-16,5-5-102 16</inkml:trace>
  <inkml:trace contextRef="#ctx0" brushRef="#br0" timeOffset="5117.18">18577 1877 750 0,'0'0'127'0,"0"0"-74"16,0 0 19-16,0 0-12 16,0 0-29-16,0 0-23 15,-92 61 9-15,60-20 2 0,12 5-4 16,2-1-6 0,10 1-5-16,8-3 0 0,0-7-8 15,26-6 4-15,8-12-3 16,14-8 3-16,11-10-5 15,1 0 5-15,12-33-13 16,-16-8 13-16,3-6 0 16,-10-6-15-16,-18-4 1 15,-11-5 10-15,-7 0 2 16,-5 8 4-16,-8 10-1 16,0 14 4-16,0 9 8 15,0 10 1-15,0 7-3 16,0 4 7-16,0 0-18 15,0 0-10-15,0 28-3 16,0 12 13-16,-4 12 2 0,4 4 2 16,0 1 0-16,0 1 3 15,0-2-1-15,13-2-1 16,-7-2 3-16,6-12-8 16,5-8 3-16,-2-10-3 15,-4-8 0-15,-4-9 0 16,8-5 2-16,2 0-1 15,12-23 7-15,1-14 0 16,3-10-8-16,-9 1 4 16,3 6-4-16,-10 10 1 15,-4 14 0-15,-9 11-1 16,-4 5 0-16,0 0 0 0,0 0-2 16,0 12-8-1,0 15 6-15,0 10 4 0,0-1 0 16,0 3 0-16,2-7 1 15,10-8 0-15,5-6 1 16,-4-8-2-16,-1-8 1 16,2-2 5-16,13 0-6 15,-5-12 7-15,8-12-3 16,-2-6-2-16,1-2 1 16,-10 2-2-16,-2 8-1 15,-9 6 2-15,-2 11-2 16,-4 4 0-16,-2 1 0 15,0 0-4-15,0 11-12 0,0 16 10 16,0 7 2 0,0 2 4-16,0-4 2 0,0 0-2 15,0-6 0-15,17-7 0 16,-4-8-3-16,5-6 2 16,-4-5 0-16,7 0 1 15,-1-25 0-15,4-9 4 16,-10-8 1-16,-8 4-2 15,-6-4 0-15,0 6-1 16,-6 6 0-16,-21 6-2 16,-8 11-2-16,-6 7-11 15,3 6-8-15,8 0 19 16,-2 0-5-16,16 0 5 16,10 0 1-16,6 2-14 0,0 4-8 15,0 3 7-15,22-2 8 16,11-2-2-16,12 1 10 15,-6-1 1-15,4 2-1 16,-5 3 0-16,-8-1 6 16,-1 4-5-16,-9 3 15 15,-2 2-1-15,-3 0 5 16,-3 0-8-16,-7-6-4 16,3-1 2-16,-3-7-10 15,-5-1 0-15,0-1 3 16,0-2 6-16,0 0-8 15,5 0 10-15,5-16-2 16,9-16-9-16,13-4-10 0,13-3 2 16,5 8 2-16,5 10-12 15,0 9 8-15,-20 12-1 16,-13 0 9-16,-4 3 0 16,-5 17 1-16,0 6-2 15,-8 2 3-15,6 7 3 16,-8-4-2-16,10-3 1 15,-10-10 0-15,7-4 3 16,-6-10 1-16,8-4-2 16,-5 0 8-16,9-6-2 15,13-19-2-15,2-10-6 16,0-3 1-16,1-2-2 0,-12-2-1 16,-5 5-4-16,-10 11-1 15,-5 8-9-15,0 9 6 16,-5 4-18-16,-21 5-7 15,4 0 19-15,2 2 4 16,7 24 8-16,11 0-19 16,2 8 6-16,3 2 13 15,29-1-6-15,1 1 7 16,0 0 1-16,0-4 0 16,-4 0 0-16,-10-6 1 15,-17-2-1-15,-2-4 0 16,-8-1-11-16,-39-8-75 0,-20-5-200 15</inkml:trace>
  <inkml:trace contextRef="#ctx0" brushRef="#br0" timeOffset="5390.8">19389 1788 359 0,'0'0'584'15,"0"0"-537"-15,0 0-8 0,0 0 5 16,0 0-2 0,0 0-32-16,-4-6-9 0,4 6 2 15,0 4 1-15,10 2-1 16,3-3-5-16,3-3 2 15,1 0-67-15,-2 0-34 16,-14-3-80-16,-1-11-131 16</inkml:trace>
  <inkml:trace contextRef="#ctx0" brushRef="#br0" timeOffset="5546.08">18648 1811 810 0,'0'0'107'0,"0"0"-97"16,0 0-5-16,0 0 3 0,0 0 33 16,211 4-33-16,-87-4-8 15,8 0-82-15,4 0-197 16</inkml:trace>
  <inkml:trace contextRef="#ctx0" brushRef="#br0" timeOffset="7416.86">14024 1636 620 0,'0'0'227'0,"0"0"-197"15,0 0-21-15,0 0 34 16,0 0 23-16,0 0-19 15,0-23-28-15,0 23-11 16,0 0-6-16,0 0 3 16,0 20-3-16,0 15 13 15,10 17 18-15,-4 6-8 16,3 12 2-16,-5 0-10 16,-4 1-7-16,0-8 12 15,3-7-12-15,0-5-8 16,1-11-2-16,-4-5-2 15,0-12 2-15,0-7 0 0,0-6-4 16,0-7-52 0,0-3-52-16,0 0 0 0,-4-9-116 15,-8-15-258 1</inkml:trace>
  <inkml:trace contextRef="#ctx0" brushRef="#br0" timeOffset="8017.05">14086 1525 675 0,'0'0'165'0,"0"0"-127"15,0 0 1-15,0 0 12 0,0 0-18 16,0 0 4-1,-85 72-9-15,29-28 8 16,4-3-19-16,11-5-8 0,2-9 5 16,19-9-11-16,6-9 5 15,14-7-6-15,0-2 1 16,0 0 9-16,0 0 5 16,0 0-11-16,1-17 9 15,30-18-6-15,13-8-1 16,-6 0-7-16,7 9 0 15,-12 5 0-15,-11 6 8 16,3 8-5-16,-7 3-2 16,-7 4 0-16,-5 6 5 15,-6 2-7-15,13 0-1 16,1 10 1-16,5 21 2 0,6 8 0 16,4 1 0-16,1-1-1 15,3-6 0-15,-5-6-1 16,-3-10-1-16,-1-3-1 15,-4-9-41-15,9-5-100 16,-10-5-11-16,-5-32-256 16</inkml:trace>
  <inkml:trace contextRef="#ctx0" brushRef="#br0" timeOffset="8834.78">13261 1050 917 0,'0'0'67'15,"0"0"-67"-15,0 0 7 16,0 0 45-16,0 0-1 15,0 0-9-15,-46-100-12 16,28 97-14-16,-6 3-16 16,-9 0 0-16,-10 9 0 15,-6 19 0-15,1 6 0 16,0 4 0-16,12 2-2 16,7-5 2-16,12 0-6 0,11-9 6 15,6-2-3-15,0-7 0 16,3-5 0-16,17-10 1 15,13-2 2-15,9-2 5 16,-1-25 0-16,7-10 3 16,-2-2 4-16,-14-1 4 15,-7-2 9-15,-6 4-4 16,-10 6-11-16,2 14-2 16,-9 10-1-16,-2 5 4 15,0 3-4-15,0 0-7 16,0 0-7-16,0 3 3 15,0 19 1-15,0 10 2 16,0-2 0-16,0-4 0 0,0-2 1 16,15-8 0-1,3-4 0-15,-2-7-3 0,8-5 0 16,-2 0 6-16,5-2 0 16,0-17-1-16,3-12 0 15,0-4-1-15,4-3 0 16,-14 7 2-16,-4 8-2 15,-6 11-1-15,-4 6 0 16,-6 6-2-16,5 0-1 16,-1 0-3-16,0 16-3 15,9 16 9-15,1 6-2 16,5 2 7-16,-1-10-8 16,-3-4 4-16,-2-8-1 15,-10-10 0-15,3-5 1 0,-1-3 1 16,1 0 7-16,6-20 9 15,5-21 2-15,4-9-16 16,-3 2-2-16,-2 4-1 16,-3 11 2-16,-10 10-3 15,-3 7 0-15,0 8-4 16,0 8-28-16,0 0-50 16,0 17-101-16,-3 11-15 15,3-3-115-15</inkml:trace>
  <inkml:trace contextRef="#ctx0" brushRef="#br0" timeOffset="9423.01">13985 938 707 0,'0'0'167'0,"0"0"-134"16,0 0 52-16,0 0 28 16,0 0-11-16,0 0-50 15,0-68-37-15,0 68-3 16,-1 2-12-16,-14 19-1 15,-2 8 0-15,4 3 2 16,7 2 0-16,6-4-1 16,0-2-2-16,0-11 2 15,6-1 0-15,13-7-1 0,-5-7 1 16,7-2 3-16,4 0-2 16,-3-20 0-16,10-12 1 15,-5-4-1-15,-6-5 4 16,-11 4-3-16,-9 6-2 15,-1 8 2-15,0 7 0 16,0 9-2-16,-10 6-1 16,-4 1-9-16,-1 0 2 15,3 0-8-15,4 16 13 16,2 4-6-16,6 2-9 16,0-2 6-16,6-4 11 15,19-6-8-15,-2-4 4 16,7-3 5-16,-1-3 1 15,3 0 1-15,-1 0-1 16,-4-9 4-16,1-1-3 0,-13 6-1 16,-8 2 1-16,-1 2 5 15,-6 0-1-15,0 0-5 16,1 6 0-16,5 18-1 16,7 6 1-16,0-2 3 15,4 2-4-15,-2-5 0 16,5-4 0-16,-3-5 1 15,-1-5-1-15,2-7 0 16,-4-4-2-16,7 0-20 16,4-12-34-16,-4-17-41 15,-6-11-39-15,-6-10-122 16,-9-8-135-16</inkml:trace>
  <inkml:trace contextRef="#ctx0" brushRef="#br0" timeOffset="9634.41">14355 691 689 0,'0'0'168'0,"0"0"-162"16,0 0-6-16,0 0 36 15,0 0 15-15,0 0-21 16,-13 24-4-16,26-19-5 16,4-2-6-16,5-3-4 15,5 0-6-15,-5 0-2 16,-3-6-3-16,-6 0-23 15,-7 4-44-15,-6 2-49 0,0 0-103 16,0 0-363-16</inkml:trace>
  <inkml:trace contextRef="#ctx0" brushRef="#br0" timeOffset="10382.17">14770 961 685 0,'0'0'171'16,"0"0"-120"-16,0 0-8 16,0 0 47-16,0 0-17 15,0 0-16-15,42-62-25 0,-42 49-7 16,-13 1-12 0,-17 10-6-16,-4 2-7 0,-2 0-3 15,-8 10 3-15,4 15 0 16,1 0-2-16,20 2 0 15,4 0 1-15,15 3-1 16,0-2-2-16,1-4 1 16,26-6-1-16,-3-4 3 15,14-8 1-15,1-6 0 16,9 0 2-16,2-16 2 16,-3-18-1-16,2-4 1 15,-11-8-1-15,-6-4 2 16,-6-6 4-16,-14-10-6 0,-6-9 4 15,-6-12-7 1,0 8-1-16,0 11 1 0,0 20 1 16,0 26 0-16,-4 8-1 15,1 11 0-15,3 3-4 16,-7 0-3-16,3 17-6 16,-6 23 13-16,5 10 1 15,3 4 0-15,2 10 0 16,0-2 0-16,0 1-1 15,2-4 2-15,11-10-2 16,0-4 2-16,-2-12 0 16,2-3-2-16,-1-12-2 15,-4-2 2-15,3-9 0 16,-1-5 1-16,-4-2-1 16,8 0 0-16,4-25 4 0,2-9-3 15,3-2-1-15,-11 0-4 16,-1 11 0-16,-11 9 3 15,0 8 1-15,0 8 0 16,0 0-2-16,0 0-2 16,0 10-6-16,2 15 5 15,8 6 3-15,-3 2 2 16,9-4-3-16,-2-4 3 16,4-7 0-16,-2-4-1 15,-2-5 0-15,0-6-2 16,-8-3-20-16,7 0-58 0,-4-19-19 15,-4-14-96 1,-5-9-256-16</inkml:trace>
  <inkml:trace contextRef="#ctx0" brushRef="#br0" timeOffset="10533.56">15156 629 798 0,'0'0'86'0,"0"0"-81"16,0 0-4-16,0 0-2 16,0 0-49-16,0 0-85 15,4 34-21-15</inkml:trace>
  <inkml:trace contextRef="#ctx0" brushRef="#br0" timeOffset="11201.96">15351 833 768 0,'0'0'77'0,"0"0"-76"16,0 0 53-16,0 0 28 15,0 0-23-15,0 0-25 16,6 91 2-16,3-75-18 16,-7-4-12-16,-2-5 9 15,2-7-5-15,-1 0-6 16,6 0 1-16,-2 0-1 15,13-9 10-15,-3-19 3 0,3-1-8 16,-1 2-8-16,-3 2 0 16,-8 8 0-16,2 6-2 15,-8 11-1-15,0 0-7 16,0 0-4-16,3 5-2 16,-1 18 11-16,11 4 3 15,4 3-1-15,2 0 2 16,8-8-2-16,-5-2 0 15,6-6 2-15,-5-8 3 16,1-6-3-16,-1 0-5 16,6-4 4-16,-3-18 1 15,-6-4 0-15,-5-3 11 16,-14-1-11-16,-1 5 3 16,0 0-3-16,-25 12-6 0,1 5-8 15,-9 8 9-15,1 0-2 16,3 5-3-16,7 15 8 15,5 6 0-15,4 1-9 16,13-4 3-16,0-4 6 16,0-5-1-16,19-4 2 15,1-6 1-15,8-4 0 16,3 0 1-16,-2-2 7 16,4-16-4-16,-9 6 11 15,0 4 5-15,-15 6-3 16,1 0-5-16,-10 2-4 0,0 0-8 15,0 6-6-15,0 23 6 16,0 18 1-16,0 7 0 16,0 2 2-16,-13 4-3 15,-20-8-6-15,0-5-16 16,-17-3-36-16,-14-13-12 16,-6-8-95-16,-21-9-263 15</inkml:trace>
  <inkml:trace contextRef="#ctx0" brushRef="#br0" timeOffset="12116.99">13085 1046 162 0,'0'0'438'16,"0"0"-414"-16,0 0 16 15,0 0 89-15,0 0-43 16,0 0-33-16,-140-76-8 16,108 56-25-16,-13-8 3 15,-15-6 4-15,-10-5-3 16,-25-4-4-16,-15-5-12 0,-20-1-4 16,-17-11 2-1,-7-1 11-15,-26 0-1 0,-7-3-5 16,-9 12-1-16,-10 4 2 15,-10 10 8-15,-11 8-17 16,-17 10 7-16,-9 11-3 16,14 9 0-16,1 0-5 15,13 23 6-15,8 15-6 16,6 15-2-16,16 8-1 16,7 7 1-16,-5 0-1 15,12 12 1-15,2-1 1 16,4 5 0-16,6 8 1 0,10-2-1 15,2 6 0 1,10-2 3-16,16 1-4 0,8-7-5 16,2-2 5-16,7-7 5 15,8-2 0-15,-2 2 0 16,13-10-4-16,6-2 1 16,10-5-2-16,11-10 6 15,10-9-5-15,9-5 0 16,3-7 5-16,7-4-6 15,8-4 0-15,4-7 0 16,10-6 2-16,4-7-4 16,10 1 4-16,-1-2-3 15,4-2 1-15,0 0-1 16,0 0-2-16,0 0 3 0,0 2-4 16,0-2-15-16,0 0-31 15,0 0-31-15,0 0-16 16,-4 0 13-16,-7 0-115 15,-5-8-284-15</inkml:trace>
  <inkml:trace contextRef="#ctx0" brushRef="#br0" timeOffset="12465.7">6032 2038 873 0,'0'0'34'16,"0"0"-26"-16,0 0 6 16,0 0 37-16,0 0-5 15,0 0-26-15,0 18-14 16,0 23 4-16,0 13 22 16,0 8-7-16,0 0-8 15,0-3-10-15,0-3-3 16,0-9-2-16,0-14 2 15,0-12-2-15,6-15-2 16,6-6 3-16,11 0 0 16,12-17 2-16,25-32 9 15,8-11-1-15,4 0-11 16,-7 8-2-16,-14 18 0 0,-13 10-6 16,-5 11-76-16,-13 7-57 15,1-2-225-15</inkml:trace>
  <inkml:trace contextRef="#ctx0" brushRef="#br0" timeOffset="12610.95">6866 2434 1007 0,'0'0'0'0,"0"0"-375"0,0 0-237 15</inkml:trace>
  <inkml:trace contextRef="#ctx0" brushRef="#br0" timeOffset="13515.59">7210 2906 831 0,'0'0'59'0,"0"0"-50"16,0 0 24-16,0 0 24 16,0 0-26-16,0 0-25 15,-10-11-6-15,52 7 0 16,30-6 1-16,29-2 13 0,28-1 12 16,8-3-10-1,16 2 6-15,-14 5-10 0,-26 4-7 16,-21 5-5-16,-30 0-4 15,-26 0 2-15,-18 0 1 16,-17 0-19-16,-1 0 4 16,0 0 1-16,-22 1 5 15,-28 8-15-15,-15 3-15 16,-9 4 19-16,-7-4 12 16,-5 5 9-16,-5 1 1 15,4 1-1-15,3-2 1 16,9-1 21-16,23-4 13 15,10-5-16-15,28-4-9 0,12-2-1 16,2-1-9-16,42 0 0 16,32 0 0-16,31 0 1 15,21-18 2-15,5-11 2 16,5-1-5-16,-5 1 1 16,-9 3 7-16,-21 6-8 15,-31 6 1-15,-22 8-2 16,-17 2-1-16,-28 1-55 15,-3 3 2-15,0 0 2 16,-19 0-148-16,-17 0-57 16</inkml:trace>
  <inkml:trace contextRef="#ctx0" brushRef="#br0" timeOffset="13712.04">8812 2927 915 0,'0'0'0'0,"0"0"-29"16,0 0-79-16,0 0 46 15,0 0-23-15,0 0-118 0</inkml:trace>
  <inkml:trace contextRef="#ctx0" brushRef="#br0" timeOffset="16399.53">9271 2331 740 0,'0'0'144'15,"0"0"-123"-15,0 0-17 0,0 0 13 16,0 0 28-16,0 0 0 16,0 0-19-16,0 0-10 15,8 0-16-15,15 0 2 16,12 0 4-16,19 0 3 16,3 0-3-16,8 0 2 15,1-2-8-15,-6-8-2 16,-8 0 0-16,-17 3-3 15,-12-2-33-15,-16-3-8 16,-7-6 3-16,0-6 23 16,0-4-29-16,-20-1 9 15,-9 4 23-15,5 3 12 16,-3 5 5-16,1 3 41 0,8 5-5 16,14 5 1-16,0 1 13 15,4 0-6-15,0 3-32 16,0 0-12-16,4 0-4 15,14 0 3-15,16 0 1 16,10 12 4-16,-5 4 1 16,4 6 0-16,-8 6-5 15,-8-1 4-15,-8 10-1 16,-5-1 1-16,-14 6 6 16,0 7-2-16,-11 3 1 15,-28 0 5-15,-3-4-11 16,3-8-3-16,0-16-8 0,19-10-40 15,17-8-36-15,3-6-78 16,28-14-50-16,28-19-185 16</inkml:trace>
  <inkml:trace contextRef="#ctx0" brushRef="#br0" timeOffset="16801.45">10270 2227 604 0,'0'0'119'16,"0"0"-58"-16,0 0 34 15,0 0 11-15,0 0-26 16,0 0-6-16,4-37-42 16,-8 37-20-16,-7 7-12 15,-5 23-2-15,8 8 2 0,-3 8 0 16,9-3 0-16,2 0 0 16,0-3 0-16,17-11 0 15,5-9 0-15,7-13 0 16,1-7 0-16,3 0 0 15,2-27 3-15,-2-14 0 16,-5-13 3-16,-13 2-3 16,-15-6 3-16,0 8-3 15,-13 7-1-15,-17 9-2 16,-8 11-2-16,-3 14 2 16,6 9-11-16,4 0 10 15,8 11-19-15,9 17 16 16,12 4-20-16,2-2-9 15,9 3-1-15,37-6 12 0,10-11-30 16,12-9 12-16,2-7-30 16,9 0-70-16,-11-11 11 15,-4-11-64-15,-7-4-210 16</inkml:trace>
  <inkml:trace contextRef="#ctx0" brushRef="#br0" timeOffset="18132.39">10843 2122 573 0,'0'0'111'15,"0"0"-66"-15,0 0 85 16,0 0-39-16,0 0-15 16,0 0-20-16,-15-15-12 15,9 15-19-15,-8 14-14 16,-5 19-3-16,-8 8 3 0,8 7 2 16,5-3-4-16,1 2-9 15,11-1 2-15,2-4-2 16,0-11-1-16,0-5-7 15,16-13-14-15,16-13-12 16,9 0-20-16,0-13-20 16,11-24 24-16,-7-14-31 15,-1-3-9-15,-15-3 13 16,-7 5 45-16,-9 11 32 16,-7 10 8-16,-6 6 26 0,0 6 66 15,0 5-34 1,0 8-4-16,0 4-5 0,0 2-2 15,0 0-30-15,-7 2-13 16,-5 21-8-16,11 12 5 16,-1 7-4-16,2 5-5 15,0-4 7-15,0-1-2 16,16-8-3-16,5-6-1 16,4-6 0-16,-3-11 6 15,7-6-4-15,1-5-2 16,2-10 3-16,4-20 0 15,-4-12 2-15,0-4 0 16,-10 6-6-16,-8-2 1 16,3 11 7-16,-13 10-7 15,2 9 0-15,-6 10 3 0,0 2 2 16,0 0-5 0,0 0-2-16,0 0-8 0,0 16 1 15,3 16 8-15,1 2 0 16,8 0 0-16,5-2 0 15,-2-4-2-15,5-13 2 16,-4-8 5-16,0-7-4 16,13 0 5-16,-7-9 2 15,11-24-2-15,-6-3-6 16,-6-2 3-16,-4-5 2 16,-4 4 0-16,-10 8-2 15,-3 8-2-15,0 11 5 16,0 8-6-16,0 4-1 15,0 0-7-15,0 4-13 0,0 21 19 16,-9 12-1-16,9 0-1 16,0-4 2-16,0-3 1 15,19-2 0-15,3-13 1 16,3-6 0-16,-2-9-1 16,8 0 5-16,2-24 2 15,0-15-3-15,-1-2-1 16,-1-5-1-16,-14 7 1 15,-12 8 5-15,-5 1-6 16,0 10 3-16,0 9-3 16,-5 4-1-16,-7 4-12 15,2 3-9-15,-3 0-6 16,0 0 11-16,9 6 14 16,-6-2-11-16,10 0 5 0,0 3 5 15,0-1 0-15,0 3 2 16,14 1 0-16,-1-1-2 15,2 0 3-15,0 4 0 16,3 1 2-16,-2 2-3 16,-1 3 2-16,0-2 0 15,-1 7 4-15,-2-2-3 16,1-2 1-16,3-1 7 16,-1-8-4-16,-1-3-1 15,5-8 1-15,-2 0 3 16,14 0 13-16,3-19-9 0,11-16-4 15,-5-5 3-15,5-8-4 16,-13 1-1-16,0-1-5 16,-15 7 2-16,-4 12 0 15,-11 7-3-15,-2 13 7 16,0 4-1-16,-15 5-7 16,-18 0-3-16,1 3-1 15,0 18 2-15,15 1-2 16,10 6 3-16,7 0-5 15,0-2 0-15,12 0 3 16,23-2-4-16,6-4 3 16,7 2 4-16,2-7 0 15,-1 1 3-15,-1-3-3 0,-5 1 1 16,-13-1 0-16,-12 1-1 16,-11-2 0-16,-7 4 1 15,0 6 1-15,-22 6-4 16,-27 2 1-16,-7-8-72 15,2-8-40-15,1-14-69 16,10 0-83-16</inkml:trace>
  <inkml:trace contextRef="#ctx0" brushRef="#br0" timeOffset="19093.5">12800 2225 49 0,'0'0'85'16,"0"0"-58"-16,0 0 13 16,0 0 48-16,0 0 37 15,0 0-28-15,6 0-25 16,-6 0-13-16,0 0-9 0,0 0 2 15,0 0 29-15,0 0-14 16,0 0-21-16,0 0-14 16,0 0-1-16,0 0-5 15,0 0-3-15,0 0-12 16,0 0 3-16,0 0-5 16,0 0-6-16,0 0-3 15,13 0 2-15,3 9-2 16,5 4 4-16,10 1 0 15,-2 2-4-15,7-5 7 16,0 1-6-16,6-3 6 16,1-7-3-16,0-2 3 15,3 0 3-15,2-9-3 16,-1-12-2-16,-4-1-1 16,-2-6 2-16,-1-4 10 0,-5-4-11 15,-2-5 11-15,-8 2-5 16,2 6-6-16,-11 3 1 15,-5 10 4-15,-9 4 3 16,-2 4 10-16,0 5 0 16,0 2-7-16,0 1-2 15,0 4-7-15,0 0-1 16,0 0-5-16,0 0 4 16,0 0-7-16,0 0 6 15,0 0-8-15,0 0 3 16,0 0 1-16,0 0-1 0,0 0 1 15,0 0-2-15,0 0 2 16,0 0 1-16,0 0-1 16,0 0 0-16,0 0-7 15,0 0-4-15,0 0-12 16,0 0-28-16,0 0-38 16,0 0-1-16,0 0-40 15,0 8-110-15,0-7-151 16</inkml:trace>
  <inkml:trace contextRef="#ctx0" brushRef="#br0" timeOffset="19430.28">13563 1890 319 0,'0'0'0'0,"0"0"-34"0,0 0 23 15,0 0 8-15,0 0 0 16,0 0-3-16,0 0-5 16,0 0-24-16,0 0 8 15,0 0 19-15,0 0-3 16,-7 6-48-16</inkml:trace>
  <inkml:trace contextRef="#ctx0" brushRef="#br0" timeOffset="22483.15">20594 2475 247 0,'0'0'89'0,"0"0"-31"16,0 0 4-16,0 0 21 15,0 0-21-15,0 0-19 16,0-8-20-16,0 8 2 0,0 0-3 16,-1-1-3-16,-18-7-6 15,-10 0-13-15,-7-1 1 16,-2-5-1-16,-2-4 7 15,5 1 15-15,4-4-9 16,3 4 0-16,8 1-4 16,1 1 6-16,8 3-4 15,4 1 7-15,-1 4 9 16,5 7-4-16,3 0-8 16,0 0 2-16,0-2-3 0,0 2-2 15,0 0-5 1,0 0-5-16,0 0-2 0,0 0 0 15,7 20 0 1,21 4 3-16,15-2 9 0,19-8-1 16,11-6-1-16,19-8-3 15,9 0-4-15,3-16-3 16,-4-13 1-16,-12-5-6 16,-12-5-2-16,-24 0-38 15,-18 4 26-15,-17-1-44 16,-17 6-56-16,0 2-61 15</inkml:trace>
  <inkml:trace contextRef="#ctx0" brushRef="#br0" timeOffset="22705.6">21601 2489 532 0,'0'0'214'0,"0"0"-214"15,0 0-460-15</inkml:trace>
  <inkml:trace contextRef="#ctx0" brushRef="#br0" timeOffset="45996.47">6201 2470 527 0,'0'0'46'15,"0"0"-25"-15,0 0 12 16,0 0 6-16,0 0-13 16,0 0-6-16,0 0 10 15,-6 0 7-15,6 0 3 16,0 0 1-16,0 0 2 15,0 0-14-15,0 0 0 16,0 0 0-16,0 0-14 16,0 0 6-16,-6 0-1 15,3 0-13-15,-5 0-7 16,-2-3 0-16,-3-1 0 0,-1-1-15 16,4-1-3-16,-5 4-30 15,2-4-38-15,-1 5-82 16,6 1 6-16,0 0-181 15</inkml:trace>
  <inkml:trace contextRef="#ctx0" brushRef="#br0" timeOffset="46367.25">6201 2470 224 0,'-160'-41'200'0,"160"41"-115"16,-1 0-20-16,1 0-8 15,-2 0-9-15,2 0-8 0,0 0 21 16,-3 8-7-16,0-1-2 16,-2 1-18-16,3-6-4 15,2 0 0-15,0-2-2 16,0 0-6-16,0 0 0 16,0 0 4-16,0 0-1 15,0 0-5-15,0 0-7 16,0 0 0-16,0 0-5 15,0 0 9-15,0 0 3 16,0-12 3-16,0-9-4 16,7-7-8-16,11-8-5 15,5-4 3-15,4-10 0 16,8-8-6-16,4-4-3 0,6-2-1 16,1 6 1-16,-3 7 0 15,-8 11-11-15,-5 13-53 16,-4 6-97-16,-3 5-108 15,-4 2-382-15</inkml:trace>
  <inkml:trace contextRef="#ctx0" brushRef="#br0" timeOffset="47018.49">6114 2450 509 0,'0'0'115'0,"0"0"-72"15,0 0-4-15,0 0 36 0,0 0-22 16,0 0-5-16,0-9-22 16,0-3-5-16,0 0 2 15,0-1-2-15,0-1-7 16,0 3-3-16,0-5 0 16,4-4 0-16,3-4-1 15,9-2-9-15,10-6-1 16,6-7 1-16,8-9-1 15,19-4 0-15,3-4-8 16,8-4-63-16,3 4-176 16,0 6-305-16</inkml:trace>
  <inkml:trace contextRef="#ctx0" brushRef="#br0" timeOffset="53046.06">14994 10140 459 0,'0'0'118'15,"0"0"-66"-15,0 0 7 16,0 0 42-16,0 0-8 15,0 0-29-15,0 0 0 16,-11-7-10-16,11 7-4 16,0 0-8-16,0 0-9 0,0 0-13 15,0 0-7-15,0 0-7 16,29 0-3-16,19 3 10 16,2 6-3-16,13 0-9 15,2-4 3-15,-1-1-2 16,-4-2-1-16,-17-2 4 15,-4 0-6-15,-18 0 1 16,-10 0-4-16,-8 0-14 16,-3 0 3-16,0 0 8 15,0 0-10-15,0 0-16 16,0 0-14-16,0-6-21 16,-17-6-5-16,1 1 20 15,0-2 16-15,2-1-20 0,-1 0 33 16,2 0 14-1,6 0 10-15,-6 4 6 0,2 0 16 16,5 4 25-16,3-2-3 16,3 4 5-16,0 2-15 15,0 2 7-15,0 0-14 16,0 0-4-16,0-3-6 16,0 3-5-16,0 0-5 15,0 0-4-15,0 0 4 16,1 5-3-16,18 11 13 15,8 0 2-15,4 2-8 16,2-2-11-16,-7-2 9 0,6-2-7 16,-2-6 6-16,-11-2-7 15,-3-4 7-15,-3 0-2 16,-13 0-1-16,0 0 1 16,0 0 19-16,0 0-4 15,0 0-7-15,0 0 7 16,-6 9-14-16,-23 10-4 15,-17 9-3-15,-3 4-11 16,10 5-25-16,7 0-40 16,9-6-75-16,20-6-42 15,3-10-206-15</inkml:trace>
  <inkml:trace contextRef="#ctx0" brushRef="#br0" timeOffset="56630.52">16125 10197 556 0,'0'0'88'0,"0"0"21"16,0 0 35-16,0 0-39 16,0 0-23-16,0 0-20 15,26-36-14-15,-26 17-12 16,0 0-7-16,0-1-16 16,0 2 0-16,-17 4-7 0,-1 4-5 15,-2 6-2 1,-10 4-4-16,7 0 2 0,-9 4 1 15,5 18-6-15,-1 8-7 16,6 2 11-16,6 0-10 16,12-1 3-16,4-6-6 15,0-6 12-15,0-8 0 16,4-6 1-16,14-5-2 16,8 0 6-16,0-16 1 15,14-11 1-15,-5-6 2 16,-11 6 1-16,-2 7-3 15,-15 8 6-15,-5 8-1 16,-2 2 5-16,0 2-7 16,0 0-5-16,0 0 0 0,5 13-13 15,3 20 13-15,2 5-1 16,6-3-10-16,1-2-12 16,2-10-13-16,10-5 3 15,-6-9 5-15,7-7 4 16,-1-2 1-16,3-9-13 15,1-18-2-15,-9-8 28 16,3 2 10-16,-8-4 0 16,-6 3 4-16,-12 1 22 15,-1 7 4-15,0 8 12 16,0 4-6-16,-1 10 0 16,-14 0-10-16,-12 4-19 15,6 0-3-15,-6 24-4 0,4 10 7 16,9 5-14-1,6 1 4-15,4-1 1 0,4-3-4 16,0-6-1-16,10-7-3 16,6-7 5-16,6-11 5 15,2-5-3-15,-3 0 4 16,10-9-1-16,-11-17 9 16,5-5-1-16,-8-2 12 15,-1 4 0-15,-11 4 2 16,-2 10-1-16,-3 5 4 15,0 8-1-15,0 2-8 16,0 0-6-16,0 0-10 0,0 25-4 16,-5 18 4-16,-8 21 3 15,10 5-3-15,3 11-2 16,0 3-3-16,10-4 4 16,11-4-5-16,-4-7 4 15,-4-8-5-15,-9-14 1 16,-4-9-8-16,0-14 2 15,-4-9 0-15,-19-10-6 16,-2-4 8-16,-8-4-10 16,3-26-4-16,-2-8-1 15,18-10 8-15,12-2 2 16,2-3-5-16,3-1 7 16,33 0 10-16,8 4-6 0,3-1 8 15,5 6 1-15,-3 0 0 16,-3 4 0-16,-1 0 2 15,-10 5 0-15,-3 1 3 16,-14 8 1-16,-3 4 5 16,-12 5 11-16,-3 3 3 15,0 1-4-15,0 4-10 16,0 4-1-16,-8 3-5 16,-6 3-5-16,0 0-9 15,-1 0 4-15,4 12-5 16,5 3-4-16,6 3-4 15,0-3 10-15,0 0-1 0,11 1 8 16,10-5 1 0,-3 1 0-16,0-3 0 0,6 0-1 15,-12 0 1-15,4 3 0 16,-3-1 3-16,-3 1-3 16,-4 1 1-16,4-1-1 15,-6 2 1-15,-1-1 1 16,5-2-2-16,-1 0 6 15,-2-6-6-15,7-1 0 16,4-4 0-16,8 0 0 16,1 0 1-16,7-13 3 15,-2-11-4-15,-1 3 0 16,-6-4 3-16,1-2-3 16,-6-6 3-16,-9 0 3 15,2 2-4-15,-9 6 5 0,-2 10-7 16,0 3 7-16,0 7 5 15,-2 4-12-15,-15 1-4 16,3 0-1-16,-3 1 1 16,0 25 4-16,3 5-8 15,12 6-8-15,-2 1 0 16,4 1 13-16,0-2-1 16,9-6 3-16,14-3-6 15,-1-10-4-15,6-4-9 16,2-10 17-16,5-4-2 15,0 0 5-15,4-18-5 16,1-7 5-16,-5-8 4 0,-4 3-4 16,-11-5 3-16,-3 4-2 15,-7 4 0-15,-6 8 0 16,-4 8 1-16,0 6 0 16,0 5 2-16,0 0-4 15,-11 0-6-15,-6 21 5 16,-1 6 1-16,4 7 4 15,8-2-4-15,6 2-7 16,0-2 7-16,0-4 0 16,0-2 0-16,16-8-4 15,3-4-1-15,12-6 5 16,11-8 2-16,1 0 0 16,8 0-2-16,-3-24-2 0,-5-2 2 15,-8 2 0 1,-7-6-1-16,-14 5 1 0,-8 5 0 15,-3 7 6-15,-3 7-5 16,0 6 11-16,0 0 5 16,0 0-17-16,0 0-9 15,0 17 9-15,-5 11 3 16,1 1 3-16,4-1-3 16,0 0 6-16,0-7 10 15,0-2-8-15,4-11 1 16,1-6-1-16,3-2-1 15,-3 0 8-15,10 0-10 16,11-12 8-16,0-14-11 16,5-4-5-16,-1 1 0 0,1 4 0 15,-14 4 0-15,-1 10 0 16,-9 7-3-16,-3 1 1 16,-4 3-1-16,0 0 2 15,3 0-7-15,0 17 6 16,8 5 2-16,-6 0 3 15,9 0-2-15,-6-6-1 16,5-2 0-16,0-4 2 16,-12-8-2-16,9-2 4 15,-1 0 0-15,5 0 2 16,15-18 1-16,-5-9-6 16,7 0 2-16,-2 3-3 15,-2 2-2-15,-8 6 0 0,-6 6 1 16,-7 6-5-16,-3 4 2 15,4 0-6-15,-2 0-4 16,-4 2 8-16,13 17 5 16,-1 1 0-16,-1 3 1 15,9-5 0-15,-2 1-1 16,12-8 1-16,2-7 0 16,2-4 4-16,11 0-3 15,-10-8 0-15,9-16 0 16,-10-4-1-16,-2-5 0 0,-3-5-1 15,-13-3 1 1,-1 0-1-16,-14 7-9 0,-2 11 8 16,0 6 2-1,0 11-2-15,0 6-10 0,-12 0-5 16,-5 0 7-16,1 28 10 16,-3 5 0-16,7 6 1 15,4 2-2-15,8-3-6 16,0 0 6-16,0-8-8 15,0-4-4-15,19-8 1 16,3-10 4-16,5-8 1 16,6 0-3-16,2-8-1 15,8-19 0-15,-4-4 3 16,-7-7-1-16,-1 3 4 16,-11 2-3-16,-7 6 5 0,-5 11 3 15,-5 9 0-15,-3 7 1 16,0 0 5-16,0 0-5 15,0 3-1-15,0 17 0 16,0 9 11-16,-3 6-5 16,3-6 1-16,0-2 1 15,0-2 8-15,0-9-5 16,0-4 12-16,5-7 5 16,0-5-9-16,4 0-4 15,11 0 3-15,9-17-4 16,4-11-7-16,-1-2-1 15,-1-7-4-15,0 3-1 0,-11 0-1 16,-1 8 0 0,-3 13 0-16,-5 6-3 0,-7 7-9 15,-4 0-2-15,4 0 8 16,5 11 5-16,-4 10 0 16,8 7 1-16,-7-3-1 15,6 0 0-15,7-6 1 16,5-2-1-16,-2-8 1 15,5-7 0-15,-1-2 2 16,3 0 5-16,5-18-6 16,-1-13 7-16,-3-8-5 15,-4-10-2-15,-8-3 7 16,-10-11-8-16,1-12 5 16,-8 1-4-16,-1 9-1 15,0 20 7-15,0 18 5 0,0 17 17 16,0 8-15-16,0 2-11 15,0 0-3-15,-10 28-3 16,4 22 3-16,-2 11 3 16,5 7-3-16,3 0 4 15,0-2-3-15,9-5-1 16,6-7 0-16,-1-9-4 16,5-16 4-16,-4-9-3 15,2-11-8-15,6-9-11 16,5 0-44-16,-5-15-24 15,4-20-39-15,-14-1-159 16,-13 0-150-16</inkml:trace>
  <inkml:trace contextRef="#ctx0" brushRef="#br0" timeOffset="56821.97">19421 10074 814 0,'0'0'115'16,"0"0"-48"-16,0 0 30 15,0 0-37-15,0 0-22 16,0 0-17-16,133-19 5 16,-65 11-11-16,-3 2-15 15,-1-4 0-15,-4 1-15 16,-6 0-77-16,4 1-57 16,-5 2-158-16,9 4-378 0</inkml:trace>
  <inkml:trace contextRef="#ctx0" brushRef="#br0" timeOffset="56956.16">20320 10063 1050 0,'0'0'103'15,"0"0"-42"-15,0 0-3 16,0 0-47-16,0 0-11 16,0 0-58-16,-38 27-171 15,5-15-593-15</inkml:trace>
  <inkml:trace contextRef="#ctx0" brushRef="#br0" timeOffset="78824.42">16875 12031 838 0,'0'0'88'0,"0"0"-43"16,0 0-12-16,0 0 41 16,0 0 2-16,0 0-21 15,0 0-28-15,-10-7-15 16,24 7 2-16,15 0 2 15,10 0-10-15,6 0 3 16,12 0-8-16,-7 0 5 16,-8 0-6-16,-9 0-6 15,-10-2 4-15,-14-8-23 16,1 2-30-16,1-3-73 0,-5 1-60 16,-6 4-268-16</inkml:trace>
  <inkml:trace contextRef="#ctx0" brushRef="#br0" timeOffset="79778.58">17690 11854 974 0,'0'0'69'16,"0"0"-24"-16,0 0 54 16,0 0-27-16,0 0-38 15,0 0-14-15,-54-23-13 16,27 41-7-16,7 14 2 16,-8 6-3-16,12 6 2 15,9 3 0-15,4-6-1 16,3 0-1-16,0-9-1 15,10-9 1-15,19-4-2 16,3-13 3-16,4-6 0 16,6 0 2-16,-6-9 0 15,2-18 4-15,-6-3-6 0,-3-2 5 16,-5 1-3-16,-7 3-1 16,-12 9 1-16,-5 11-1 15,0 5 0-15,0 3-1 16,0 0-3-16,0 0-1 15,0 19-2-15,0 8 6 16,0 10 0-16,0-4-2 16,0-4 2-16,14-3-2 15,5-8 2-15,8-6-6 16,-5-10 1-16,9-2 2 16,3 0 0-16,1-18 0 15,-3-12 2-15,-4-6 1 16,-13-4 3-16,-13 2-3 0,-2 3 0 15,0 7 0-15,0 9-1 16,-28 8-1-16,-7 7-2 16,-11 4 4-16,7 0-3 15,-7 10 3-15,14 14-2 16,16-2 0-16,13 1 0 16,3-2-3-16,5 1-6 15,36-3 0-15,7-8-2 16,4-4 4-16,2-7 8 15,-2 0-4-15,-4-10 5 16,-2-12 0-16,-2-5 0 16,-15-3 0-16,-10 0 2 15,-12 3 12-15,-7 4-3 16,0 6-1-16,0 4-2 0,-5 7-5 16,-16 4-3-16,-3 2 1 15,8 0-1-15,3 2-1 16,7 12-6-16,6 2 4 15,0 2-4-15,0 5-2 16,19 0-3-16,8-1 8 16,5 3 4-16,-2 2-1 15,3-2 3-15,-12 3-1 16,-1-4 1-16,-4 0 1 16,-9-6-3-16,-7-6 5 15,0 2-2-15,-7-2 1 16,-25-2 0-16,-7-2-2 15,-1-6-2-15,5-2-19 0,13 0-34 16,9-2-72 0,13-25-82-16,0-6-236 0</inkml:trace>
  <inkml:trace contextRef="#ctx0" brushRef="#br0" timeOffset="79990.97">18632 11837 655 0,'0'0'265'0,"0"0"-182"15,0 0 15-15,0 0-8 16,0 0-39-16,0 0-4 16,13 57-22-16,-13-9-3 15,0 3-5-15,0 1-9 0,0-7-5 16,0-7 0-16,0-8-3 16,0-8-2-16,0-10-11 15,0-5-35-15,0-7-48 16,0 0-81-16,-13-13-109 15,-4-15-252-15</inkml:trace>
  <inkml:trace contextRef="#ctx0" brushRef="#br0" timeOffset="80144.23">18465 11972 784 0,'0'0'149'16,"0"0"-112"-16,0 0 43 15,0 0-7-15,0 0-40 16,0 0-28-16,81-18-5 0,-4 18-34 15,6 0-64 1,2 0-28-16,7 4-177 0</inkml:trace>
  <inkml:trace contextRef="#ctx0" brushRef="#br0" timeOffset="80298.6">19356 12134 863 0,'0'0'153'15,"0"0"-119"-15,0 0 54 16,-95 126 8-16,64-88-60 16,1 0-24-16,5-10-10 15,-5 1-2-15,0-9-96 16,12-9-173-16</inkml:trace>
  <inkml:trace contextRef="#ctx0" brushRef="#br0" timeOffset="80927.78">19895 12204 805 0,'0'0'168'0,"0"0"-139"15,0 0 20-15,0 0 37 16,0 0-8-16,0 0-52 16,62-94-14-16,-16 56-2 15,0-3-3-15,-5-7-6 0,5 0-1 16,-14 5 1-16,-15 12-1 16,-5 10 0-16,-12 8 0 15,0 7-2-15,-24 0-3 16,-8 6 5-16,7 0-2 15,-8 2 1-15,7 17-6 16,11 4-6-16,11 4 3 16,4 0-1-16,11 4 1 15,23 2 5-15,2-2 3 16,3-1 0-16,1 2 2 16,-15-2 0-16,1-4 0 15,-20 0 0-15,-6-4 0 16,0-2-2-16,-8-1 2 0,-25-6 2 15,-10-3 4-15,5-6-6 16,-3-2 0-16,19-2-24 16,9 0-54-16,13 0-59 15,4-16-136-15,38-6-212 16</inkml:trace>
  <inkml:trace contextRef="#ctx0" brushRef="#br0" timeOffset="82726.88">20555 12010 706 0,'0'0'200'0,"0"0"-155"16,0 0 61-16,0 0 18 0,0 0-62 15,0 0-39 1,-51-66-3-16,21 66-13 0,0 14-2 16,-2 16-2-16,16 4-3 15,-2 2-3-15,16 6 2 16,2-4-1-16,0-2 1 15,20 0-1-15,13-6 2 16,4-10 0-16,6-8-1 16,5-10 1-16,1-2 0 15,-4 0-3-15,-8-26 2 16,6-7 1-16,-8-6-1 16,-2-7-4-16,-1-3 1 15,-10 2 0-15,-8 4-7 16,-1 15 11-16,-10 12-4 15,-3 11 3-15,0 5-2 0,0 0-6 16,0 0 4 0,-3 23-1-16,-8 11 6 0,8 7 1 15,3 3 5-15,0-2 0 16,0 2 1-16,0-8 0 16,0-4 1-16,0-10-5 15,0-10 6-15,0-5-5 16,3-7 2-16,8 0 2 15,5 0-1-15,1-17 0 16,7-9-6-16,3-4-1 16,2 0 2-16,-6 6-2 15,-5 6 0-15,-2 10-1 0,-8 4 0 16,-6 4 0-16,-2 0-6 16,5 0 7-16,-3 14 0 15,5 6-3-15,2 4 3 16,3 0-1-16,4-4 1 15,5-2 0-15,6-6 2 16,0-6-2-16,1-6 1 16,13 0-1-16,-7-4 2 15,1-20 1-15,-3-4-3 16,-4-4 0-16,-13-2 0 16,-9 2-1-16,-3 4-4 15,-3 8 3-15,0 9 0 16,0 9-4-16,-11 2 1 15,-13 0 1-15,4 15 1 0,2 11 3 16,6 2-19-16,9 0 3 16,3 2-10-16,0-3-18 15,15-4-24-15,18-5 14 16,12-4 8-16,9-8 27 16,1-6 19-16,6 0 0 15,-8 0 2-15,-8-20-2 16,-12-2 9-16,-9-6-7 15,-20 4 0-15,-4 0 10 16,0 8 18-16,0 4-11 16,0 7 12-16,-15 5-24 0,-7 0-2 15,-9 1-2 1,0 23 1-16,12 3-3 0,3 0 0 16,4 3-1-16,12-2-1 15,0-4-4-15,0-2-1 16,7-3-2-16,14-10 7 15,-2-7-2-15,2-2 3 16,7-2 4-16,-6-26 1 16,6-6 8-16,-14-9-6 15,5-9 5-15,-6-10-3 16,-4-5 1-16,0-7-1 16,-3 3-1-16,3 11-5 15,-7 10 7-15,-1 16 1 16,3 8-4-16,-2 16-2 15,3 4-2-15,-5 6-1 0,0 0-2 16,0 14-6-16,0 20 4 16,-12 12 4-16,1 6-1 15,7 10 14-15,2-1-7 16,2-4-5-16,0-5 7 16,0-9-10-16,0-9 1 15,0-10-1-15,0-7 6 16,0-10-6-16,0-7-7 15,0 0 7-15,17 0 1 16,14-14-1-16,-7-15-3 16,7-6-1-16,-2-3-5 15,3 4-3-15,-12 7 6 0,-5 10 1 16,-7 11 5 0,-8 4 0-16,0 2 0 0,0 0-5 15,0 0 0-15,0 16-1 16,0 11 6-16,-8 4 4 15,8 1 5-15,0-2 1 16,0-9 2-16,0-6-3 16,0-5 4-16,12-6 4 15,9-4 2-15,6 0-1 16,5-10-12-16,4-18 5 16,0-4-3-16,-4-7-7 15,-3 1-1-15,-7 3 0 16,-7 8 0-16,-3 9 1 0,-8 11-1 15,-4 7 0 1,0 0-2-16,0 0-1 0,0 7 0 16,0 18-2-16,0 9 5 15,0 0 3-15,0 2-3 16,9-6 0-16,7-3-1 16,4-4 1-16,6-13 3 15,-1-2-3-15,5-8 1 16,0 0 2-16,5-24-3 15,-2-8 3-15,-2-12-2 16,-4-11 5-16,-7-12-6 16,1-7 1-16,-7 7-1 15,-1 7 0-15,-7 15 0 16,-6 18 1-16,0 11-1 0,0 9-1 16,0 7-2-16,0 0 3 15,0 0-4-15,-9 25-1 16,-13 19 5-16,1 12-1 15,7 8 2-15,6 2 2 16,-1 2 1-16,5-5 2 16,4-7 2-16,0-12-7 15,0-10 1-15,0-13 0 16,0-8-2-16,6-7-6 16,18-6-26-16,0 0-43 15,17-19-95-15,0-14-67 16,7-5-336-16</inkml:trace>
  <inkml:trace contextRef="#ctx0" brushRef="#br0" timeOffset="83067.64">22815 12070 689 0,'0'0'121'0,"0"0"-58"16,0 0 49-16,0 0-16 15,0 0-27-15,0 0-29 16,9 86 3-16,15-84-14 15,10-2-17-15,7 0-5 16,-6-6-3-16,-2-18-4 16,-11-4 1-16,4-8-1 15,-12 1 3-15,-8 2-6 0,-6 11 3 16,0 8 0-16,-18 12 0 16,-17 2 0-16,-7 0 0 15,3 25 1-15,-3 10 6 16,19 5-1-16,7 8 5 15,16 0 0-15,0-6-6 16,0 0 0-16,31-10-5 16,4-4 0-16,13-14 0 15,3-9-14-15,11-5-24 16,-7 0-100-16,-9-29-84 16,-20-13-503-16</inkml:trace>
  <inkml:trace contextRef="#ctx0" brushRef="#br0" timeOffset="83847.25">20840 11988 205 0,'0'0'411'16,"0"0"-343"-16,0 0 40 16,0 0-3-16,0 0-46 15,0 0 12-15,21 0-22 16,-13 0-3-16,9-5-6 15,-2-9-13-15,-1-1 3 16,2-8-12-16,0-6-9 16,-2-6 2-16,0-5-10 15,-7-6 2-15,3 3 1 0,-9 2-4 16,-1 5-1-16,0 6 1 16,0 8 0-16,-10 6-3 15,2 4-3-15,-9 8 5 16,-5 4-5-16,4 0 5 15,-1 16 1-15,0 17-1 16,5 16 1-16,1 5 6 16,10 2-1-16,3 8 4 15,0-5 3-15,0 1-3 16,0-8-5-16,5-10-2 16,3-7-2-16,-8-10-1 15,0-5-43-15,0-8-134 0,-2-3-290 16</inkml:trace>
  <inkml:trace contextRef="#ctx0" brushRef="#br0" timeOffset="88549.66">19240 12236 359 0</inkml:trace>
  <inkml:trace contextRef="#ctx0" brushRef="#br0" timeOffset="89128.9">19240 12236 359 0,'54'-48'62'0,"-54"48"-35"0,0 0 51 0,0 0-16 0,0 0-19 16,0 0-19-16,0 0-8 15,0 8 5-15,-6 4-14 16,-7-2 1-16,-1-2-6 16,-1 2 1-16,2-4-3 15,4 0 0-15,-4-3 0 16,2 0-4-16,5-3-1 16,6 0 1-16,0 0-14 0,0-16-4 15,0 2 14 1,0 0 8-16,0 3-1 0,12 2 1 15,-7-1 0-15,2 4 0 16,3-2 0-16,1 0 1 16,-4 2-1-16,6 3 0 15,-8 1 0-15,5 2 0 16,-9 0 5-16,3 0-3 16,-4 0 2-16,0 0-2 15,0 5 8-15,0 9 1 16,0 0-3-16,-4 2-1 15,-10-2-3-15,4-4 6 16,1-2-10-16,-3 0 2 0,6-2 0 16,-7-2-2-1,8-4 0-15,-7 0 3 0,2 0 2 16,4 0-5-16,6-8-1 16,-3-8 1-16,3 0-6 15,0 0 6-15,0 0 2 16,0 8 2-16,3-2-4 15,3 3 7-15,3 0 3 16,-5 3 3-16,5 0 7 16,-4 0-8-16,-3 4-7 15,9 0 4-15,-7 0-2 16,8 0-2-16,-4 17 2 16,3 10 1-16,-9 7 7 15,-2 6-8-15,0 4-2 0,0 2-5 16,-19-1-2-16,-12-2 2 15,-15-1-72-15,-4-7-87 16</inkml:trace>
  <inkml:trace contextRef="#ctx0" brushRef="#br0" timeOffset="102113">17152 11935 518 0,'0'0'77'0,"0"0"-51"15,0 0 18-15,0 0 36 16,0 0 0-16,0 0-33 16,0 0-9-16,-28-10-10 15,25 7-3-15,1-2 7 16,-4 1-2-16,-1-1 2 16,3-1-24-16,-8-2 12 15,6 1-12-15,-5-1 4 16,-2-2-1-16,6 2-6 15,-8-2 1-15,10 4 2 16,-4-2 8-16,7 7 5 16,2 1-9-16,0 0-1 15,0 0-6-15,0 0 10 0,0 0-11 16,0 0 1 0,0-3-5-16,0 3 0 0,0 0 0 15,0 0 0-15,2 4 1 16,23 10 4-16,-4 2 3 15,11-2-3-15,1 2 2 16,2 2-4-16,1 0 3 16,3 1-5-16,-14-3 1 15,0-5 1-15,-7-2-3 16,-14-2-1-16,5-3 1 16,-9-1 1-16,0-3-1 15,0 0 2-15,0 0 2 16,0 0 3-16,3 0 2 15,-3 0-8-15,0 0 4 16,0 0 3-16,0 0-3 0,0 0 4 16,0 0-3-16,0 0-1 15,0 6-4-15,-12 8-2 16,-17 13 2-16,-10 12-2 16,-10 9 1-16,-4 6-13 15,-2 2-21-15,14 4-32 16,8-8-85-16,14-11-86 15,15-14-387-15</inkml:trace>
  <inkml:trace contextRef="#ctx0" brushRef="#br0" timeOffset="103514.57">15384 13852 320 0,'0'0'211'0,"0"0"-163"0,0 0 16 16,0 0 32-16,0 0 28 15,0 0-55-15,-47 40-5 16,45-33-1-16,-3-3-7 15,5-1-1-15,0-3-9 16,0 0-22-16,0 0-5 16,0 0-14-16,9 4-3 15,23 4 3-15,13-2 7 16,4-4-9-16,0 0 2 16,-1-2-4-16,-2 0-1 15,-10 0-4-15,-4 0 3 16,-6 0-2-16,-17 0-4 15,-6 0-5-15,2 0 2 0,-5 0 3 16,0 0 3-16,0 0-20 16,0 0-5-16,-12 0-35 15,-8-2-21-15,-6-2-6 16,4-5 9-16,-2-2-32 16,7-3 31-16,1-2 27 15,0 2 28-15,10 1 28 16,-7 1 6-16,8 3 23 15,-4-1 19-15,6 4 19 16,-2 2 26-16,5 1-28 16,-6 2-15-16,4 1-3 15,2 0-8-15,0 0-15 16,0 0-2-16,0 0-4 0,0 0-7 16,0 0 2-16,0 0-10 15,23 0 3-15,-1 0 9 16,9 8 4-16,1-2-11 15,0 4-5-15,1-1-3 16,1 3 8-16,-1-1-7 16,0-1 2-16,-7 0-2 15,-7-3 0-15,-6-2-1 16,-6-1 4-16,-7-2-3 16,0 1 0-16,0 6 2 15,0 7-1-15,-17 8 9 16,-17 0-11-16,1 0-28 15,-2-1-50-15,8-4-41 16,-4-3-111-16,10-5-338 0</inkml:trace>
  <inkml:trace contextRef="#ctx0" brushRef="#br0" timeOffset="109725.46">16482 14050 618 0,'0'0'105'0,"0"0"-37"15,0 0 16-15,0 0-19 16,0 0-20-16,0 0-5 16,0 0-18-16,0 2 2 15,0-2-6-15,0 0 0 16,0 0-9-16,0 0 1 0,0 0-4 16,0 0 4-16,0 0-1 15,0 0-2-15,0 0-3 16,0 0-2-16,0 0-2 15,0 0-2-15,0 0 1 16,0 0 1-16,0 0-1 16,0 0 1-16,0-10 0 15,0-8 2-15,-8 0-1 16,4 4 2-16,-13 0-1 16,7 4 4-16,1 0-6 15,-5 6 1-15,-2 1 1 16,-4 3-1-16,-6 0 3 0,4 5-4 15,-7 15-2-15,10 6-1 16,-5-2 3-16,8 8-4 16,13-2-2-16,0-2 3 15,3-4-1-15,0-4 0 16,3-8-2-16,12-11-4 16,7-1 6-16,6-5 2 15,5-33-2-15,2-9 4 16,-3-8 1-16,-3-3-1 15,-15 4-4-15,-1-6-2 16,-7 5 2-16,-6 10-7 16,0 7 8-16,0 14 3 15,0 15 1-15,0 5 8 0,0 4-2 16,0 0-7 0,0 13-6-16,0 22-2 0,0 12 8 15,-2 5-1-15,2 0-4 16,0-6 4-16,2-7 0 15,13-6 0-15,3-11 1 16,-2-4 1-16,8-8-1 16,-6-8 1-16,2-2 0 15,-2 0 4-15,-3-6 2 16,3-16-4-16,-4-2 0 16,-4-2-1-16,-2 0 3 15,-5 12-2-15,-2 6-3 16,-1 4 0-16,0 4 0 15,0 0 0-15,0 0 0 0,0 6-6 16,0 22 3-16,0 8 3 16,7 0-1-16,-1-2-1 15,10-6-1-15,-1-8-1 16,5-7 1-16,4-5 2 16,-7-8-1-16,2 0 2 15,0-12 0-15,-3-17 2 16,1-3 2-16,-4-4-1 15,-13-2-2-15,0 2 1 16,0 8 3-16,-11 7-3 16,-4 12-1-16,-5 7-1 15,1 2-5-15,3 0 1 16,-1 20-9-16,3 6-1 0,12 0-22 16,2 4-40-16,0-7-44 15,16-6-129-15,23-7-251 16</inkml:trace>
  <inkml:trace contextRef="#ctx0" brushRef="#br0" timeOffset="110781.64">17425 13897 370 0,'0'0'231'16,"0"0"-205"-16,0 0 24 15,0 0 98-15,0 0-64 16,0 0-41-16,-46-31-1 16,43 31-4-16,1 0-4 15,-4 0-1-15,3 0-12 16,-3 10-13-16,-7 17-6 15,3 6 2-15,4-4-4 16,6-4 2-16,0-4 1 16,0-8-2-16,0-3-1 15,0-6 0-15,0-4 5 0,0 0-5 16,0 0 10-16,0 0-5 16,0-4 10-16,0-27 3 15,13-4-14-15,5-9-4 16,0 6-3-16,1 8-4 15,8 10 6-15,-10 10-2 16,-3 8-10-16,-5 2 11 16,2 0-10-16,6 16 11 15,-4 16 0-15,2 2 1 16,2 0 0-16,-1-2-3 16,-2-6 3-16,-4-7 4 15,1-2-4-15,-10-11 0 0,5-2-3 16,-6-4 3-1,6 0 0-15,-2 0 1 0,1-20-1 16,9-12-2-16,3 0 2 16,-5 4 0-16,1 9 0 15,-9 8 6-15,-4 3-8 16,0 6 4-16,0 2-2 16,0 0 3-16,0 0-3 15,0 10-5-15,0 14 4 16,6 8-3-16,7-6 4 15,2-2 1-15,2-8-1 16,-1-4-8-16,-2-8-1 16,4-4 6-16,0 0 3 15,8-2 0-15,-10-24 1 16,3-8-1-16,-8-2 1 0,-11-3 0 16,0 2-1-16,-7 11 1 15,-12 8 0-15,-12 6 0 16,9 10-2-16,-7 2 0 15,-1 0-1-15,10 4 1 16,5 15-33-16,9 6-5 16,6 2-18-16,0-2-19 15,34-5-21-15,6-8-33 16,19-6 19-16,9-6-45 16,2 0 156-16,6-20 60 15,-11-4-34-15,-16-8-22 16,-14-1 8-16,-18-3 33 15,-6 0 50-15,-10 2 9 0,-1 4-14 16,0 12 3-16,0 10-14 16,0 2-6-16,0 4-6 15,0 2-28-15,0 0-25 16,0 0-14-16,-1 27-3 16,1 10 3-16,0 16 8 15,0 0-3-15,0 4-5 16,7-5 0-16,4 0 0 15,-1-14-1-15,-5-7-12 16,-4-6-30-16,5-11-46 16,0-7-34-16,-6-7-107 15,0-3-95-15</inkml:trace>
  <inkml:trace contextRef="#ctx0" brushRef="#br0" timeOffset="110923.9">18008 13903 856 0,'0'0'43'16,"0"0"-43"-16,0 0-11 16,0 0 11-16,0 0 0 15,171-33-25-15,-94 21-132 16,14 4-93-16</inkml:trace>
  <inkml:trace contextRef="#ctx0" brushRef="#br0" timeOffset="111411.77">19135 13862 855 0,'0'0'43'16,"0"0"-40"-16,0 0 46 16,0 0 15-16,0 0-6 15,0 0 8-15,-38-20-17 16,18 11-26-16,-6 0-4 15,9 7-9-15,-4 2-2 16,-1 0-2-16,4 0-6 16,2 0 5-16,1 6-3 15,7 16-2-15,-5 2-2 16,12 4 2-16,1 2-2 0,0-6 2 16,0-2-2-16,14-2 0 15,9-7 2-15,6-9 0 16,0-4 0-16,7 0 1 15,2-17 1-15,2-9-2 16,-7-6 0-16,-11-2 0 16,1 4 4-16,-12 4 0 15,-1 9-4-15,-5 12 0 16,-5 3-1-16,0 2 2 16,0 0-2-16,0 0-3 15,7 24 3-15,-1 6 0 16,9 3-14-16,-1-4-13 0,7-6-38 15,-3-4-9-15,8-9-3 16,-2-6 11-16,5-4-8 16,2 0-106-16,1-12-87 15</inkml:trace>
  <inkml:trace contextRef="#ctx0" brushRef="#br0" timeOffset="111632.34">19592 13790 534 0,'0'0'107'15,"0"0"-39"-15,0 0 63 16,0 0-43-16,0 0-19 16,0 0-23-16,-67-25-7 15,55 34-16-15,1 14-7 0,-5 4-8 16,8 5-2 0,8-2-6-16,0-3-2 0,0-2-2 15,0-5-14-15,21-4-27 16,-1-8-26-16,9-6-15 15,7-2-66-15,7-6-25 16,3-21-145-16</inkml:trace>
  <inkml:trace contextRef="#ctx0" brushRef="#br0" timeOffset="114308.7">19795 13828 131 0,'0'0'154'16,"0"0"43"-16,0 0-58 16,0 0-16-16,0 0 3 15,0 0-58-15,0-68-9 0,0 68-18 16,-9 0-23-16,2 21-2 15,4 6-1-15,2 7-2 16,1-2-4-16,0 0-4 16,0-2-3-16,0-8 0 15,7-2-2-15,8-8-3 16,5-4-6-16,6-8-10 16,6 0 5-16,4-6-13 15,7-18 1-15,-6-4 4 16,0-2 3-16,-6 3 6 15,-7 5 10-15,-15 8 3 16,2 4 1-16,-11 9 3 16,0 1 2-16,2 0 1 0,-2 0-6 15,0 0 2 1,0 11-3-16,0 14 0 0,0 2 0 16,11-4 0-16,-4-5 0 15,6-4 0-15,-1-3 6 16,6-4-6-16,0-7 0 15,4 0 0-15,8-2 3 16,0-22-2-16,1-6-1 16,2-3 0-16,-16 4-1 15,-1 3 0-15,-10 8 1 16,3 8 0-16,-9 7 3 16,0 3-3-16,0 0 0 15,0 0-1-15,0 11-3 16,0 12 4-16,1 7-1 0,10-1 2 15,1-1-2-15,10-6 2 16,0-6-1-16,9-9 0 16,1-7 0-16,1 0 0 15,-1-5 1-15,1-17 0 16,-2-8 1-16,-8 0-2 16,0-1 0-16,-16 0 0 15,-5 12 3-15,-2 3 3 16,0 8-1-16,0 7 7 15,0 1-1-15,0 0-9 16,0 0-2-16,0 0 0 16,0 1-3-16,0 9 1 15,0-3 2-15,0 0-5 0,0-2-2 16,0-4 6 0,0-1 0-16,0 0 1 0,0 0-5 15,0 0 5-15,0 0 2 16,0 0 1-16,0 0-1 15,0 0-2-15,0 0 1 16,0 0-1-16,0 0-1 16,5 0 1-16,-5 0 3 15,0 0 2-15,0 0 7 16,0 0-6-16,0 0-2 16,0 0 14-16,0 0 4 15,0 7-8-15,0 9-14 0,0 10 3 16,4 7-4-16,-2 4 2 15,0-3-1-15,2-2 0 16,5-3 8-16,-8-8-8 16,5-5-3-16,-1-10 3 15,-3-4 0-15,-2-2 0 16,0 0-8-16,4 0 6 16,-4-24-4-16,2-14-4 15,0-2-4-15,7-2 4 16,-6 2-7-16,10 11 9 15,-7 10 4-15,7 11 3 16,-11 5-3-16,9 3-1 16,-8 0 0-16,8 5-2 15,-3 13 7-15,5 4 2 16,-8 6 0-16,7-2 0 0,-1-2 3 16,-3-1 0-16,3-8-5 15,2-5 0-15,-5-8 1 16,4-2 0-16,0 0 0 15,7-6 5-15,1-22-5 16,8-2-2-16,-5-6 1 16,5 2-3-16,-11 6 2 15,-3 8-1-15,0 9-4 16,-9 9 5-16,-5 2 1 16,0 0-5-16,0 0 3 15,2 17 2-15,0 13 3 16,8 0-1-16,-4-3 1 0,7 0 3 15,-7-7 0-15,2-8 1 16,5-2-2-16,-7-8 1 16,7-2 0-16,3 0 10 15,5-2-4-15,10-17-7 16,1-6-4-16,-5 0 1 16,-3-2-2-16,-7 5-4 15,-4 5-1-15,-7 8 1 16,3 5 0-16,-9 4 4 15,0 0-2-15,0 0-3 16,0 17 2-16,0 12 3 16,2 4 0-16,8 0 0 15,-2-5 0-15,5-4 0 16,-1-5 2-16,-1-7 0 0,-1-7-1 16,3-5 0-16,-4 0 5 15,15-3-2-15,0-22-2 16,5-7-2-16,-1 0-5 15,-6-4-12-15,-4 6-2 16,-3 5-3-16,-2 10 7 16,-12 5 4-16,-1 8 3 15,2 2-8-15,-2 0 8 16,0 18 8-16,4 10-3 16,3 4 7-16,-1-2-4 15,6-2 2-15,1-4-1 0,1-6 2 16,3-4-2-1,3-10 0-15,-3-4 13 0,11 0 2 16,-3-8-12-16,3-20-1 16,5-10 3-16,-5-11-6 15,-9-6-3-15,2-3-13 16,-8-7 5-16,-8 13 11 16,-5 10 0-16,0 17 1 15,0 12 18-15,0 9 3 16,-7 4-3-16,-6 0-7 15,0 21-5-15,3 16-6 16,2 8 2-16,8 10-1 16,0-1 1-16,0 2 1 0,18-3-2 15,10-3-2 1,0-4 8-16,5-10-2 0,2-6 1 16,-3-13-1-16,-1-9 3 15,0-8-9-15,-7 0-1 16,3-8-2-16,6-17-10 15,-4-8 1-15,-9-4-1 16,-4-5 8-16,-2 0 0 16,-8 4-2-16,-4 8 0 15,-2 12 0-15,0 11 6 16,-13 7-1-16,-9 0 2 16,-9 0 4-16,7 20 6 15,-6 15-2-15,12 3 0 16,5 4 0-16,5 0-2 0,8-8-1 15,0-4 4-15,0-8-1 16,0-8 2-16,0-5-6 16,12-6-3-16,2-3 3 15,13 0 10-15,-4-12-10 16,5-14-4-16,-6-10-1 16,3 2-7-16,-9 2 3 15,-11 10-4-15,-2 8 9 16,-3 10-1-16,0 4 0 15,0 0-8-15,0 0 3 16,0 22 4-16,0 8 2 16,-3 4 1-16,3 0 2 15,0 0-1-15,0-2-3 16,0-5 7-16,13-6-12 16,-4-7 4-16,5-8-2 0,10-6 0 15,-2 0 1-15,12-20-4 16,0-16 7-16,6-8 0 15,-18-10 0-15,4-12 0 16,-15-12 0-16,2 0 0 16,-2 2 0-16,-8 10 0 15,-3 16 0-15,0 19 12 16,0 13 7-16,0 8-4 16,0 10-4-16,0 0 0 15,-2 2 1-15,-9 28-10 0,6 16 2 16,1 8 9-16,4 8-7 15,0 1 6-15,0 1 7 16,6-2-8-16,14-4-7 16,6-8 3-16,-6-10-6 15,8-4-1-15,-8-10 1 16,2-9-2-16,4-11-3 16,-4-6-8-16,8 0 2 15,3-20-10-15,7-17-9 16,-5-5 3-16,-1-10 0 15,-1 0-4-15,-11 0 9 16,-1 10 4-16,-18 12 0 16,-3 14 4-16,0 11 13 15,-11 5 0-15,-11 3 0 16,-9 21 8-16,12 9 5 0,-7 5-8 16,12 5 5-16,13 3 1 15,1 0 8-15,0-3-8 16,1-7-4-16,17-5-7 15,6-3 1-15,-7-10-1 16,2-7 0-16,8-8 0 16,-6-3-19-16,9-3-27 15,-6-26-30-15,0-8-102 16,-7-8-97-16</inkml:trace>
  <inkml:trace contextRef="#ctx0" brushRef="#br0" timeOffset="114472.04">22488 13776 642 0,'0'0'352'0,"0"0"-321"16,0 0-31-16,0 0 0 16,0 0 1-16,0 0-1 15,153-18-30-15,-64-2-119 16,-8 1-166-16</inkml:trace>
  <inkml:trace contextRef="#ctx0" brushRef="#br0" timeOffset="114631.37">23689 13793 860 0,'0'0'145'15,"0"0"-102"-15,0 0 71 16,0 0-47-16,0 0-57 15,0 0-10-15,-14 2-50 16,-5 0-192-16</inkml:trace>
  <inkml:trace contextRef="#ctx0" brushRef="#br0" timeOffset="145410.28">11510 16169 67 0,'0'0'43'16,"0"0"-6"-16,0 0-27 16,0 0 11-16,0 0-7 15,0 0-13-15,0 0 7 16,-10-81-1-16,10 72 1 15,0-3 1-15,0 8-1 16,0-6 29-16,7 2-33 0,6-1 27 16,-7 1 4-16,5-1-19 15,0-2 13-15,-1 2 21 16,-2-5-39-16,-2 1 35 16,4 2-23-16,-1-1 18 15,1 0-25-15,-5 6 1 16,-4 0 3-16,-1 5 7 15,0-1-5-15,0 2-20 16,0 0-2-16,-14 0 0 16,-40 15 3-16,-23 18 34 15,-28 5 16-15,-12 9-15 16,-6 5-7-16,9 4-18 0,14-4-6 16,19-4 1-16,19-10-4 15,18-10-3-15,22-10 1 16,9-7 0-16,11-7-2 15,2-2 0-15,0-2 3 16,0 0 3-16,0 0 1 16,2 0-2-16,31-13-1 15,16-14-4-15,24-5-5 16,-1-9-2-16,1-4 0 16,1-2-5-16,-1-5 1 0,-5 6 3 15,-2-2 2 1,-11 5 0-16,4 2 0 15,-13 4 2-15,-10 11 4 16,-4 3 0-16,-15 4 0 0,1 8 0 16,-8 2 0-16,-8 5 0 15,-2 4 1-15,0 0-2 16,0 0-5-16,0 0-12 16,-27 24 15-16,-16 15 2 15,-21 7 2-15,-11 10 5 16,-19 3 3-16,-4 7 1 15,-14 0-7-15,-1 0 0 16,11-5-1-16,7-4-4 16,27 3-14-16,22-4-97 15,27-13-127-15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10:39.3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7385 7672 417 0,'0'0'193'16,"0"0"-124"-16,0 0 27 15,0 0 17-15,0 0-27 16,0 0-16-16,0 0 6 16,0 0-13-16,-12 0-16 15,12 0-8-15,0 0-5 16,0 0-4-16,-2 0-3 15,2 0-4-15,-2 0 1 16,2 0-8-16,0 0-6 16,0 0-5-16,0 0-5 15,16 0 0-15,34-6 0 16,18-4 2-16,12 3 0 16,4 1 1-16,-6-1-2 15,-2 0-1-15,-12 3 0 0,-14 1-1 16,-15 1 1-16,-18-1-3 15,-6 3 6-15,-11 0-3 16,0 0 3-16,0 0-1 16,0 0 0-16,0 0-2 15,0 0 0-15,0 0-1 16,0 0-8-16,0 0-10 16,0 0-14-16,0 0-18 15,0 0-21-15,0 0-76 16,0 12-59-16,0 3-337 15</inkml:trace>
  <inkml:trace contextRef="#ctx0" brushRef="#br0" timeOffset="3304.19">8670 7658 211 0,'0'0'102'0,"0"0"-11"0,0 0-8 15,0 0-2-15,0 0-14 16,0 0 1-16,0 0 37 16,10-42-38-16,-10 42-18 15,0 0-7-15,0 0-12 16,2 0-13-16,-2 13-13 16,2 21 14-16,1 11 19 15,-3 7-14-15,5-6-12 16,-5-8-5-16,3-8-4 15,0-12 1-15,-3-6-3 16,0-8 2-16,0-2-2 16,2-2 1-16,-2 0 5 15,3 0-3-15,-2-16 0 0,12-17 0 16,3-14-3-16,1 5-2 16,1 10 0-16,-5 12-1 15,-9 15 3-15,3 5-1 16,-4 0-12-16,8 5 11 15,-1 18 2-15,8 6 0 16,5 0 2-16,-4 0-2 16,2-3-1-16,3-8 0 15,-7-6 1-15,-7-6 0 16,5-6 0-16,-7 0-6 16,-2 0 7-16,10-18-1 15,-5-16 0-15,-4-9 2 0,-6-5-4 16,-1 1-1-1,0 1-11-15,0 10 0 0,-3 11 0 16,-13 11 7-16,0 14-7 16,2 0-31-16,-5 0 40 15,3 21-4-15,-3 6 1 16,8 0-3-16,10 3-1 16,1-4-1-16,1 0 4 15,31-7 2-15,9-11 6 16,7-8 0-16,4 0 2 15,3-22-2-15,7-13 1 16,-3-4 0-16,-11-8 0 16,-9 2 0-16,-10-1 2 0,-17 0-2 15,-12 3 2-15,0 2 2 16,-5 5 5-16,-13 6 1 16,0 10 13-16,2 12-9 15,7 5-3-15,-4 3-8 16,1 5 0-16,-3 25 3 15,-2 12-5-15,12 8 5 16,-3 3-1-16,8 3-4 16,0 1 0-16,11 0 4 15,5-5 0-15,2-6 3 16,-4-10-5-16,-3-10 3 16,-3-12-2-16,-7-6-2 15,1-6 2-15,-2-2 5 0,0 0 17 16,10 0 11-16,-6-20-14 15,14-17-6-15,-4-6-17 16,11 4-1-16,-8 8-2 16,-3 12 2-16,-5 11 1 15,-8 8-5-15,1 0-6 16,7 0 6-16,-4 11 1 16,10 16 4-16,-1 6 0 15,5 3 3-15,1-3-4 16,6-3 2-16,-4-11-1 15,5-7 0-15,-6-7 2 16,3-5-2-16,-2 0 0 16,3-7 4-16,-1-19-4 15,5-10 2-15,-9-2-1 0,-4-3 1 16,-6 2-2-16,-8 6-1 16,-2 3-7-16,0 12 2 15,0 9-10-15,0 6 0 16,-15 3-31-16,-1 3 4 15,-1 24 34-15,2 12 6 16,-1 7-15-16,15 4-19 16,1-4 17-16,0-4-5 15,3-10-2-15,14-10 8 16,8-6 10-16,-7-12-1 16,4-4 8-16,6 0 1 15,3-18-2-15,4-18-1 16,-2-9 7-16,0-1-3 0,-5 1 0 15,-6 7 1-15,-4 8 2 16,-6 11-1-16,-9 10 14 16,-1 7 4-16,-2 2-5 15,0 0-7-15,0 7-5 16,0 23 3-16,0 6 12 16,0 3 0-16,0-3-11 15,8-9-3-15,-2-4 5 16,8-9 2-16,-11-8 0 15,7-4-1-15,-5-2 4 16,9 0 6-16,7-15-3 16,7-18-5-16,1 4-5 15,-6 2 6-15,4 7-2 16,-12 9 2-16,-6 3-11 0,-2 8 5 16,-1 0-5-16,2 0-1 15,-1 27 3-15,11 11 4 16,-2-5 4-16,8 0-8 15,-3-9-1-15,-1-8-2 16,7-7 2-16,-5-9-3 16,5 0-17-16,-6-19-65 15,-7-19-128-15</inkml:trace>
  <inkml:trace contextRef="#ctx0" brushRef="#br0" timeOffset="4330.56">8670 9395 699 0,'0'0'98'0,"0"0"-74"16,0 0 67-16,0 0-11 15,0 0-27-15,0 0-14 16,-15-2-5-16,15 2-5 16,0-2-8-16,25-3-2 0,21-2 5 15,12 0-1-15,7 0-12 16,-3 3-6-16,6-4-4 15,-3 7-1-15,-18-2 2 16,-5 1-1-16,-22 2-1 16,-16 0 0-16,2 0 1 15,-6 0 2-15,0 0 0 16,0 0 1-16,0 0 2 16,0 0 5-16,0 0-6 15,0 0-5-15,0 0 0 16,0 0 5-16,0 0-5 15,0 0-1-15,0 0-3 16,0 0-11-16,0 0 1 16,0 0-15-16,0 0-23 15,0 0-24-15,0 0-13 0,0 0-45 16,0 0-107-16,-10 0-182 16</inkml:trace>
  <inkml:trace contextRef="#ctx0" brushRef="#br0" timeOffset="7899.91">9603 9509 528 0,'0'0'62'16,"0"0"-50"-16,0 0 2 0,0 0 48 15,0 0 17 1,0 0 7-16,58 11-28 0,-26-11-11 16,6 0 0-16,3-22-15 15,0-11-4-15,-4-3-13 16,-2-7-11-16,-10-3 13 15,-9-2-15-15,-11 1 5 16,-5 7-7-16,0 2 0 16,-19 13 0-16,-10 10-3 15,0 10-23-15,5 5 16 16,-2 0 5-16,11 0-1 16,-2 11-10-16,8 3 11 15,5 0 2-15,4-6-7 16,0 0 7-16,0-2 2 0,0 2 1 15,15-4 0-15,0-2 1 16,9 0 0-16,-7 0 0 16,1 4 4-16,-2 0 0 15,-3 2-4-15,3 2 0 16,-6 4 2-16,3 4 2 16,-3 5 0-16,-3 0-4 15,4 4 6-15,-4-2-4 16,6-5 0-16,-7 3-2 15,4-8-1-15,4-2 0 16,-7-5 0-16,9-5 3 16,-1-3 0-16,0 0 7 15,3 0-3-15,10-14-3 0,-6-13 2 16,8-8 0 0,-10-3-6-16,0-4 0 0,-12 0-1 15,1 4-4-15,-9 8-1 16,0 8 4-16,0 12-3 15,-7 6 1-15,-3 4-19 16,-4 0 12-16,-3 0-1 16,-4 22 3-16,3 6 8 15,7 2-1-15,4 6-6 16,7-3 6-16,0 2 2 16,0-4 0-16,0-6 0 15,18-7-1-15,4-4 1 0,-1-9 2 16,-1-5-1-16,8 0 2 15,-5-14 2-15,5-11-1 16,-9-5 0-16,-3 0-3 16,-1 1 2-16,-14 2-3 15,6 7 1-15,-7 6 2 16,0 2-2-16,0 8 1 16,0 4-2-16,0 0-1 15,0 0-14-15,0 0-10 16,0 4 15-16,0 17 6 15,-7-2-1-15,7-1 3 16,0-3 1-16,0-2-1 16,12 1 1-16,6-2 2 0,-2-1-1 15,0 1 1-15,0-1-1 16,-9 3 0-16,0-5 2 16,-5 1-2-16,-2 2 3 15,0 2 6-15,-3 2 3 16,-21-2-12-16,5-6 2 15,11 2-4-15,0-8 2 16,6-2-1-16,2 0-1 16,0 0 0-16,0-16-9 15,0-11 3-15,0 0 4 16,15 0-3-16,7 1-2 16,9 8 9-16,1 2 0 0,-6 7 0 15,-4 2 0 1,-6 5 1-16,-6 2-1 0,-6 0 0 15,-1 0 0-15,-3 0 3 16,7 20 0-16,-3 5 2 16,-4 5 4-16,2-6-1 15,1-1-4-15,5-4 0 16,-4-8 0-16,1-6-2 16,-5-5-1-16,11 0 1 15,2 0 7-15,5-6 7 16,5-18-11-16,8-5 10 15,-11-3-11-15,4 0-3 16,-9 4-1-16,-6 6 1 16,-1 8-1-16,-3 10 1 15,-5 4 2-15,0 0-3 0,0 0-1 16,0 0-2-16,0 12 0 16,0 14 2-16,0 6 0 15,0-4 1-15,0-3 1 16,14-5-1-16,3-4-1 15,-1-6 1-15,3-7 3 16,7-3-3-16,-3 0 0 16,9-17 5-16,0-13-3 15,-1-5-2-15,-5 1 1 16,-10-6-2-16,-7-4 1 16,3-3-4-16,-11-2-1 15,-1 5 3-15,0 9-2 0,0 18 4 16,0 7 0-1,0 10 0-15,0 0-6 0,0 0-28 16,0 27 10-16,0 12 24 16,-6 9 0-16,-1 0 0 15,7 0 0-15,0-5-1 16,0-6 1-16,7-7 0 16,3-6 0-16,5-8 0 15,9-10 0-15,-5-6 0 16,0 0 0-16,8 0 0 15,-2-27 0-15,1-5 1 16,-4-9-1-16,-8-4 2 16,2-4 4-16,-13-7-6 0,-3 2 0 15,0 6 0 1,0 8 3-16,0 12 2 0,0 10 1 16,0 9 4-16,0 7 2 15,0 2 0-15,0 0-9 16,0 0-1-16,-3 11-2 15,-10 21 5-15,6 8 7 16,-2 8-9-16,9 2-3 16,0-2 0-16,0 0 0 15,0-8 2-15,16-6-2 16,2-2 0-16,-3-9 0 16,0-7 0-16,-4-5 0 0,-7-6-1 15,7-2-4-15,-6-3-38 16,4 0-16-16,0-12-103 15,2-18-83-15,-8-4-291 16</inkml:trace>
  <inkml:trace contextRef="#ctx0" brushRef="#br0" timeOffset="8103.4">11039 9229 105 0,'0'0'652'0,"0"0"-606"16,0 0-38-16,0 0 32 16,0 0 6-16,0 0-26 15,0 0-11-15,145-22-7 0,-88 8-2 16,8-5-35-16,0 4-106 16,-5-2-15-16,1 2-246 15</inkml:trace>
  <inkml:trace contextRef="#ctx0" brushRef="#br0" timeOffset="8253.7">11809 9163 793 0,'0'0'109'0,"0"0"-86"16,0 0 46-16,0 0-13 15,0 0-46-15,0 0-10 0,0 2-33 16,-10-2-104-16,-19 0-264 15</inkml:trace>
  <inkml:trace contextRef="#ctx0" brushRef="#br0" timeOffset="11848.23">10896 11135 672 0,'0'0'93'16,"0"0"-78"-16,0 0-6 15,0 0 62-15,0 0-19 16,0 0-14-16,0 0-8 16,0 0-8-16,0 0-6 15,0 0 0-15,0 0 7 0,0 0 1 16,0 0 8-16,0 0-13 16,0 0 7-16,0 0 3 15,0 0-12-15,0 0 3 16,0 0-5-16,0 0-11 15,0 0 10-15,0 0-14 16,0 0 0-16,0 0-1 16,21 0 3-16,6 0-2 15,18 0 8-15,12 0-8 16,-5 0 2-16,0 0 1 16,-4 0-3-16,-5 0 0 15,-9 0-2-15,-14 0 2 16,-9 0 0-16,-8 0-1 15,-3 0 1-15,0 0 2 0,0 0-2 16,0 0-2-16,0 0-8 16,0 3-5-16,0-3-21 15,0 0-46-15,3 3-22 16,0 3-26-16,10 1-89 16,2-3-100-16</inkml:trace>
  <inkml:trace contextRef="#ctx0" brushRef="#br0" timeOffset="14100.01">11685 11274 675 0,'0'0'57'16,"0"0"-51"-16,0 0 20 15,0 0 49-15,0 0-15 16,0 0-24-16,36-8-15 16,-9-13-10-16,-5-6-1 15,7-3-2-15,-8-4 8 16,4-2-11-16,-9 3 3 16,-3 4-8-16,-8 2 0 15,-5 9 3-15,0 2 1 16,-12 7 1-16,-7 4-3 15,-1 5-4-15,-7 0 2 0,6 0-1 16,-6 0-6-16,9 11-3 16,2 3 0-16,9-3 2 15,-3 1 4-15,10-5 0 16,-4-3 3-16,4 0-1 16,0 1 1-16,0-1 2 15,0 4 0-15,17-2 0 16,-1 4 1-16,5-2-1 15,3 1-1-15,-7 3 2 16,2-3 2-16,2 5-1 16,-6-2-1-16,3-1 0 15,-4 2-2-15,2-2 4 0,0 1-4 16,-3-2 0-16,-4-2 0 16,4-4 1-16,-3 0 0 15,-3 2-1-15,6-6 5 16,-2 0-4-16,4 0 3 15,-3 0-1-15,11-12-2 16,-1-3 3-16,7-8 0 16,-1-2-3-16,-5-2 0 15,1 0-1-15,-6-1 1 16,-8 3-1-16,3 4 1 16,-13 5 0-16,0 10-1 15,0 3-8-15,0 3 3 0,-6 0 1 16,-8 0-8-16,-2 14 2 15,-1 7-2-15,4 1 6 16,-2 6 3-16,9 1-7 16,5 0 0-16,1 1-1 15,0-7 3-15,1-3 3 16,18-6-4-16,1-10-3 16,5-4 4-16,-2 0-1 15,6-8 7-15,3-17 2 16,-2-6 0-16,-4 0 0 15,5 2 2-15,-4-1 6 16,-8 7 1-16,-5 3 2 16,-2 8 10-16,-7 6 2 0,-5 6 6 15,0 0-5-15,0 0-8 16,0 0-10-16,0 0 4 16,0 12-10-16,0 17 0 15,0 8 2-15,0 9 3 16,2 7-2-16,9 4-3 15,-6 4 3-15,8-2-3 16,-7-4 0-16,2-8 0 16,-3-12 1-16,-5-10-1 15,1-8-2-15,-1-9-13 16,0-4-9-16,0-4 1 16,0 0-1-16,0 0-5 15,-1-13-12-15,-14-20 4 16,-5-8 32-16,1-8 5 15,5-11 1-15,1 2-1 0,11 3 4 16,2 6-2-16,0 9 10 16,0 6-2-16,0 9-4 15,2 3 6-15,15 1 0 16,-1 7-10-16,10 3 2 16,-6 3 0-16,0 2-3 15,-5 4 2-15,1 2-3 16,-2 0 0-16,-1 0 0 15,-7 14-1-15,-2 9 1 16,-4 4 2-16,0 2 1 16,0 1 0-16,-20 0-3 15,0-8 0-15,-1 0 1 0,-3-6 1 16,10-6-2-16,8-6 4 16,3-4-4-16,3 0 1 15,0 0-3-15,0-20-4 16,3-9-15-16,16-4 10 15,8 4 1-15,5 6 3 16,-5 7-3-16,2 3 4 16,3 6 0-16,-2 2-2 15,-11 3 8-15,0 2-1 16,-7 0 1-16,-8 0-2 16,3 14 2-16,-7 6 5 15,0 3 5-15,0 2-4 16,0-2 10-16,0-3-7 0,0-2-4 15,0-4-4-15,0-8 1 16,0-6-1-16,0 0-2 16,7 0 1-16,6 0 0 15,2-18 10-15,-1-7-6 16,-3-4-1-16,-1 2 2 16,-10 0 3-16,0 4 4 15,0 2-2-15,0 5-4 16,0 10 2-16,-4 1 7 15,-9 5-15-15,-4 0 0 16,1 0-1-16,-2 0 1 16,3 13-1-16,2 1 1 0,7 3 0 15,5 2-6-15,1 0 3 16,0-1 2-16,1-2 1 16,20-5-3-16,-1-4-5 15,7-2 6-15,3-5-3 16,-1 0 0-16,-1-12 4 15,11-13-3-15,-5-2-10 16,-3 0-11-16,-8 0 9 16,-9 4-7-16,-3 5 19 15,-11 4 4-15,0 4-6 16,0 6 4-16,0 4 1 16,-5 0 0-16,-2 0 1 15,-3 0 0-15,7 4-1 0,3 4-4 16,0-4 4-16,0-2 0 15,0 1 0-15,0-3 0 16,0 0 1-16,13 0 3 16,4 0 10-16,-4 0 9 15,-4 0-8-15,1 2-6 16,-4 3-2-16,2 3 4 16,-4 4 5-16,0 1-6 15,5 6 3-15,-7 1-5 16,3 5 2-16,6-2-4 15,-5-2-2-15,6-5 0 16,-2-3-3-16,-3-4 1 16,8-4 0-16,-4-5-1 15,3 0 2-15,-2 0-2 0,11-11 3 16,-2-15-3-16,-1-3-2 16,4-4-11-16,-10-2 4 15,-6-3 5-15,-5-4 3 16,-3-4 1-16,0 3 0 15,0 6 5-15,0 11 8 16,-11 10 9-16,-3 6-5 16,1 10-6-16,0 0 6 15,10 0-5-15,-1 0-5 16,-6 14-2-16,9 14-5 16,1 8 4-16,0 9-3 15,0 2 0-15,0-3 1 16,0 0-1-16,12-6 2 15,1-2 2-15,-4-1-5 0,15-10 0 16,-13-6 0-16,10-5 0 16,-2-6-3-16,-4-4-8 15,0-4-24-15,6 0-6 16,-4-7-20-16,0-20-48 16,1-5-137-16,-5 1-210 15</inkml:trace>
  <inkml:trace contextRef="#ctx0" brushRef="#br0" timeOffset="14311.56">13121 10977 613 0,'0'0'201'16,"0"0"-180"-16,0 0 7 15,0 0 40-15,0 0-29 16,0 0-32-16,8-10 2 15,38 10-2-15,4-2-7 16,1-6 0-16,-2-2-13 16,0 1-50-16,-3 2-69 15,-11 2-64-15,-9 0-275 16</inkml:trace>
  <inkml:trace contextRef="#ctx0" brushRef="#br0" timeOffset="14501.98">13633 10997 836 0,'0'0'138'0,"0"0"-125"15,0 0 34-15,0 0 38 16,0 0-26-16,0 0-23 16,0 0-18-16,0 0-18 15,0 0-3-15,0 0-79 16,-16 0-98-16,-25 0-322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4:50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8911 13354 629 0,'0'0'48'16,"0"0"-11"-16,0 0 51 15,0 0 28-15,0 0-78 16,0 0-19-16,0 0 4 16,0 0 0-16,0-5 2 15,4 5 1-15,-4 0 4 16,0 0-10-16,0 0 2 16,6 0-9-16,-5 5-2 15,7 11 17-15,3-1-5 16,-4 3-8-16,6 4-8 0,-1-2 0 15,-8 0 4-15,9-4-8 16,-7-2 3-16,2-2-4 16,-3-8 0-16,-3-2 6 15,-2 0-3-15,1-2 1 16,-1 2 1-16,0-2 0 16,10 0 5-16,-7 0-6 15,16 0 6-15,5-10 0 16,12-14 1-16,2-8-8 15,10-2 3-15,9-8-3 16,-2-4-4-16,3 0 0 16,-9 5 2-16,-1 7 1 0,-11 12-2 15,-15 3-1 1,-9 10 0-16,-6 7 0 0,-7 0 0 16,0 2-1-16,0 0 0 15,0 0 0-15,0 0-3 16,0 0-8-16,0 0-22 15,0 0-25-15,0 0-45 16,0 0-17-16,0 0-40 16,0-2-136-16</inkml:trace>
  <inkml:trace contextRef="#ctx0" brushRef="#br0" timeOffset="947.92">10919 10388 614 0,'0'0'22'16,"0"0"19"-16,0 0 18 15,0 0 83-15,0 0-64 0,0 0-53 16,-29 0-16-16,32-2-1 16,36-6 0-16,16-6 15 15,13-5-7-15,21-2-2 16,-2 1-7-16,8-1 2 15,-10 1-8-15,-4 3 1 16,-13 0-1-16,-11 5-1 16,-21 3-4-16,-20 7 1 15,-16 2-5-15,0 0-24 16,-29 0 18-16,-20 21 13 16,-22 6-7-16,-24 7 7 15,-2 2-12-15,-6 0 4 16,-5-4 4-16,24-8-2 15,18-2 7-15,21-11 0 16,31-4 3-16,14-5-1 16,0-2 15-16,33 0-11 0,29 0 11 15,38-16 21-15,16-4-15 16,9-2-8-16,2 3-14 16,-26 12-1-16,-34 7-31 15,-43 0-233-15</inkml:trace>
  <inkml:trace contextRef="#ctx0" brushRef="#br0" timeOffset="3084.16">8346 14185 628 0,'0'0'41'16,"0"0"-31"-16,0 0 57 15,0 0 53-15,0 0-73 16,0 0-23-16,0 0-8 16,13-2 5-16,-13 2 3 15,0 0 8-15,3-2-5 0,-3 2 2 16,0 0-2-16,1 0-14 15,11 0-1-15,-1 6 8 16,8 11 7-16,-3 3-6 16,6-2-13-16,-5 1 3 15,-2 1-1-15,-1-2-7 16,5-4 4-16,-11 1 5 16,-3-7-9-16,-4-3 5 15,-1-3-7-15,3-2 2 16,-3 0 10-16,7 0-4 15,-7 0 4-15,0 0-2 16,0 0 8-16,0 0-7 16,1 0-2-16,1 0-2 0,12 0 1 15,5-15 1 1,15-8-6-16,9-7 1 0,4-8-4 16,11 5 0-16,6-5 0 15,-3 2-1-15,-5 8 1 16,2 7 0-16,-22 7 0 15,-9 5-1-15,-18 7 0 16,-2 0-2-16,-7 2 2 16,0 0 1-16,0 0 1 15,0 0-2-15,0 0-2 16,0 0-3-16,0 0-15 16,0 0-15-16,0 0-16 15,0-4-60-15,0-4-14 16,0 0-168-16,-16-2-154 15</inkml:trace>
  <inkml:trace contextRef="#ctx0" brushRef="#br0" timeOffset="7852.02">11834 14931 610 0,'0'0'85'16,"0"0"-44"-16,0 0 60 15,0 0-2-15,0 0-62 16,0 0-4-16,0 0 1 16,-14 0-6-16,12 0 0 15,0 0-2-15,2 0 1 16,0 0-5-16,0 0-13 0,0 0 3 15,-4 0-5 1,4 0-6-16,-3 0 6 0,-7 0-3 16,9 0-1-16,-10 0 0 15,7-3 7-15,-2 2-9 16,-1-2 1-16,2 1 3 16,0 2-3-16,-3-3-1 15,8 1 6-15,-2 2 4 16,2-3 3-16,0 3 1 15,0-1-4-15,0 1 7 16,0 0-5-16,0 0-9 16,0 0 7-16,0 0-4 15,0 0-4-15,0 0 7 0,0 0-8 16,0 0 5-16,2 15 0 16,12 7 6-16,0-3-4 15,-1 8-2-15,-5-3 1 16,7-2-1-16,2 6 0 15,-5-1-2-15,1 1-4 16,-5-2 1-16,2-8 0 16,-6-6 4-16,7-2-3 15,-6-6 0-15,-2 0-1 16,-3-2 1-16,0 0 1 16,0-2-2-16,0 0 2 0,0 0 1 15,2 0 2 1,6 0-1-16,-4 0-1 0,12 0 1 15,12-15-1-15,9-12-3 16,12-9 1-16,14-6-1 16,6-4 1-16,22-1-3 15,-1-1 1-15,12 0 0 16,-4 5 5-16,-13 5 1 16,-15 7 2-16,-10 5-2 15,-23 8-2-15,-10 2 1 16,-10 6 0-16,-13 7 3 15,4 0-3-15,-5 1-3 16,-3-1 0-16,1 3-2 16,1 0-1-16,-2 0-2 15,4-1-2-15,-4 1-2 0,0 0-14 16,0 0-4-16,0 0-6 16,0-3-6-16,0 3 2 15,0 0-13-15,0-2-16 16,-4-6-73-16,-10 2-47 15,-3 1-100-15,-1 5-163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11:38.31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11326 6972 712 0,'0'0'96'16,"0"0"-60"-16,0 0 49 15,0 0 6-15,0 0-15 16,0 0-11-16,0 0-18 15,0 0-16-15,0-8 3 16,0 8-7-16,0 0-4 16,0 0-7-16,0 0-2 15,0 0-10-15,0 0-2 16,0 0 1-16,0 8-3 16,0 8 1-16,0 4 1 0,4 2-1 15,7-1 1 1,-4-2-1-16,2-5 2 0,-3-2-3 15,5-6 3-15,-5-2 2 16,10 1 0-16,13-5 4 16,13 0-1-16,16-7-1 15,16-18 5-15,9-4-10 16,11 3-1-16,-6 6 7 16,-5 4 2-16,-20 6-7 15,-17 4-2-15,-27 2-1 16,-9 1 4-16,-4 3 1 15,-6 0-2-15,0 0-1 16,0 0-2-16,0 0 0 0,0 0-2 16,0 0-3-1,0 0-18-15,0 0-18 0,0 0-9 16,-13 0-21-16,-12 7-76 16,-5 7-75-16,-3-6-373 15</inkml:trace>
  <inkml:trace contextRef="#ctx0" brushRef="#br0" timeOffset="31847.21">16369 6945 118 0,'0'0'67'0,"0"0"-48"0,0 0 0 15,0 0-3-15,0 0 38 16,0 0 4-16,0 0-2 16,0 0-3-16,0 0-21 15,-48 0 2-15,34 0 9 16,1 0-6-16,-4-3-11 16,0 3-7-16,-1 0-1 15,-9 0 1-15,5 0 10 16,-5 0-7-16,-5 0 0 15,7 0-6-15,-5 0 1 16,12 0-9-16,-6 0 2 16,7 0-10-16,-1 0 5 15,3 0 2-15,8 0-2 0,-2 0 5 16,7 0-3-16,2 0 7 16,0 0-6-16,0 0-4 15,0 0 8-15,0 0 0 16,0 0-12-16,0 0 5 15,5 0 2-15,19 0-4 16,15 0 2-16,17 0-4 16,2 0 0-16,3 0-1 15,2 0 0-15,-2 0-3 0,-8 0 3 16,-3 0 0 0,-7 0 0-16,-13 0 1 0,-19 0-1 15,-1 0 0-15,-9 0-3 16,-1 0 3-16,0 0 0 15,0 0 0-15,0 0 0 16,0 0-1-16,0 0-19 16,0 0 5-16,0 0-19 15,0 0-49-15,0 0-32 16,16 0-180-16</inkml:trace>
  <inkml:trace contextRef="#ctx0" brushRef="#br0" timeOffset="33399.4">18405 7283 366 0,'0'0'88'0,"0"0"-81"15,0 0 17-15,0 0 29 16,0 0-25-16,0 0-18 15,-20 2 14-15,7 20 7 0,-7 3-11 16,-6 6 16-16,1 5-7 16,-10 3-1-16,-3 2-5 15,0-3-6-15,3-4-7 16,2-2-3-16,3-12-2 16,12-1-5-16,5-12 4 15,13-3-3-15,0-4 4 16,0 0-5-16,0 0 6 15,0 0 2-15,0-16 5 16,15-14-13-16,8-7 0 16,14-2-4-16,2-1 1 15,7 2-7-15,-9 6 6 0,9 1 4 16,-11 6 0 0,-2 4-1-16,-6 6 0 0,-9 5 1 15,-5 1 6-15,-10 6-6 16,-2 1-5-16,2 2 5 15,-3 0 0-15,0 0 0 16,0 0-2-16,-4 16 2 16,-24 18 11-16,-11 15 11 15,-8 3-5-15,-14 5-8 16,8-5-1-16,1-5-1 16,-2-10-7-16,16-6-4 15,2-8-5-15,11-7-77 16,10-7-66-16,15-9-428 15</inkml:trace>
  <inkml:trace contextRef="#ctx0" brushRef="#br0" timeOffset="87147.73">22647 11845 210 0,'0'0'71'0,"0"0"35"15,0 0-27-15,0 0 9 16,0 0-38-16,0 0 12 16,0 0 21-16,0 0 16 15,0 0-57-15,40-80-22 16,-40 80-4-16,0 0-10 15,-13 9-1-15,-22 24 15 0,-6 9 8 16,-5 3-5 0,13-4-6-16,4-7-14 0,10-8 4 15,9-9-7-15,4-5-4 16,6-5 3-16,0-4-2 16,0 1-2-16,0-4 4 15,0 0-1-15,0 0 1 16,16 0-2-16,5-18 1 15,6-9 1-15,6-6-1 16,-3-2-2-16,-8 2-6 16,-7 14 1-16,-3 7 7 15,-12 10 2-15,0 2-2 16,0 4-1-16,-27 30-3 0,-8 8 6 16,-9 7 4-16,3-8-4 15,-1-8-17-15,6 0-74 16,4-8-161-16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15:2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17180 11238 164 0,'0'0'47'16,"0"0"-32"-16,0 0 11 0,0 0 40 15,0 0-24-15,0 0-11 16,0 0 0-16,0 0-14 15,0 0-2-15,0-2 5 16,0-1 15-16,0 3-4 16,0-2-5-16,-11 2-12 15,-6-3-4-15,-3 1 3 16,-10 2-3-16,-2 0-3 16,2 0 8-16,0 0 6 15,-4 0-14-15,5 0 7 16,2 0-1-16,1 5 9 15,7-3-9-15,16-2-1 16,3 0 15-16,0 0-2 16,0 0-22-16,7 0-2 15,34 0 2-15,15 0-3 0,24 0 9 16,12-5 0-16,3 1-9 16,-8 2 16-16,0 2-7 15,-11 0-4-15,-12 0 1 16,-15 0-6-16,-17 0 1 15,-13 0-1-15,-9 0 0 16,-10 0 0-16,0 0 2 16,0 0 4-16,-10 0-3 15,-22 0-2-15,-9 6 1 16,-19 4-4-16,-4 2-1 16,-2-1 2-16,2-2-3 15,15-5-23-15,17-4-36 0,20 0-46 16,12-15-385-1</inkml:trace>
  <inkml:trace contextRef="#ctx0" brushRef="#br0" timeOffset="19201.2">21051 9490 166 0,'0'0'7'0,"0"0"-14"16,0 0-78-16</inkml:trace>
  <inkml:trace contextRef="#ctx0" brushRef="#br0" timeOffset="34282.47">24481 16099 88 0,'0'0'428'0,"0"0"-301"16,0 0-28-16,0 0-1 16,0 0-37-16,0 0-33 15,0 0 4-15,-137 0-16 16,130 0-8-16,-3 0 0 16,7 0-4-16,1 0 4 15,2 0 1-15,0 0-2 16,0 0 5-16,0 0 0 15,0 0-4-15,6 0-4 16,23 0 4-16,11 0-7 16,4 0-1-16,13 0-5 0,0 0-14 15,3 0 9-15,-6 0-7 16,1 0 7-16,-15 0 7 16,-9 0 3-16,-6 0 0 15,-18 0 6-15,-6 0 4 16,-1 0 10-16,0 0 3 15,0 0-9-15,-6 0 4 16,-17-6-8-16,-10-4-2 16,-6 3-4-16,-3 2-3 15,-7 1 10-15,8 4-3 16,-7-2 4-16,12 2 11 16,-1 0 1-16,15 0-5 15,8 0-3-15,9 0-4 0,5 0-6 16,0 0 7-1,0 0-7-15,0 0-5 0,3 0-1 16,13 0 0-16,13 0-4 16,4 0-3-16,5 0-4 15,7 2-3-15,1 7-3 16,-10-6-3-16,-6 1 6 16,-21-4 4-16,-2 0 7 15,-7 0-1-15,0 0-5 16,-10 0 9-16,-20 0 2 15,-10 0 0-15,-12-2 0 16,-9-3-2-16,2 3-2 0,16-1 2 16,13 3 4-1,7 0-4-15,16 0-1 0,7 0 1 16,0 0 3-16,0 0-3 16,0 0-3-16,7 0-11 15,16 0 6-15,0 0-14 16,5 0-10-16,2 0-19 15,3 3-42-15,0 2-109 16,-12-1-251-16</inkml:trace>
  <inkml:trace contextRef="#ctx0" brushRef="#br0" timeOffset="36799.28">19451 16576 555 0,'0'0'115'0,"0"0"-29"16,0 0 11-16,0 0-30 15,0 0-6-15,0 0-15 16,0 0-13-16,-73 60 22 16,32-13-24-16,-4 10-5 15,1 2-3-15,7 5-13 16,4 6 30-16,0 6-24 16,-8 14 0-16,4 7-2 15,2 4 1-15,2 0-1 16,3-5-1-16,14-7 2 0,3-10-13 15,7-8 7 1,5-7-7-16,1-2 3 0,0-2-4 16,0-2 0-16,0-1-2 15,18-6 2-15,0 0-2 16,14-9-1-16,-4-4-2 16,-9-16 0-16,3-2 2 15,-5-10-12-15,-4-4 1 16,-3-2 0-16,-8-4-7 15,1 0-3-15,-3 0-8 16,0 0-36-16,0 0-66 16,-18-8-31-16,-2-6-178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16:37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13474 3225 430 0,'0'0'108'0,"0"0"-58"16,0 0 42-16,0 0 40 15,0 0-38-15,0 0-11 16,0 0-14-16,-35-56 7 16,35 56-16-16,0 0-30 15,0 14-10-15,0 21 8 16,16 10-2-16,-5 3-5 15,-7 1-6-15,-2-4-10 0,0-5 6 16,5-11-11-16,-5-5 0 16,-2-8 0-16,0-8 0 15,0-6 1-15,0-2 0 16,0 0-1-16,0-13 1 16,0-22-1-16,0-9 0 15,0-9-1-15,0 1 1 16,1 9-5-16,18 13-1 15,1 11-4-15,8 5-1 16,5 8-15-16,0 6 3 16,2 0-19-16,-4 0-57 15,-2 12-30-15,-10 8-41 0,-5 3-125 16</inkml:trace>
  <inkml:trace contextRef="#ctx0" brushRef="#br0" timeOffset="883.26">13774 3399 655 0,'0'0'202'0,"0"0"-154"16,0 0 13-16,0 0 14 16,0 0-11-16,0 0-6 15,9 46-24-15,7-39-9 16,7 3-10-16,-3-7-10 0,-1-3-5 15,8 0 4-15,-9 0 0 16,1-22-3-16,-5-3 4 16,-3-5-5-16,-11-2 0 15,0 3-9-15,0 2 8 16,-25 6-5-16,-8 9-2 16,-1 10 5-16,2 2-2 15,-4 2 0-15,4 22 5 16,5 5 0-16,8 1 0 15,8 2 0-15,11-1-5 16,0 4 0-16,21-9 3 16,13 0-3-16,3-6-10 0,14-6-11 15,2-8-19 1,2-6 14-16,-1 0 22 0,-8 0 6 16,-12-20-3-16,-7-2 5 15,-16-2 2-15,-1-1 1 16,-10 0 5-16,0 6 20 15,0 0 5-15,-17 5-10 16,-8 10 5-16,5 4-9 16,-5 0-10-16,-2 4-8 15,8 12-2-15,3 6 2 16,3 4 1-16,12 0 1 16,1 2-2-16,0-3 0 15,0-2 0-15,13-7-1 16,-4-7 1-16,5-2 1 15,3-7 1-15,-2 0 2 0,5 0 5 16,6-18-1-16,-7-6-3 16,1 0-4-16,-7 8 7 15,-6 4 3-15,-1 10-3 16,-6 2 0-16,0 0-4 16,3 10 0-16,-3 21-4 15,0 20 8-15,1 5-2 16,6 6 1-16,-7 6-4 15,0 2-5-15,0-2 8 16,0-5-12-16,0-11 6 0,0-12-1 16,0-10 2-1,0-10-1-15,0-6 0 0,0-8 0 16,0-6 0-16,0-4-4 16,4-28 0-16,10-6 4 15,6 2 0-15,1 10-11 16,6 10-3-16,0 9 2 15,-4 7-12-15,-1 0 8 16,4 0-5-16,-10 5-8 16,3 1-30-16,-2 2-10 15,1-6-40-15,0-2-83 16,2 0-37-16</inkml:trace>
  <inkml:trace contextRef="#ctx0" brushRef="#br0" timeOffset="1732.97">14413 3422 461 0,'0'0'340'15,"0"0"-244"-15,0 0-3 16,0 0 28-16,0 0-49 16,0 0-46-16,-25 18 6 15,25 16 2-15,16 1-20 16,3 0 11-16,1-4-12 15,-1-6-3-15,0-5-3 16,-6-6-1-16,-1-8-6 16,-10-6 1-16,11 0-1 0,1-8 5 15,3-24 4-15,5-5-9 16,-2-2-4-16,4 3 2 16,-10 10-5-16,-8 13 1 15,4 7 4-15,-10 6-3 16,0 0-2-16,3 0 2 15,-1 11-8-15,1 13 13 16,12 4 2-16,0 4-2 16,-1-7 3-16,5 0-2 15,-4-5-1-15,2-6 0 16,1-4-2-16,-3-8 4 16,11-2-4-16,-4 0 2 15,8-28-1-15,1-8-3 16,-7-6 4-16,-1-4-13 15,-12 2 10-15,-1 8-4 0,-10 4-5 16,0 15 7-16,0 11-1 16,-13 6-2-16,-5 0 7 15,-1 3-1-15,-1 21 1 16,5 4 1-16,4 4-1 16,11 2-2-16,0 2 2 15,0-2-1-15,18-2 2 16,10-8-1-16,1-5 1 15,-4-10-1-15,6-7-1 16,-3-2-1-16,2 0 3 16,1-26 1-16,-5-11-1 15,6-2 1-15,-9-1 0 0,-13 1-1 16,-2 4 2-16,-8 10-1 16,0 10 4-16,0 7-1 15,-17 8-3-15,3 0-1 16,-1 0-1-16,1 10 1 15,11 6-1-15,3-3-2 16,0 6-1-16,1-1 3 16,20 0 2-16,9 2 1 15,3-2-2-15,-1 5 2 16,-1-2 3-16,-8 1 0 16,0 0 3-16,-16-4-6 15,-4 2 10-15,-3-4-5 16,0-4 2-16,-5 2 0 0,-26-6-9 15,-1-8-2-15,7 0-26 16,-4 0-38-16,12-12-81 16,7-20-165-16,7-12-392 15</inkml:trace>
  <inkml:trace contextRef="#ctx0" brushRef="#br0" timeOffset="1965.45">15438 3151 892 0,'0'0'215'16,"0"0"-166"-16,0 0 14 16,0 0 13-16,0 0-20 0,0 0-28 15,41 160-13-15,-36-108 4 16,5 1-8-16,-7-7-5 16,7-4-6-16,-3-8-4 15,-2-9 1-15,3-8-12 16,-4-11-23-16,7-6-13 15,-3 0-18-15,4-23-92 16,-8-9-15-16,-4-4-145 16,0 0-257-16</inkml:trace>
  <inkml:trace contextRef="#ctx0" brushRef="#br0" timeOffset="2108.71">15357 3363 611 0,'0'0'328'0,"0"0"-243"16,0 0-4-16,0 0 33 15,0 0-64-15,0 0-32 0,-6 0-7 16,52 0-11-16,8-5-1 16,9-8-49-16,-1-1-142 15,5-1-233-15</inkml:trace>
  <inkml:trace contextRef="#ctx0" brushRef="#br0" timeOffset="2403.27">16044 3550 1009 0,'0'0'173'0,"0"0"-155"15,0 0 7-15,0 0 48 16,0 0-16-16,-105 150-45 16,61-117-12-16,-12-5-56 15,7-6-302-15</inkml:trace>
  <inkml:trace contextRef="#ctx0" brushRef="#br0" timeOffset="3114.73">16215 3370 731 0,'0'0'195'16,"0"0"-131"-16,0 0 2 16,0 0 5-16,0 0 12 0,0 0-38 15,60 174-25 1,-45-102 4-16,-1 0-22 0,-1 1 4 15,-5-7 3-15,-8-3-8 16,0-10-1-16,0-13-16 16,0-10-39-16,-8-12-91 15,4-11-120-15,-2-7-425 16</inkml:trace>
  <inkml:trace contextRef="#ctx0" brushRef="#br0" timeOffset="3417.42">16222 3347 803 0,'0'0'188'0,"0"0"-148"16,0 0 54-16,0 0-7 16,0 0-42-16,0 0-24 15,72-118-4-15,-27 110-3 16,5 8-8-16,4 0-3 15,5 8-3-15,-13 17 1 16,-11 8-1-16,-12 5-1 16,-13 5 1-16,-10-1 1 15,-15 2 0-15,-31-6-1 16,-10-2 0-16,-4-8-15 16,5-8-15-16,0-8-38 15,20-12-73-15,12 0-54 0,12-13-299 16</inkml:trace>
  <inkml:trace contextRef="#ctx0" brushRef="#br0" timeOffset="4117.99">16616 3602 701 0,'0'0'192'0,"0"0"-125"15,0 0 25-15,0 0-7 16,0 0-16-16,0 0-42 16,65 18-7-16,-32-30-5 0,13-16-4 15,-6-14-10-15,2-4 2 16,-10-1-3-16,-10 1 3 16,-8 13 1-16,-10 6-4 15,-4 8 1-15,0 5 0 16,-6 8-1-16,-11 6-9 15,-2 0 4-15,-7 0-4 16,3 8-3-16,0 11 0 16,5-5-1-16,11-3-8 15,4-3 17-15,3 0-6 16,0-4 9-16,0 3-5 16,10-3 3-16,14 1 1 0,-2 3 1 15,6-5 1 1,-9 6 6-16,2 3 0 0,-7 4 2 15,3 2-4-15,-2 4 0 16,-3 6 5-16,-4 2-6 16,5-1 3-16,-3 2-4 15,-6-7 2-15,6-4-3 16,-4-6-1-16,0-6 0 16,3-5 0-16,-5-3 0 15,12 0 1-15,1-9 0 16,12-16 3-16,-7-10-4 15,5-3 0-15,-6-7 1 16,-3-1 0-16,2 10-1 0,-14 9 0 16,-3 16 3-16,-3 8-3 15,0 3 0-15,0 0 7 16,0 18-7-16,0 12 1 16,0 6 0-16,0 1-1 15,13 1 0-15,4-5 2 16,-2-3-2-16,2-4 0 15,-1-10 0-15,0-8-3 16,6-5 0-16,5-3 3 16,1-3-15-16,-4-25-52 15,3-10-61-15,-12-4-25 16,-8-1-120-16</inkml:trace>
  <inkml:trace contextRef="#ctx0" brushRef="#br0" timeOffset="4293.46">17251 3169 607 0,'0'0'273'0,"0"0"-238"16,0 0 2-16,0 0-21 16,0 0-16-16,0 0-12 15,-2 0-34-15,21 16-127 16,-6 3-232-16</inkml:trace>
  <inkml:trace contextRef="#ctx0" brushRef="#br0" timeOffset="5934.56">17644 3452 863 0,'0'0'155'16,"0"0"-117"-16,0 0 42 15,0 0 3-15,0 0-33 16,0 0-18-16,-60-26-24 16,52 34-7-16,6 15-1 15,-2 6 0-15,4 5-1 16,0 0 1-16,0 2 0 16,6-6 6-16,7-4-12 15,4-9 10-15,1-6-6 0,10-6 2 16,-3-5-6-16,8 0 6 15,-4-11 1-15,2-17 4 16,-4-2-7-16,-13-5 2 16,-9-2-3-16,-5 1-1 15,0 2-3-15,-5 9 6 16,-18 6 1-16,-3 8 0 16,-1 6-1-16,-2 5 0 15,4 0 1-15,1 0-2 16,5 14 3-16,10 7-3 15,5-2 0-15,4 7 1 16,0 1-2-16,13-4 1 16,14 2-2-16,6-8 4 0,2-7-3 15,0-6 3-15,8-4 0 16,-3 0 1-16,7-14 1 16,2-10 0-16,-6-4-1 15,-8-2 0-15,-14 2-1 16,-9 1 1-16,-9 6-4 15,-3 7 1-15,0 8 0 16,-14 3 2-16,-5 3-4 16,-1 0 0-16,2 0 1 15,6 0 0-15,7 6 1 16,5 2 1-16,0-1-2 0,0 2-2 16,0 2 5-1,10 1-3-15,13 1 3 0,-1 0-2 16,-3 4 7-16,10 3-5 15,-6 3 2-15,2 5 7 16,-5 0-5-16,4-2 5 16,-13 4-8-16,2-6 5 15,0 0 0-15,-1-6 0 16,-4-8-1-16,3-5-2 16,-9-5 0-16,5 0 2 15,6 0-3-15,3-25 1 16,11-7 0-16,-4-6-3 15,2-10 0-15,-5 0-2 16,-1 8-2-16,-2 10-1 16,-7 14 2-16,-8 11 2 0,-2 5-5 15,0 0 4-15,0 5-5 16,0 17 7-16,0 11-1 16,0-2 1-16,0 1 0 15,0 0 0-15,11-4 0 16,1-6-1-16,11-4 1 15,-3-6 0-15,8-8 0 16,-6-4 1-16,9 0 0 16,-5-14 0-16,-4-14-1 15,-6-14 5-15,4-10-4 16,-7-12 0-16,0-8 2 16,-13-14-2-16,0 3 1 15,0 13 0-15,0 20 1 16,0 18 5-16,0 16-3 0,0 9 8 15,0 5-6-15,-2 2-7 16,-5 0 0-16,2 16 0 16,-7 23-3-16,9 13-2 15,3 9 4-15,0 7 1 16,0 3 0-16,0-3 0 16,13-2 4-16,1-7-7 15,2-9 3-15,2-10 0 16,2-12 4-16,-6-10-4 15,7-8-2-15,3-10 0 16,1 0 2-16,7-12-5 16,2-20 5-16,0-4 0 0,-6-6-6 15,-9-2-9-15,-3-4 9 16,-6 8 1-16,-10 7-2 16,0 14 7-16,0 14-3 15,0 5-2-15,-8 0 3 16,-12 3-1-16,-1 23 3 15,7 5 0-15,1 8-1 16,11 4 1-16,2 0-1 16,0 3 1-16,15-10 0 15,12-4-3-15,1-5 3 16,10-11-1-16,0-7 5 0,8-7-3 16,5-2 0-1,-5-8 2-15,2-25-3 0,2-5 0 16,-15-7 0-16,-6-3 1 15,-10 0-1-15,-16 8-3 16,-3 10 2-16,0 11 2 16,0 10-1-16,-14 7 0 15,-3 2-1-15,-3 0 1 16,3 0 0-16,5 11-6 16,8 5 6-16,4 1 2 15,0 3-2-15,0-2 0 16,14 4 0-16,7-3 0 15,6 4 1-15,5-3-1 16,-9 0 6-16,4 6 8 16,-8-6-3-16,-3 0-2 0,-5-4-1 15,-11-2-5-15,0-5 6 16,-11-2-9-16,-21-5 0 16,-7-2-10-16,-10 0-30 15,-6-7-36-15,3-18-103 16,3-9-144-16,10-6-380 15</inkml:trace>
  <inkml:trace contextRef="#ctx0" brushRef="#br0" timeOffset="6092.83">19034 3277 852 0,'0'0'151'0,"0"0"-95"15,0 0 51 1,0 0-32-16,0 0-49 0,0 0-20 15,0-12-6-15,0 12-3 16,0-4-72-16,0-1-159 16,-15-1-432-16</inkml:trace>
  <inkml:trace contextRef="#ctx0" brushRef="#br0" timeOffset="6327.44">18399 3181 924 0,'0'0'199'0,"0"0"-176"16,0 0 28-16,0 0 6 15,0 0-27-15,0 0-19 16,136-20-6-16,-45 14 4 16,9 6-7-16,-7-5-1 15,-7 2-1-15,-11-1-11 16,-21 2-30-16,-21 2-56 15,-20 0-64-15,-13-3-60 16,-10 1-188-16</inkml:trace>
  <inkml:trace contextRef="#ctx0" brushRef="#br0" timeOffset="6489.77">18252 3125 1064 0,'0'0'100'15,"0"0"-91"-15,0 0 54 16,0 0-20-16,0 0-43 16,0 0-7-16,4-32-25 15,11 28-156-15,-5 1-501 16</inkml:trace>
  <inkml:trace contextRef="#ctx0" brushRef="#br0" timeOffset="10652.5">19976 3720 594 0,'0'0'118'16,"0"0"-68"-16,0 0 16 15,0 0-11-15,0 0-8 16,0 0-23-16,0 0-5 16,0 5 2-16,0-4 1 15,0-1-3-15,-2 0 8 16,2 0-2-16,-4 0 8 16,2 0 4-16,-3 0-17 0,2 0 5 15,0 0-16-15,3-1-4 16,0-7 0-16,0 0-5 15,0 1 0-15,0 5 0 16,0 0-4-16,11 2 2 16,-5 0-1-16,-1 6 0 15,-4 21 0-15,-1 8-5 16,0 3-13-16,-10-4-50 16,-4-2-31-16,-1-9-86 15,4-5-181-15</inkml:trace>
  <inkml:trace contextRef="#ctx0" brushRef="#br0" timeOffset="11765.52">20555 3382 724 0,'0'0'95'16,"0"0"-21"-16,0 0 13 15,0 0-19-15,0 0-19 16,0 0-11-16,0-10-16 16,-13 35-7-16,-4 14 1 15,1 1-5-15,11 6-5 16,5-2-2-16,0-4-4 15,2-3 3-15,17-8-1 16,3-6-1-16,5-9 1 0,5-11-4 16,-2-3 4-16,5 0-2 15,11-14 4-15,-7-16-4 16,4-6 6-16,-8-2-6 16,-3 0 1-16,-15 4 6 15,-4 12-6-15,-10 6 2 16,-3 8 4-16,0 8 5 15,0 0-8-15,0 0 0 16,0 6-2-16,0 16-4 16,0 10 1-16,0 0 1 15,3-2 3-15,13-4-1 16,2-4-2-16,4-8 0 16,-1-4-3-16,6-10 3 0,-1 0 1 15,2 0 1 1,0-20 2-16,-9-10-4 0,0-4 0 15,-5 0 0-15,-14-4 0 16,0 0 0-16,0 5 0 16,-16 0 0-16,-13 14-3 15,-1 7-3-15,-3 7 2 16,-2 5-4-16,2 0 7 16,5 5 0-16,5 12-2 15,9 3 2-15,8 2-5 16,6 5 5-16,0 0 0 15,8-1 1-15,25-6 0 0,12-6 0 16,2-10 3-16,15-4-5 16,-8 0 5-16,11-25 0 15,-10-4-2-15,1-5-1 16,-15-2 0-16,1 1-1 16,-19 1 1-16,-9 1-6 15,-11 5 12-15,-3 7-5 16,0 10 2-16,-3 4-3 15,-11 7-6-15,-8 0-5 16,4 0 11-16,2 14-3 16,1 1 1-16,15 6 2 15,0-1-2-15,0 3 2 16,13 3-7-16,9-3 5 16,9-4 4-16,-2 0 1 15,5-3-1-15,-3-1-1 0,-9 1-1 16,5 3 1-16,-11-4-1 15,-10 5 1-15,-6 2 1 16,0-2 1-16,-9 0-5 16,-21 1 2-16,-2-5-5 15,1-7-50-15,10-9-37 16,7 0-79-16,8-23-264 16</inkml:trace>
  <inkml:trace contextRef="#ctx0" brushRef="#br0" timeOffset="12029.94">21756 3188 738 0,'0'0'179'0,"0"0"-133"16,0 0 31-16,0 0-28 16,0 0-23-16,0 0 23 15,19 96-3-15,-15-53-22 16,6 4 1-16,3-1-15 15,-5 2 3-15,3-5-3 16,-4-2-4-16,2-7-6 16,-3-10 0-16,7-2 3 15,-9-8-3-15,5-10-3 16,-2-4-14-16,8 0-39 16,-1-10-66-16,6-20-28 0,-7-4-101 15,-13-4-57-15</inkml:trace>
  <inkml:trace contextRef="#ctx0" brushRef="#br0" timeOffset="12180.21">21694 3424 680 0,'0'0'191'0,"0"0"-160"16,0 0 23-16,0 0 20 16,0 0-18-16,0 0-46 15,27-16-10-15,27 7 0 16,22-7-71-16,10 3-103 15,7-1-218-15</inkml:trace>
  <inkml:trace contextRef="#ctx0" brushRef="#br0" timeOffset="15302.27">22571 3528 826 0,'0'0'75'15,"0"0"-73"-15,0 0 42 16,0 0 34-16,0 0-18 15,0 0-23-15,0-58-24 16,11 50-8-16,5-5 3 16,3 7-5-16,5 3 6 15,4 3-5-15,1 0 1 16,1 0 3-16,-8 14 3 16,4 10-8-16,-6 12-2 0,-7 2 2 15,-7 4-1 1,3-4 0-16,-9-5 5 0,0-6-7 15,0-7 3-15,0-10-3 16,0-6 3-16,0-4 5 16,0 0-1-16,0 0 1 15,0-14-4-15,0-17-3 16,5-10-1-16,2-5-6 16,7 8-2-16,2 10-1 15,0 11-1-15,-1 8 6 16,-2 7 4-16,2 2 1 15,-2 0-1-15,-4 4 0 0,5 20 0 16,3 9 2 0,-4 4 11-16,-1-1-3 0,-6-7-2 15,5-6 3-15,-8-7 1 16,-3-9-7-16,0-7 3 16,0 0 3-16,0 0 3 15,3 0-10-15,7-9 5 16,-4-21-1-16,15-13-8 15,4-4-3-15,8 5 1 16,1 6-3-16,-2 12-8 16,-9 11 9-16,-9 10 3 15,-4 3-2-15,2 0 3 16,-7 12-2-16,1 14-3 16,3 2 6-16,-6 5-1 15,8-4 4-15,-3 1-4 0,5-10-1 16,0-4-3-16,2-4 1 15,3-8-1-15,5-4-3 16,11 0-5-16,10 0 8 16,1-22-2-16,-6-6 6 15,-6 0 3-15,-6-10-3 16,-12 4-1-16,-11 0-1 16,-4 8 2-16,0 4 0 15,0 8 2-15,-15 6-8 16,-6 6 6-16,-8 2-1 15,-1 0 1-15,5 20 2 16,-5 6-2-16,12 2 0 0,0 2 0 16,5-3 0-16,13-2 1 15,0-3 0-15,0-3-1 16,0-8-2-16,6-3 2 16,13-6 3-16,6-2-3 15,4 0 3-15,-2-10-1 16,3-10 0-16,-3-4-1 15,-6 0 6-15,-3 4-6 16,-11 4-1-16,-1 10 1 16,-4 3-2-16,-2 3 1 15,0 0 0-15,0 0-8 16,0 3 3-16,0 17 2 16,0 9 3-16,11 2 0 0,2-7 0 15,1-2-1-15,-2-8 2 16,10-3-3-16,-5-6 4 15,0-5-5-15,5 0 3 16,4-10-5-16,0-21 5 16,-1-8 0-16,-2-11 1 15,0-6-1-15,-16-8 1 16,-7-4-2-16,0-5 1 16,0 3-7-16,-5 8 6 15,-12 18-1-15,-1 11-1 16,5 14 3-16,0 11 0 15,6 5-1-15,-5 3-6 16,1 0 1-16,0 25 2 0,0 15 4 16,11 10 0-16,0 8-2 15,0 4 5-15,17 4-1 16,11-5-2-16,-5-1 1 16,7-7 2-16,-3-10-4 15,-5-7 1-15,2-12 0 16,0-10 0-16,8-10 1 15,1-4 0-15,0 0-1 16,2-18-1-16,0-12 0 16,-4-8-4-16,-6-3-6 15,-11 0-13-15,-10 5 18 16,-4 9-6-16,0 8 12 16,0 10-9-16,0 6 7 15,-17 3-2-15,3 0 2 0,2 3 2 16,-5 16 9-16,14 7-6 15,0 4 1-15,3 0 2 16,0-1-4-16,6-2 8 16,23-4-5-16,-2-4-4 15,2-9 8-15,3-6 2 16,0-4 4-16,8 0-1 16,-5-4-4-16,-5-20-8 15,3-6 4-15,-12-6-4 16,-4-2-2-16,-7 0-5 15,-7 2-5-15,-3 8 2 16,0 11-7-16,-3 5 5 0,-13 11-1 16,-9 1-2-16,4 0 7 15,5 0 5-15,3 0 0 16,7 0 1-16,6 3-2 16,0 0-8-16,0 2 7 15,0 4 2-15,0-1-8 16,19 4 9-16,3 1 3 15,4 1-1-15,-9 2 0 16,2 5 0-16,0-1 3 16,-5 8 1-16,2-1-1 15,0 2 4-15,-3 1 4 16,1-4-5-16,-6-2 3 16,2-6-2-16,3-8-1 0,-8-4-1 15,4-6 1-15,-3 0-4 16,7 0 2-16,5-6 2 15,0-20-4-15,9-6-3 16,-8-6 0-16,3-6-1 16,5 0-4-16,-11 11 2 15,-1 10 1-15,-14 13-3 16,2 5 4-16,-3 5-5 16,0 0 2-16,0 0 0 15,0 8-3-15,0 19 6 16,0 9 0-16,0-3-1 15,13 0 3-15,-7 0-4 0,13-6 7 16,-3-5-9 0,9-5 8-16,0-6-6 0,7-11 2 15,7 0 0-15,3 0 0 16,4-16 0-16,-4-4 0 16,-9-7 0-16,-11-4 1 15,-3-2-2-15,-11-4-1 16,-8 8 1-16,0 6-5 15,0 11 5-15,-17 8-7 16,-15 4 1-16,3 0 6 16,-2 14-4-16,3 14 5 15,6-2 0-15,4 6-2 16,14-2 6-16,-5-3-7 0,9-2 6 16,0-5-3-1,0-6 0-15,13-2-4 0,5-8 4 16,-1-4 12-16,8 0-5 15,-3 0 5-15,8-18-11 16,-10-2 1-16,2-5-3 16,-2 0 4-16,-11-1-6 15,4 4 2-15,-7 8 1 16,-1 4-8-16,-5 10 4 16,0 0-10-16,0 0 11 15,0 8-6-15,0 15 7 16,0 2 2-16,0-1 0 15,0 2-1-15,2-6 1 16,12-4-1-16,-6-7-1 0,11-4 0 16,4-5 1-16,-3 0 0 15,10-5 1-15,1-22 2 16,-4-5 0-16,4-10 0 16,-3-8 0-16,0-12-2 15,-8-15-1-15,-6-17-1 16,-12-6-6-16,-2 0-2 15,0 16 9-15,0 25 1 16,-13 25 2-16,7 20 5 16,-4 10-3-16,-3 4-4 15,4 12 0-15,-8 28 0 16,4 21 4-16,12 10-3 16,1 4 1-16,1 1-2 0,26-2 0 15,-2-8 10 1,4-12-10-16,1-9 3 0,0-10 8 15,-5-16-6-15,0-11-2 16,0-8 0-16,3 0 3 16,0-14-4-16,3-18-2 15,-7-9 0-15,-6-6-2 16,-11-3-12-16,-7 9 9 16,0 11 2-16,0 14 3 15,0 14-10-15,-5 2 5 16,-6 0 4-16,-2 2 0 15,-4 21-6-15,14 6 5 0,-4 6 1 16,7 4-4-16,0 3 5 16,9-3 3-16,0 1 0 15,4-10-2-15,0-4 6 16,-8-8-5-16,-3-7 0 16,-2-6-2-16,0-5-1 15,-17 0-3-15,-21 0-77 16,-16-28-103-16,-11-10-154 15</inkml:trace>
  <inkml:trace contextRef="#ctx0" brushRef="#br0" timeOffset="15480.59">24647 3024 842 0,'0'0'253'16,"0"0"-232"-16,0 0-2 15,0 0 33-15,0 0-14 16,0 0-30-16,-2-1-8 16,0 1-47-16,-8 0-104 15,-12 0-174-15</inkml:trace>
  <inkml:trace contextRef="#ctx0" brushRef="#br0" timeOffset="15660.88">23493 3175 981 0,'0'0'92'16,"0"0"-87"-16,0 0 5 15,0 0 51-15,0 0-20 16,0 0-35-16,95 2 1 16,-27-2-7-16,-3 0-112 15,-17 6-104-15,-15 4-257 16</inkml:trace>
  <inkml:trace contextRef="#ctx0" brushRef="#br0" timeOffset="18498.16">19797 4545 833 0,'0'0'97'0,"0"0"-71"16,0 0-8-16,0 0 48 15,0 0-2-15,0 0-35 16,1-71-11-16,-2 47-5 15,-17-2-6-15,-9 6-2 16,5 6 0-16,-11 5 2 16,-2 9-6-16,-7 0 1 15,-5 0-2-15,6 23 0 16,-5 3 1-16,16 7-1 0,8-4-1 16,9 1-1-1,13-2-1-15,0-6 2 0,3-2-2 16,29-8-1-16,-2-10 4 15,8-2 7-15,7-4-7 16,2-26 2-16,-1-8-2 16,-7-8 2-16,1-8 0 15,-12-8-1-15,-2-8 1 16,-11-12-2-16,-14 4 0 16,-1 11-1-16,0 17 1 15,-4 20 1-15,-11 16-1 16,-1 12-4-16,2 2-1 15,-5 0 4-15,5 22-3 16,-1 20 1-16,6 10 2 0,9 7-2 16,0 9 3-16,9-2 0 15,18-4-3-15,-3-4 3 16,9-8 0-16,-4-8 1 16,1-10-1-16,-8-8 0 15,-1-10 0-15,4-8 0 16,-4-6 0-16,7 0 4 15,1-11-4-15,3-20-7 16,-8-7-5-16,1-6 8 16,-9 6-11-16,-11 2-1 15,-4 8 13-15,-1 12 3 16,0 8 0-16,0 6-1 16,0 2 1-16,0 0-10 0,0 0 9 15,0 18-4-15,10 12 1 16,-1 4 3-16,4-2 1 15,4 0 7-15,2-10 4 16,5-4-3-16,-6-8 8 16,-1-6-7-16,-1-4-5 15,1 0 9-15,5 0-5 16,5-22-3-16,-5-6-1 16,-2-6-4-16,-11-2 0 15,3 0-8-15,-12 3-1 16,0 13 2-16,0 7 6 15,0 13-7-15,0 0 3 0,0 0-6 16,0 5 1-16,0 20 10 16,0 4 0-16,0 2-2 15,0-1 2-15,7-4 7 16,17-6-7-16,-4-6 2 16,9-8-2-16,3-6 17 15,-7 0-9-15,7-2 4 16,-2-21-8-16,-1-10-2 15,-7-2-1-15,-5-6-1 16,-4-1-5-16,-13 2-6 16,0 6-1-16,0 13 7 15,0 10-2-15,-6 11-7 16,-8 0 4-16,-1 0 0 16,-2 18 9-16,1 1 0 0,3-4-2 15,13-1 2-15,0-2-4 16,0-6 1-16,0 3-2 15,11 1 0-15,4-4 4 16,-1-1 1-16,-2 1 1 16,4 2 0-16,0 0 1 15,-2 4 0-15,2 4-1 16,-1 2 2-16,-1 2-3 16,5 2 2-16,-2-4-1 15,1-3 3-15,7-1 1 16,0-1-3-16,12-7 8 15,-2 0 18-15,-2-6-16 16,-4 0-8-16,-1 0-3 0,2-12 3 16,-1-8 1-16,-2-2-2 15,-6-6 0-15,-7-4-2 16,5-4 0-16,-16-4-3 16,-3 2 2-16,0 10 0 15,0 4 1-15,-9 15-3 16,-16 7 2-16,2 2 1 15,-4 0 0-15,-2 13 3 16,6 15-1-16,7 4 2 16,3-1-1-16,7 6-3 15,6-3 0-15,0-2 3 0,0-2 1 16,0-6 0 0,11-8 4-16,2-4 3 15,4-10-3-15,2-2-2 0,8 0 0 16,-5-10 1-16,6-14-5 15,1-6 0-15,-13-2-2 16,3-2-11-16,-15 2 2 16,2 7-2-16,-6 8 2 15,0 9 9-15,0 6-6 16,0 2-6-16,0 0 4 16,0 7 1-16,0 13 7 15,0 7 0-15,0-1-1 16,0-2 0-16,0-2 1 15,6-6 1-15,15-6-1 0,7-2 0 16,4-8 2-16,7 0 21 16,1 0-14-16,-5-18-6 15,-4-8-2-15,0-10 3 16,-15-8-4-16,-3-8 0 16,-7-17 0-16,-6-7-1 15,0-8 1-15,-2 8-3 16,-15 16 6-16,5 21-3 15,8 18 4-15,1 15 4 16,-2 6-6-16,2 0-2 16,1 6-4-16,-2 29 2 15,4 14 1-15,0 17-3 16,0 8 4-16,14 2 1 16,5-1 8-16,0-4-8 15,1-10 1-15,3-11-2 0,-4-10 1 16,0-10 2-16,1-14-2 15,-4-10 0-15,8-6 0 16,0 0-1-16,9-19 0 16,9-18 0-16,-7-6-15 15,1-4 4-15,-6-1 1 16,-8 6-3-16,-6 14 3 16,-6 12 6-16,-9 8 2 15,-1 8 2-15,0 0-3 16,0 0-2-16,0 24 5 0,0 4 0 15,0 10 12 1,0-4-10-16,0-2 3 0,0-6 3 16,13-5-7-16,4-8 5 15,-1-1-1-15,0-8 3 16,2-4-5-16,4 0 4 16,3-2 3-16,8-22-7 15,1-9 1-15,-4-3-4 16,-8-2-1-16,-6 3-4 15,-6 6-1-15,-9 13-5 16,-1 9 10-16,0 7-11 16,0 0 3-16,0 16 2 15,-10 16 6-15,6 4 0 16,2 2 2-16,2-2-2 16,0-3 0-16,0-4-5 0,19-6 10 15,10-6-4-15,-7-11 0 16,5-4 2-16,2-2 2 15,-6-2 0-15,-1-21-2 16,-9-6-2-16,-3-5 0 16,-10-5-4-16,0 0-4 15,-8 7 0-15,-16 8-2 16,-6 12 9-16,1 10-5 16,-4 2 3-16,3 0-3 15,6 0 4-15,8 4 1 16,16 3-6-16,0-4 7 15,0 0-7-15,19 2 1 0,17-5-3 16,6 3-3-16,10-3 5 16,-1 5 7-16,9 3 2 15,1 6 3-15,-12 2 6 16,-10 6 1-16,-10 1 4 16,-10-4 6-16,-6-1-1 15,-13-2-7-15,0-4 1 16,0-4 3-16,0-2-9 15,-2-6 4-15,-7 0-9 16,5 0-4-16,-5-6-3 16,9-18-14-16,0-12-29 15,0-4 9-15,27 0 8 16,10 2 8-16,8 19-6 0,1 11-6 16,-8 8 24-1,1 3 9-15,-6 21 2 0,-10 6 6 16,-5 6 2-16,-7-1-1 15,-11-1-3-15,0-3 2 16,-11-5-7-16,-19-4-1 16,-8-10-14-16,-5-2-55 15,0-10-162-15,-14 0-353 16</inkml:trace>
  <inkml:trace contextRef="#ctx0" brushRef="#br0" timeOffset="18728.62">21760 3923 148 0,'0'0'803'0,"0"0"-779"16,0 0-21-16,0 0 11 15,0 0 40-15,0 0-4 16,0 0-27-16,46 66-8 15,-40-62-13-15,5-2-2 16,-6-2-1-16,2 0-56 16,-5-16-39-16,-2-10-65 15,0 0-149-15</inkml:trace>
  <inkml:trace contextRef="#ctx0" brushRef="#br0" timeOffset="18900.93">21107 3975 909 0,'0'0'54'16,"0"0"-49"-16,0 0 2 15,0 0 33-15,0 0 0 16,160 11-33-16,-51-11-7 16,17-11-73-16,14 5-80 15,-4 6-157-15</inkml:trace>
  <inkml:trace contextRef="#ctx0" brushRef="#br0" timeOffset="19142.49">23662 4335 927 0,'0'0'82'0,"0"0"-79"15,0 0 18-15,0 0 19 16,0 0-28-16,0 0-12 0,5 0-77 16,-5 0-177-1</inkml:trace>
  <inkml:trace contextRef="#ctx0" brushRef="#br0" timeOffset="19981.24">21824 4749 783 0,'0'0'114'16,"0"0"-114"-16,0 0-13 15,0 0 13-15,193-12 37 16,-91 4 8-16,7 6-33 16,-12 2-1-16,-13-3-2 15,-13 3-9-15,-26 0-2 16,-18 0 0-16,-23 0-13 15,-4 0-33-15,-23 0 29 16,-36 3 13-16,-9 13-1 16,-17 0-1-16,-12 2 8 15,0 2 0-15,3 0 5 16,12 2 6-16,22-10 20 0,26 0 5 16,20-6 4-1,14-3-13-15,0 0-6 0,41-1-5 16,26-2 2-16,21 0 11 15,22 0-11-15,1 0-9 16,0-12-9-16,-11-2-6 16,-19-4-72-16,-19-6-207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17:36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4303 16602 692 0,'0'0'127'0,"0"0"-56"0,0 0 33 16,0 0-24-16,0 0-2 15,0 0-26-15,0 0-12 16,0 0-16-16,0 0-3 16,0-12-5-16,0 14-4 15,-13 20-7-15,-3 14 1 16,-1 7-3-16,11-1 4 15,6 2-7-15,0-3 0 0,4-10-7 16,25-4 4-16,6-6-4 16,13-15-12-16,5-6 0 15,9 0 9-15,3-14 3 16,-3-16-7-16,-6-9 9 16,-2-10-5-16,-12 0 9 15,-2-8-7-15,-15-2 8 16,-2 5 0-16,-13 4 1 15,-10 12-1-15,0 10 7 16,0 12-4-16,0 6 5 16,0 10 4-16,0 0-10 15,0 0-1-15,-10 16-1 16,-4 26 0-16,-1 10 1 0,9 7 2 16,6 0-3-16,0-5 0 15,0-3 2-15,9-11 4 16,10-10-5-16,-4-10 1 15,-3-8 3-15,1-10-3 16,-5-2-1-16,10 0 0 16,2-10 7-16,5-17-6 15,5-9 3-15,1 0-5 16,-4 0-3-16,-4 11-2 16,-5 10 2-16,-14 9-2 15,5 6 2-15,-5 0-7 16,10 6-3-16,3 23 10 0,3 4 3 15,6 0 0 1,5-5 0-16,-2-3-5 0,-1-6 4 16,5-8-18-16,-5-6 5 15,0-5 0-15,-3 0-4 16,8-5-4-16,-5-20-1 16,-4-7 12-16,-3-2 11 15,-9-2 0-15,-8 0 3 16,-4 4 3-16,0 4 20 15,-27 11-4-15,-3 7-11 16,-2 10 6-16,-7 0-1 16,3 0-7-16,-3 22-8 15,14 8 3-15,1 5-2 16,7-4-2-16,15 4 2 16,2-7-2-16,0-2-3 0,0-5 3 15,13-8 0-15,7-4-2 16,-3-6 0-16,8-3-1 15,1 0 3-15,2-14 6 16,-4-11-6-16,2 0 0 16,-8 3-3-16,-1 0-1 15,-10 11 1-15,-3 4 1 16,-4 7 2-16,0 0-3 16,0 0-10-16,0 0 2 15,0 5-8-15,0 16 17 16,2 2-2-16,1 1 1 15,7-4-3-15,-4-3-9 0,10-7-6 16,-3-4-10-16,4-6 17 16,1 0-4-16,6 0 11 15,-1-16-5-15,11-12-1 16,-3-1-9-16,-4-6-1 16,-5 4 15-16,-3 1 8 15,-9 4 0-15,-5 12 2 16,-5 5 10-16,0 6 7 15,0 3 4-15,0 0-18 16,0 0 1-16,0 23 0 16,-2 6 13-16,2 5-5 15,-3-2-3-15,3-2 1 16,0-7 4-16,0-7-3 0,0-7 2 16,0-7-4-1,0-2 3-15,0 0 8 0,0 0-1 16,0-7-12-16,0-21 2 15,23-5-8-15,0-6-3 16,-1 4-1-16,-5 9-10 16,1 8 11-16,-9 9-1 15,-5 9-15-15,-1 0 9 16,5 1-10-16,1 25 0 16,12 8 17-16,-2 2-6 15,3-1 0-15,10-9-17 16,-1-5-17-16,0-7 8 0,2-8 4 15,2-6 10 1,-2 0 7-16,9-6 2 0,-3-24-3 16,3-6 7-16,-6-3 5 15,-4-2 10-15,-10 0 1 16,-8 6 5-16,-14 4 6 16,0 10 25-16,0 7-11 15,-3 8-3-15,-23 6-19 16,4 0-1-16,-8 2-9 15,1 24-4-15,9 4 1 16,2 5-2-16,6 2-1 16,4-3 1-16,5-5 1 15,3-6-5-15,0-9-8 16,0-5 4-16,0-6-1 16,0-3 2-16,11 0 1 0,3 0 3 15,10-19 8-15,1-9-2 16,-1-3 8-16,0-3-9 15,2 0 9-15,-12 10 0 16,-5 4 9-16,2 14-9 16,-11 4 14-16,0 2-11 15,0 0-12-15,0 6 0 16,0 30-1-16,0 15 22 16,0 15-10-16,0 11-11 15,-7 8 1-15,0 7 0 16,-6 6 5-16,-3-3-7 15,-3-7-2-15,-1-10-6 0,1-16 2 16,5-18-1 0,-1-18-8-16,4-12 7 0,5-12-4 15,-4-2 12-15,-4-12-9 16,3-18-52-16,0-17 12 16,-1-8 23-16,11-3 2 15,1-2 0-15,0 3 11 16,0 1 0-16,20 2 2 15,18-1-3-15,9 6 2 16,11 3 4-16,8 4 0 16,8 8 5-16,-4 5 3 15,-7 4 6-15,-4-5-6 16,-8 3 4-16,-15-3 12 0,-4 3-6 16,-15 4 2-1,-12 3 9-15,-5-1 8 0,0 10 5 16,-2 3-1-16,-16 2-6 15,-12 6 6-15,-3 0-16 16,0 16-4-16,0 21-7 16,3 8-3-16,12 3 4 15,12 4-5-15,6-2 1 16,0-4 0-16,21-3-1 16,12-7 0-16,0-8-1 15,7-6-1-15,1-10-19 16,5-12-25-16,3 0-43 15,9-18-35-15,0-16-196 16</inkml:trace>
  <inkml:trace contextRef="#ctx0" brushRef="#br0" timeOffset="899.94">4462 16584 339 0,'0'0'160'0,"0"0"-76"15,0 0-9 1,0 0 40-16,0 0-37 0,0 0-29 16,0 0-10-16,0-52 4 15,0 42-1-15,-3 1-4 16,-8 4-11-16,-2-1 11 16,-2 6-9-16,-7 0-5 15,-7 0-11-15,-4 6-7 16,0 22-6-16,4 6 3 15,-2 10-9-15,14 6 0 16,13 5-67-16,4-2-76 16,4-8-153-16</inkml:trace>
  <inkml:trace contextRef="#ctx0" brushRef="#br0" timeOffset="20884.89">9277 6868 729 0,'0'0'93'0,"0"0"-61"15,0 0 42-15,0 0-1 0,0 0-31 16,0 0-6-16,0 0-2 16,0 0-12-16,-6-3 0 15,6 3-7-15,0 0-5 16,0 0 0-16,25 0-9 15,-1 9 2-15,8 7-2 16,-2 3-1-16,-13 3-1 16,-1 3 0-16,-9 7 1 15,-7 4-3-15,0 5 4 16,-23 2-3-16,-10-1 4 16,-2-1-1-16,0-5 1 15,2-2-1-15,8-5 0 16,4-4 0-16,7-3 2 0,6 0-3 15,1-5 0 1,7 0-2-16,0 1 1 0,2-2 1 16,25-2-2-16,5-6 2 15,4-6-3-15,-1-2-2 16,5 0-7-16,-9-6 1 16,-13-10 3-16,-5 0 7 15,-9 2 1-15,-4 1 4 16,0 2 2-16,-4 1-2 15,-19 4 1-15,-1 3 10 16,-4 3-9-16,-1 0-4 16,0 0 3-16,6 19-2 0,-4 9 2 15,11 7-5 1,7 6 0-16,-1 1 0 0,10 0 7 16,0 1-14-16,0 5 12 15,10 2-5-15,4-2 0 16,-3 1 0-16,2-3 0 15,-3-3 2-15,-9-4-2 16,-1-6 3-16,0-3-3 16,-7 0 4-16,-11-5-2 15,-4-4 7-15,-6-4 6 16,3-5 3-16,-3-1-10 16,0-6-7-16,2-2 8 15,2-3-9-15,3 0 0 0,4 0-2 16,4 0-15-1,0-12-28-15,13-4-75 0,0-3-72 16,11 0-333-16</inkml:trace>
  <inkml:trace contextRef="#ctx0" brushRef="#br0" timeOffset="21046.17">9650 8017 167 0,'0'0'951'16,"0"0"-899"-16,0 0-22 16,0 0 29-16,0 0-59 15,0 0-18-15,0 0-136 0,0 0-298 16</inkml:trace>
  <inkml:trace contextRef="#ctx0" brushRef="#br0" timeOffset="37218.75">22374 5129 413 0,'0'0'72'0,"0"0"-44"16,0 0 19-16,0 0 11 16,0 0-7-16,0 0 5 15,0 0-8-15,0 0-10 16,0 0-6-16,0 0-5 16,0 0 2-16,-14 0-12 15,-5 0-5-15,-11 0-5 0,-5 0 1 16,-1 0-4-16,-7 0 0 15,8 0 1-15,3 0-2 16,8 0 1-16,8 3 2 16,9-3 5-16,5 0 3 15,2 0 1-15,0 0-4 16,0 0 3-16,0 0-1 16,0 0 7-16,0 0-17 15,0 0 3-15,0 0-2 16,9 0-4-16,17 0-1 15,12 0 0-15,9 0 2 16,2 0-4-16,-1 0 3 16,-5 0 0-16,-8 0 0 15,1 0 0-15,-9 0 0 16,2 0 0-16,-20 0 0 0,2 0 2 16,-11 0-2-16,0 0 7 15,0 0-7-15,0 0 3 16,0 0 0-16,0 0 11 15,-17 0-5-15,-12-5-8 16,-7 2-1-16,-4 1 0 16,-1-1 0-16,1 3 1 15,1 0-2-15,8 0 1 16,8 0-1-16,0 0 1 16,14 0 0-16,-4 0 1 15,9 0 0-15,4 0 2 16,0 0 6-16,0 0-4 0,0 0 1 15,0 0 3-15,0 0 1 16,0 0-7-16,0 0 5 16,11 0-8-16,13 0 0 15,17 0 1-15,13 0-1 16,-3 0 3-16,-1 0-3 16,-2 0 1-16,-10 0-3 15,3 0 2-15,-9 0-2 16,-13 0 1-16,0 0 2 15,-6 0 1-15,-12 0-1 16,-1 0-1-16,0 0 0 16,0 0 0-16,0 0 8 15,0 0-8-15,0 0 0 0,0 0-3 16,0 0-6 0,0 0-20-16,0 0-23 0,0 0-21 15,-1 0-39-15,-18 0-140 16</inkml:trace>
  <inkml:trace contextRef="#ctx0" brushRef="#br0" timeOffset="97878.84">18341 11736 269 0,'0'0'178'0,"0"0"-143"16,0 0-10-16,0 0 8 16,0 0 3-16,0 0 6 15,0 0-16-15,0-75-4 16,0 65 14-16,0 2 30 16,0-2-14-16,0 1-8 0,0-2 1 15,0 2-5-15,0-2 2 16,0 3 1-16,0 4-1 15,0 0-4-15,0 4 3 16,0 0-7-16,0 0-6 16,0 0-14-16,0 0-9 15,-4 18-4-15,-13 18-1 16,1 14 8-16,-14 7-3 16,8-5-3-16,-5-2-2 15,5-4-5-15,-2-5-14 16,6-8-22-16,12-5-50 15,4-12-25-15,2-14-107 16,0-2-217-16</inkml:trace>
  <inkml:trace contextRef="#ctx0" brushRef="#br0" timeOffset="98215.67">17998 11637 708 0,'0'0'100'0,"0"0"-88"15,0 0 61-15,0 0-18 16,0 0-25-16,0 0-5 0,-25 39-13 16,25-26-2-16,0-3-5 15,0-6-2-15,5-2 4 16,7-2-6-16,4 0-1 15,-4 0 1-15,3-16 13 16,3-6-8-16,-8 0 1 16,-5 3-4-16,-5 6-3 15,0 6-4-15,0 5 2 16,0 2-9-16,-8 0-1 16,-6 0-35-16,-2 11-25 15,10 9-125-15,6 1-106 16</inkml:trace>
  <inkml:trace contextRef="#ctx0" brushRef="#br0" timeOffset="98542.3">18485 11783 692 0,'0'0'88'15,"0"0"-80"-15,0 0 29 16,0 0 16-16,0 0-21 16,0 0-23-16,-45 114-8 15,49-98 1-15,15-7 0 0,-4-6-2 16,1-3-3 0,-1 0 3-16,-6-3 4 0,4-13 8 15,-9-3 9-15,-4 1 27 16,0 3-7-16,0 1-13 15,-17 3-10-15,-3 3-17 16,-6 8-1-16,7 0-10 16,3 0-30-16,9 0-25 15,7 15-58-15,0-4-134 16</inkml:trace>
  <inkml:trace contextRef="#ctx0" brushRef="#br0" timeOffset="98694.66">18721 11925 936 0,'0'0'41'15,"0"0"-41"-15,0 0-3 16,0 0-7-16,0 0-185 16,0 0-327-16</inkml:trace>
  <inkml:trace contextRef="#ctx0" brushRef="#br0" timeOffset="99899.29">19104 11769 257 0,'0'0'163'16,"0"0"-83"-16,0 0 2 16,0 0 6-16,0 0 17 15,0 0-24-15,0 0-19 16,-24-18-9-16,21 16-2 16,3 2-18-16,0-2 9 15,0 2-18-15,0-5 2 16,3 1-23-16,21-1 9 15,20-4 0-15,5 0-5 16,13-1-2-16,0 0-5 16,5-1-4-16,-4-3-6 15,-8 0-6-15,-7 3-3 16,-15-1-3-16,-14 8-8 0,-9-1 16 16,-10 3 3-1,0-5 10-15,0-4-13 0,-3 0-13 16,-12-3-2-16,-3 3-4 15,-5-1-2-15,4 0-8 16,0 3 7-16,3-5 4 16,-1 3 18-16,7 5 13 15,4-1 1-15,4 4 16 16,2 1 25-16,0 2 6 16,0 0-13-16,-2 0 1 15,2 0 0-15,0 0-14 16,0 0-11-16,0 0-3 15,0 0-5-15,0 14 6 16,12 7 2-16,12-1-3 16,-2 1-4-16,6-4-1 0,-7 2-1 15,6-5-1-15,-11-1 0 16,1-7 2-16,-11 0 0 16,1-2-1-16,-5-2-1 15,-2 0 0-15,0 10 0 16,-13 4 3-16,-22 10-2 15,-17 10-1-15,-5-1-10 16,4 0-53-16,12-4-111 16,8-4-370-16</inkml:trace>
  <inkml:trace contextRef="#ctx0" brushRef="#br0" timeOffset="101195.81">20024 11424 513 0,'0'0'95'0,"0"0"-54"15,0 0 42-15,0 0 46 16,0 0-61-16,0 0-7 16,-2-42-21-16,0 42-8 15,2 0 0-15,0 0-12 16,-6 8-16-16,3 26 4 15,-1 19 4-15,0 8 3 16,3-2-7-16,1-9-4 0,0-8-2 16,0-16-2-16,0-5 1 15,0-10-1-15,0-7 0 16,0-4-1-16,1 0 1 16,3 0-4-16,9-6 4 15,5-20 4-15,5-4-4 16,8-3-3-16,-4 6 0 15,-8 11-3-15,-5 4 6 16,2 10-4-16,-3 2-4 16,-3 0-2-16,6 10 7 15,10 14-5-15,-7 4 0 16,1 0-1-16,-8 0 1 0,1-4-3 16,-12-10-1-1,-1 0 5-15,0-4 1 0,-16-4 6 16,-19-1 7-16,-14-5-2 15,-8 0 0-15,8 0-2 16,6 0 1-16,14-11-4 16,2-11-12-16,21 1-11 15,-1-4-50-15,7 3-79 16,9 5-64-16,24 6-138 16</inkml:trace>
  <inkml:trace contextRef="#ctx0" brushRef="#br0" timeOffset="103043.49">20414 11579 511 0,'0'0'44'15,"0"0"-39"-15,0 0 42 16,0 0 15-16,0 0-16 15,0 0-19-15,-12-13-5 16,12 13 6-16,0 0-10 16,0 0 0-16,0 0 2 15,0 0 0-15,0 0-9 0,0 0-4 16,0 0-2 0,0 0 5-16,0 0-1 0,0 0-4 15,0 0 1-15,0 0 0 16,0 0 0-16,-2 0-1 15,0 0 4-15,0 0 1 16,-4 17 10-16,-5 1-6 16,8 7 2-16,-8 2-7 15,9 4-3-15,2 0-1 16,0-4-4-16,0-4-1 16,2-5 0-16,12-4-10 15,7-10-4-15,3-2-12 16,-2-2-1-16,6 0 5 15,-5-15 12-15,2-10 10 16,-8-7 7-16,-3-2-4 0,-12-4 4 16,-2 1 9-1,0 2 3-15,-10 6-4 0,-9 9 1 16,-1 9 1-16,4 3-8 16,-8 8-6-16,2 0-3 15,7 0 0-15,-3 19 0 16,3 6-1-16,9 2-1 15,6 5 2-15,0-1-2 16,0 0 0-16,6-4 0 16,16-9-5-16,7-2 1 15,4-6 1-15,1-10-3 16,5 0 5-16,-12 0 2 0,3-13 1 16,0-10 1-16,-1-1-1 15,-10-6 5-15,2 4-1 16,-10 7 2-16,0 0-2 15,-5 13 5-15,-6 1 0 16,0 5 4-16,0 0-2 16,0 0-10-16,0 0-1 15,0 9-3-15,0 14 3 16,0 6 0-16,2-1 0 16,9-8 0-16,-5 0 0 15,10-6 0-15,-1-5 0 16,-1-2 0-16,5-7-5 15,-1 0-1-15,5 0 5 16,-4-4-1-16,2-14 2 16,-1-4 0-16,-5-2 0 0,0 2 0 15,-2-2 0-15,-8 7 2 16,3 8-2-16,-8 6 2 16,0 3 4-16,0 0-6 15,0 0-4-15,2 4-3 16,2 17 5-16,6 4-1 15,9 0 2-15,-5-7-9 16,7-2 3-16,4-7-1 16,-2-6-6-16,8-3 4 15,2 0-9-15,-4-5 8 0,4-18 7 16,-9-1 1 0,3-4 3-16,-11-1 2 0,-2-2 1 15,-6 0-3-15,-2 4 7 16,-6 4 0-16,0 7 2 15,0 9 3-15,0 2 0 16,-11 5-1-16,-6 0-10 16,-15 19 7-16,3 13-5 15,4 2 1-15,-2 2-3 16,13-2-1-16,12-6-1 16,2-5 1-16,0-8-2 15,0-3 2-15,4-10-2 16,12-2 2-16,9 0-1 15,-2-4 2-15,6-16 1 16,3-8 3-16,-4 0-2 0,-9 4-3 16,-1-2 5-16,-5 9 2 15,-6 5-2-15,0 5 6 16,-7 4 10-16,0 3 3 16,0 0-15-16,0 0-8 15,0 28 2-15,0 13 6 16,0 9-2-16,0 6-5 15,0 4 1-15,0 3 0 16,0 1-1-16,0 2 0 16,0-4-1-16,0-12 0 15,-10-12-1-15,-7-6-1 16,-1-12 0-16,3-6-1 0,-3-8-2 16,4-4 0-1,-2-2 0-15,-1-4-7 0,4-22-6 16,8-10-3-16,5-2 2 15,0-5 0-15,3 0-3 16,17-3-8-16,9 1-3 16,6 3-4-16,14 0-26 15,10 1-24-15,-4 6 47 16,8-5-13-16,-12 4 7 16,-6 0 26-16,-10-1 10 15,-9-1 9-15,-12-6 21 16,-10 3 29-16,-4 6 58 15,0-1-29-15,0 14-18 16,0 6-11-16,-8 7-4 0,2 7-12 16,5 2 5-16,1 0-21 15,-5 5-10-15,-8 33-6 16,-1 19 3-16,1 13 5 16,9 6-5-16,4-9 3 15,0-5-8-15,0-12 9 16,0-11-7-16,3-10 0 15,2-12-2-15,2-4 0 16,-2-12 0-16,6-1-3 16,4 0-1-16,10 0-10 15,8-20 13-15,8-10-6 16,-4 4-3-16,-10 3 1 16,-8 9 4-16,-9 9 2 0,-7 5 2 15,-3 0 0-15,0 0-18 16,1 14 4-16,7 14 15 15,0 6-2-15,8-6-16 16,0 2-37-16,10-8-23 16,14-8-105-16,5-9 19 15,12-5-413-15</inkml:trace>
  <inkml:trace contextRef="#ctx0" brushRef="#br0" timeOffset="103337.16">22848 11483 837 0,'0'0'94'0,"0"0"-80"15,0 0 30-15,0 0 25 16,0 0-23-16,0 0-22 15,0 0-15-15,9 85 20 16,-9-29-7-16,0-4-4 16,0-4-10-16,0-5-8 15,0-9 2-15,0-6-2 16,3-8-16-16,1-8-31 0,9-6-35 16,0-6-54-16,3 0-103 15,5-2-226-15</inkml:trace>
  <inkml:trace contextRef="#ctx0" brushRef="#br0" timeOffset="103961.62">23156 11568 540 0,'0'0'223'0,"0"0"-165"15,0 0 9-15,0 0-5 16,0 0-27-16,0 0-11 0,-17 27-6 15,7 2-2 1,2 6-7-16,8-9-5 16,0 2-2-16,0-8-2 0,8-4 0 15,5-8-2-15,0 0-9 16,2-8-4-16,-2 0-2 16,-5 0 7-16,6 0 10 15,-3-20 3-15,-7 2-2 16,-1-8-1-16,-3 0-3 15,0 0-8-15,0 3 10 16,0 6-5-16,0 3 5 16,0 6-7-16,0 2 5 15,0-2 1-15,0 5-6 16,0-4-15-16,10 0-18 16,8 3 21-16,4 4 20 0,4 0 1 15,-4 0-1-15,1 0 7 16,-7 4 1-16,-6 12 2 15,2 5 1-15,-1 1 3 16,-8 2 5-16,1 4-2 16,-4-4-3-16,0 4-5 15,0-5-2-15,0 0 0 16,2-5-7-16,6-4 0 16,-2-4-2-16,6-6-8 15,3-4-15-15,3 0 5 16,1 0 6-16,8-8 14 15,-4-16 0-15,6-8 5 0,-13-4 0 16,-3-3 16-16,-5 0 2 16,-8 3 3-16,0 2-17 15,0 6-3-15,-9 10-4 16,-19 11-2-16,-13 7-20 16,-2 0-38-16,-4 21-59 15,1 14-133-15</inkml:trace>
  <inkml:trace contextRef="#ctx0" brushRef="#br0" timeOffset="104496.99">22848 12010 639 0,'0'0'73'16,"0"0"-18"-16,0 0 46 16,0 0-33-16,0 0-26 15,0 0-17-15,-46 0-9 16,55 0-3-16,22 0-1 16,9-4 10-16,16-3 13 15,-1-1-10-15,5-4-18 16,-9 1 11-16,-3 1-12 0,-13 1 1 15,-4 2-5 1,-12 4-1-16,-5-1 0 0,-12 4-2 16,-2 0-8-16,0 0-16 15,0 0-8-15,-2 0 14 16,-29 0 12-16,-14 17-3 16,-11 0-8-16,-7 7 14 15,0-5 2-15,12 0 0 16,6-3 2-16,17-5 1 15,17-7 8-15,3-2 5 16,8-2-1-16,0 0-1 16,10 0-6-16,27 0-2 15,13 0 5-15,9-2-1 16,4-6-8-16,-13-3-2 16,-3 2 2-16,-13-1-11 0,-3 4 1 15,-16 0 2-15,-8 2-13 16,-3 4-26-16,-4 0-12 15,0 0-45-15,-2 0-130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20:29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8825 2033 638 0,'0'0'146'0,"0"0"-69"15,0 0 0-15,0 0-3 16,0 0-32-16,0 0-11 16,0 0-10-16,9 33 5 15,-9 19 19-15,0 18-7 16,0 15-5-16,0 10-15 15,-4 3-5-15,-8-6-9 0,8-8 2 16,-4-15-4-16,0-17-2 16,5-13-5-16,2-10 3 15,-1-12-24-15,-5-3-39 16,6-10-62-16,1-4 2 16,-3-4-39-16,-5-27-193 15</inkml:trace>
  <inkml:trace contextRef="#ctx0" brushRef="#br0" timeOffset="1234.49">8736 2111 608 0,'0'0'65'16,"0"0"20"-1,0 0 14-15,0 0-29 0,0 0-17 16,0 0-18-16,49-107-16 15,-20 95-7-15,2 4 4 16,4 5-2-16,6 3 0 16,-1 0 2-16,-5 11-6 15,-2 17 1-15,-5 7-3 16,-14 1-8-16,-14 5 2 16,0 1-1-16,-10 4 0 15,-26 3 0-15,-10-3-2 16,-2 0 0-16,-1-7-8 0,1-8-15 15,8-6 7 1,8-9 2-16,8-7 0 0,12-9-1 16,3 0 9-16,5 0 5 15,4-18-4-15,0-4-6 16,0 4 2-16,0 4 2 16,7 6 8-16,9 8 1 15,7 0 7-15,2 22 3 16,3 11 3-16,-6 15 9 15,7 5-17-15,1-1 4 16,-2-2 0-16,-5-7-4 16,9-7-5-16,-8-6 1 15,1-10-1-15,-6-12 0 16,-5-2 2-16,2-6 0 16,1 0 5-16,10-6 5 0,-6-22-9 15,6-2 0-15,-5-9-3 16,-6 1 0-16,1 5 0 15,-8 9 0-15,-9 10 1 16,0 12-1-16,0 2 0 16,0 0-1-16,0 0-2 15,0 0-4-15,0 16-5 16,-9 14 8-16,9 4 3 16,0-3-8-16,0 0 1 15,0-11 4-15,7-5-1 16,4-6 2-16,6-6 2 15,6-3 2-15,0 0 3 0,-5-5 1 16,14-17-5-16,-9-6 0 16,-5-6 0-16,-9 0-1 15,-2 0 3-15,-7 7-3 16,0 4 5-16,0 8-5 16,-1 7-5-16,-8 4 2 15,3 4 2-15,-5 0-5 16,4 0-4-16,-2 9-15 15,9 7-8-15,0 4-6 16,0 1 12-16,14-2 17 16,5 3 5-16,10-2 5 15,-7 0 0-15,4 1 1 16,-8-5-1-16,-5-3 0 0,-9-1 0 16,-4-1-6-1,0 3 2-15,-8-1 4 0,-15-1 3 16,-2-4 1-1,2-3-3-15,6-5 2 0,1 0-2 16,10 0 0-16,4 0-1 16,2-3-5-16,0-13-9 15,8-1 1-15,19-3 2 16,4-3 4-16,2-2 2 16,6 0 5-16,-6 0 1 15,-2-2-1-15,2-3 3 16,-3-2 12-16,-11-4 7 0,-3-7 6 15,-3-3 1-15,-6 0-2 16,0 6 7-16,-7 4-10 16,0 6 13-16,0 10-15 15,0 8 4-15,0 6 11 16,0 2-6-16,0 4-11 16,-2 0-20-16,-3 12 0 15,1 25-6-15,1 18 6 16,3 5 8-16,0 12-7 15,0-3 6-15,0-5-5 16,0-4-1-16,0-12-1 16,0-8 0-16,0-6-2 15,0-9-22-15,0-4-52 16,0-9-42-16,0-12-16 16,3 0-175-16</inkml:trace>
  <inkml:trace contextRef="#ctx0" brushRef="#br0" timeOffset="1618.23">9970 2397 734 0,'0'0'146'16,"0"0"-75"-16,0 0 10 16,0 0-26-16,0 0-16 15,0 0-26-15,-26 23 6 16,-15 15 6-16,-14 6-9 15,-4 0-4-15,13-11-12 0,10-3-1 16,17-7 1-16,6-10 0 16,10 1-3-16,3-3-6 15,0-3 5-15,3-2-8 16,23 2 12-16,9-1 4 16,4 0-3-16,7 0 2 15,3 5 3-15,-7-1-6 16,-5 3 1-16,-6 1 0 15,-10 2 3-15,-3-3-3 16,-5 3-1-16,-13-5 0 16,2-1-11-16,-2 1 5 15,0-1-31-15,-15-1-17 16,-18 0-52-16,-8-10-105 0,-11 0-126 16</inkml:trace>
  <inkml:trace contextRef="#ctx0" brushRef="#br0" timeOffset="1925.01">9263 2265 662 0,'0'0'174'16,"0"0"-135"-16,0 0-6 0,0 0 5 15,0 0-5 1,0 0 17-16,-7 35-28 0,7-22 3 16,13-7-11-16,0 0-1 15,3-6 9-15,4 0 3 16,-1-6 1-16,4-13-21 16,-13-2 2-16,-5 5 4 15,-5 0-11-15,0 8-4 16,-15 5-27-16,-25 3-29 15,2 9-25-15,-10 25-55 16,2 6-162-16</inkml:trace>
  <inkml:trace contextRef="#ctx0" brushRef="#br0" timeOffset="2449.08">9139 3229 637 0,'0'0'115'0,"0"0"-61"0,0 0 45 16,0 0-6-16,0 0-19 16,0 0-24-16,-71-18-25 15,84 16-22-15,28 0 14 16,19-1 13-16,21-4 0 16,8 3-14-16,0-1-13 15,-7 0 6-15,-12 5-9 16,-3-2 1-16,-22 2-4 15,-16 0 3-15,-23 0-17 16,-6 0-15-16,0 0-14 16,-33 0 32-16,-18 0-30 15,-17 4 11-15,-9 18 23 16,-2-2 6-16,10 0 4 16,8 0 5-16,21-6 27 15,16-4 9-15,14-6-18 0,10 1-11 16,0-3-12-16,28 0-5 15,34-2 5-15,18 0 6 16,11 0-6-16,-3-7-136 16,-20-9-270-16</inkml:trace>
  <inkml:trace contextRef="#ctx0" brushRef="#br0" timeOffset="7551.7">10593 2690 609 0,'0'0'69'0,"0"0"-25"15,0 0 40-15,0 0-13 16,0 0-33-16,0 0-8 16,0 0 20-16,0 0-4 15,0 0-8-15,0 0 4 16,0 0 2-16,0 0-9 16,7-4-13-16,8-14-12 15,5-8-4-15,4 2-2 0,-4 4-2 16,-7 6-4-16,-10 12 2 15,-1 2 0-15,-2 0 4 16,10 0-4-16,-3 4-3 16,6 23 3-16,1 10 3 15,-1 3 1-15,-5 0 4 16,2-5-7-16,-6-10 2 16,-1-3-1-16,7-12 1 15,-4-6-3-15,-6-1 0 16,8-3 1-16,-2 0-1 15,10-4 1-15,3-21 5 16,8-7-2-16,-8-2-4 0,-1 4 0 16,-5 8 0-16,-2 5 0 15,-9 11 0-15,-1 3 2 16,-1 3-3-16,0 0 1 16,0 0-7-16,6 22 4 15,-3 4 3-15,7 6 2 16,-6-3-2-16,6-4 1 15,-2-3-2-15,3-12 2 16,-9-3 3-16,6-5-4 16,-5-2-3-16,0 0 3 15,10 0 5-15,7-21-3 16,6-10-2-16,-4-4 2 16,-1 2-2-16,-3 8 0 15,-5 7-1-15,-11 9-2 16,-2 6 3-16,0 3-1 0,0 0 1 15,6 5-17-15,-1 20 11 16,5 9 4-16,0 0 2 16,5-2-7-16,-1-6-14 15,5-9-2-15,5-6 2 16,-1-1-20-16,6-10 33 16,0 0 8-16,4-2 0 15,1-21 1-15,-1-6-1 16,-9-4 1-16,-1-3 0 15,-13-3-1-15,-2 1 1 0,-8 2 5 16,0 10 0 0,-2 10-3-16,-21 6 3 0,0 10-6 15,-9 0-1-15,-1 10-2 16,-2 20 2-16,5 2-2 16,14 4 1-16,3-2-1 15,8 2 3-15,5-4 0 16,0-8 0-16,0-5 0 15,10-8-5-15,4-3 4 16,4-8 2-16,9 0 7 16,0 0 6-16,5-19 0 15,-4-6-4-15,-1-5-5 16,2 0 0-16,-12 2-1 16,-9 0 1-16,0 4-1 15,-8 10 3-15,0 4-5 0,0 8-2 16,0 2-4-16,0 0 3 15,0 0-12-15,0 18 8 16,0 10 5-16,0 0-2 16,0 1-1-16,0-6-4 15,5-3-2-15,9-4 6 16,5-6 0-16,-5-4-6 16,7-6 9-16,3 0 0 15,-1-9 4-15,8-12-2 16,0-7-2-16,-2 2-4 15,-8-6-6-15,-3 2 3 16,-3 6 2-16,-7 5 5 0,-8 8 4 16,0 4-2-1,0 7 2-15,0 0-2 0,0 0-2 16,0 9-5-16,0 19 4 16,-8 4 0-16,6-4 1 15,2-2 0-15,0-4 5 16,0-8-5-16,0-5 1 15,0-4 6-15,0-5 5 16,0 0-3-16,0 0 9 16,15-3-6-16,3-14 5 15,10-13-12-15,-6 0-4 16,1 3 2-16,-11 4-3 0,0 9 0 16,0 8-1-1,-11 2 0-15,2 4 1 16,0 0-6-16,5 0-2 0,0 12 0 15,8 12 3-15,8 4 4 16,-4-4-3-16,-1-1-2 16,7-8 4-16,-4-1-2 15,5-8-7-15,-5-1 9 16,4-5 2-16,-2 0 6 16,7-6-6-16,1-15 1 15,1-6 0-15,-3-2 0 16,-8-6 1-16,0 0 1 15,-15-3 1-15,4 7-1 16,-11 4-1-16,0 4 5 0,0 11-7 16,-18 6-1-16,-10 6-5 15,-2 0 1-15,-6 18 0 16,1 9 1-16,5 2 3 16,2 8-1-16,11-3-5 15,5 0 5-15,8 0 0 16,4-4 1-16,0-4 0 15,4-10 1-15,11-2-1 16,1-4 1-16,0-10 1 16,8 0 2-16,2 0 2 15,5-7 6-15,2-16-4 16,-1-6-2-16,-2-4 1 16,-13 2-2-16,-1-2-3 15,-3 12 5-15,-11 4-2 0,1 11-1 16,-3 6 1-16,0 0-4 15,0 0-2-15,0 0-7 16,0 11 1-16,0 18 7 16,-7 8-2-16,3 1 3 15,4-1 0-15,0-5-6 16,0-4 2-16,11-4 0 16,6-4-1-16,7-6 4 15,-6-6-11-15,1-4 8 16,6-4 4-16,-1 0 4 15,8-14-4-15,1-9 0 16,-6-6 0-16,-5-6 1 0,-3-3-3 16,-6 1 4-1,-9 1 0-15,-4 4-1 0,0 12 0 16,0 4 3-16,-9 4 0 16,-7 8-2-16,-8 2-2 15,5 2-2-15,2 0 0 16,-4 20 0-16,4 6 0 15,1 7-2-15,5 2 3 16,11-1 0-16,0-2-1 16,0-6 2-16,0 0 0 15,0-9 0-15,17-5 0 16,-2-3-3-16,3-5 3 16,-2-4 1-16,10 0 2 15,-1-2 0-15,4-18-1 16,-1-4 2-16,-6-2 1 0,-7 0-4 15,2-2 4-15,-7 4 2 16,-4 10 6-16,-4 6-5 16,-2 6 14-16,0 2-4 15,0 0-10-15,0 0-8 16,0 2-3-16,0 26 0 16,-8 12 3-16,-6 15 3 15,-1 14-2-15,2 18-1 16,13 23 1-16,0 8 0 15,15 9 11-15,2-7-12 0,-8-16-1 16,-9-22-36 0,0-18-22-16,-12-18 21 0,-17-19 9 15,-4-13-17-15,-13-11 9 16,-3-3 13-16,8-17 14 16,-2-18 8-16,10-14 2 15,11-4 2-15,12-5 1 16,10-2 9-16,10-3-10 15,25 4 14-15,5 0 7 16,8 4-10-16,12-2-6 16,6 3-1-16,2-1-5 15,5 5 0-15,-5 3 3 16,-13 1-2-16,-6 7 10 16,-6 6 11-16,-21 0 0 0,1 3-7 15,-17 0 0-15,-4 4 0 16,-2 6-1-1,0 6 3-15,0 5-5 0,-9 4-12 16,-13 5-1-16,0 0-1 16,-8 0-4-16,4 10 4 15,1 12-4-15,11 6 2 16,11 4 2-16,3-1 1 16,0 4 0-16,0-1 0 15,17-7 0-15,4-2-3 16,6-6 2-16,4-10-1 15,2-6 2-15,0-3 1 16,2 0 3-16,9-22 3 0,-7-8-7 16,-4-4 4-1,0-1-3-15,-17-1 2 0,3 6 0 16,-6 2-1-16,-12 12-2 16,1 8 3-16,-2 8-3 15,0 0 0-15,0 0-4 16,0 0 2-16,0 0-6 15,0 19 5-15,0 6 3 16,0 7 1-16,0 0 0 16,0-3 3-16,0-2 1 15,11-6 7-15,-5-5-4 16,2-12-1-16,-3-1 2 16,-3-3-3-16,10 0 3 15,6 0-4-15,9-23 1 16,5-4-2-16,-2-7-2 0,-5 4-2 15,-9 5 1-15,1 8-1 16,-4 5 0-16,-11 7 0 16,-2 5-1-16,0 0-3 15,0 0 0-15,0 0-4 16,0 3 0-16,0 15 7 16,4 7 1-16,6 0 2 15,-4-6-1-15,5-2 0 16,-1-6 2-16,-5-6-1 15,-4-2 2-15,5-3 2 0,7 0-4 16,2 0 3 0,10-10 0-16,0-8-5 0,3-5 3 15,-8 5-2-15,-4 4-1 16,-5 5 1-16,-5 6-1 16,1-1 0-16,-7 4 0 15,0 0 0-15,0 0 0 16,0-2-1-16,0 2-1 15,0 0 1-15,0 0-1 16,0 0 2-16,0 0 0 16,4 0-1-16,-2 0 0 15,0 0 2-15,-2-2 0 16,0-4 1-16,11-2-1 16,-7-3 1-16,6-3-2 15,-4-1 0-15,-6 1-2 0,0-2 0 16,0 4-4-16,0 5 6 15,0 2 0-15,0 5 0 16,0 0-4-16,0 0-2 16,0 0 1-16,0 0 0 15,-2 17 2-15,-2 6 0 16,4 2 3-16,0-2 0 16,0 1 2-16,8 1-2 15,6 0 0-15,7-2 1 16,3-5-1-16,-2-1 0 15,-2-6-2-15,4-5 0 16,-5-4 0-16,-1-2 2 0,2 0 1 16,6 0 0-1,-9 0-1-15,-1-6 1 0,1-10-1 16,-4-3 1-16,-7-1-1 16,7 0 0-16,-10-1-1 15,0 2 1-15,-3 0-4 16,0-2 2-16,0 5-3 15,0 4-5-15,0 2 10 16,-9 6-3-16,-2-1 3 16,4 2-6-16,-4 3-3 15,-5 0 7-15,4 0 1 16,-3 0-3-16,3 8 3 16,1 12-1-16,1 4 2 15,10 4 0-15,0 1 1 16,0 2 1-16,0-1 0 0,14-4 2 15,5-6-2-15,4-4-2 16,-3-4 2-16,8-6-2 16,7-6 3-16,2 0-1 15,8 0 5-15,1-18-3 16,-5-5-3-16,-3-3-1 16,-3-7 2-16,-4 1-2 15,-11 2-2-15,-7-1-1 16,-9 12 0-16,-4 9 3 15,0 4 0-15,0 6 2 16,0 0 3-16,0 0-5 16,0 0-6-16,0 0 0 0,-4 19 0 15,-6 6 6-15,5 2 1 16,5-2 5-16,0-3-6 16,0-3 5-16,0-3 2 15,5-7 1-15,3-4-1 16,-5-5-3-16,0 0 2 15,13 0-3-15,6-6 1 16,8-20 3-16,1-1-7 16,2-8-1-16,-2 0 0 15,-6-3-9-15,-2 7-1 16,-9 8 4-16,-8 17-2 16,-4 4 0-16,-2 2 6 0,0 0-19 15,0 4-15-15,8 21 26 16,-3 4 11-16,8-1 0 15,-1 0 0-15,6-9 1 16,2-5-1-16,-2-7 1 16,2-5 0-16,6-2 3 15,-4 0 10-15,6-16-7 16,0-13 3-16,-8-8-3 16,-4-8-5-16,-6-14-2 15,-10-14 0-15,0-23-12 16,0 0 10-16,-13 11-11 15,0 14 13-15,0 33 4 16,8 18 2-16,1 12-6 0,-5 8 0 16,7 0-1-16,-11 38-10 15,4 24 8-15,1 22 3 16,8 11-2-16,0 2 1 16,11-14 1-16,12-9-3 15,4-20 1-15,-9-13-11 16,3-12-37-16,-6-9-24 15,-1-12-24-15,-5-8-62 16,-6 0-61-16</inkml:trace>
  <inkml:trace contextRef="#ctx0" brushRef="#br0" timeOffset="7781.27">14655 2560 675 0,'0'0'62'16,"0"0"4"-16,0 0 30 16,203-3-36-16,-121-5-35 15,2 0-11-15,-3 3-5 16,-10-7-3-16,-9 1-4 16,-13 2-2-16,-21 0 1 15,-10 5-1-15,-16 2-21 16,-2 2-27-16,-10 0-145 15,-30 0-273-15</inkml:trace>
  <inkml:trace contextRef="#ctx0" brushRef="#br0" timeOffset="8317.48">11899 3143 780 0,'0'0'67'0,"0"0"-55"15,0 0 48-15,0 0 37 16,0 0-30-16,0 0-36 15,-55-28-30-15,102 26 14 16,23-6 19-16,27 2-1 16,2 0-15-16,11 3-5 15,-7 3-6-15,5 0-4 16,-13 0-1-16,-22 0-1 16,-20 0-1-16,-27 3 0 15,-13-1-13-15,-13 0-29 16,0 4 36-16,-33 6-40 15,-31 4 35-15,-16 8 10 16,-14-4-12-16,7 2 11 0,9-4 2 16,13-4 2-16,16-3-2 15,25-4 7-15,13-3 3 16,11-4-5-16,0 3-5 16,22-1 1-16,37-2 1 15,23 0 27-15,15 0-9 16,13 0-13-16,4 0-6 15,-8 0-1-15,-1 0-23 16,-15 0-73-16,-2 0-59 16,-20-2-139-16</inkml:trace>
  <inkml:trace contextRef="#ctx0" brushRef="#br0" timeOffset="8479.7">13309 3360 880 0,'0'0'123'0,"0"0"-92"16,0 0 5-16,0 0 25 15,0 0-37-15,0 0-24 16,2 0-84-16,-13 0-186 16</inkml:trace>
  <inkml:trace contextRef="#ctx0" brushRef="#br0" timeOffset="13549.94">17768 1384 463 0,'0'0'111'0,"0"0"-79"0,0 0 6 16,0 0 5 0,0 0-3-16,0 0 30 0,0 0-3 15,2 0-6-15,-2-3 3 16,0-3 1-16,0-8-14 15,0 2-16-15,0-3-2 16,-2 4 0-16,-24-1-13 16,-10 5-9-16,-3 7-7 15,-6 0-2-15,-7 0 2 16,10 7-4-16,9 14 0 16,13 0-1-16,7 1-3 15,13 6-2-15,0-2-3 16,26 2 2-16,14-6 7 15,10-2 1-15,10-6 0 16,-8-2 1-16,-4-2 1 0,-13-3-2 16,-13 1-1-1,-14-4 1-15,-8-2 0 0,0 3-1 16,0 4 0-16,-24 2 5 16,-20 5-1-16,-4 0 0 15,-1-4-3-15,17-6-1 16,10-1-27-16,12-2-58 15,10-3-29-15,0 0-33 16,29-14-213-16</inkml:trace>
  <inkml:trace contextRef="#ctx0" brushRef="#br0" timeOffset="15301.06">18096 1409 119 0,'0'0'734'0,"0"0"-620"16,0 0-26-16,0 0 23 15,0 0-49-15,0 0-25 16,-63-37-22-16,41 55-9 16,1 11-2-16,4 2-4 15,7 3 1-15,10-3-1 16,0-4 0-16,0-4-4 16,15-7 3-16,15-4 0 15,8-10 2-15,5-2 1 16,-1 0 2-16,4-27-1 15,0-6-2-15,-3-7-1 16,-3-3 0-16,1-4 0 16,-14 1 0-16,-2 0 2 0,-9 10-1 15,-14 8 2-15,-2 12-1 16,0 8-2-16,0 5 0 16,0 3-1-16,0 0 0 15,0 5-2-15,-10 25 0 16,2 6 3-16,6 8 0 15,2-2 2-15,0-2-2 16,0-2 0-16,2-11 4 16,16-7-3-16,-2-9 5 15,1-3-3-15,2-8-1 16,8 0-1-16,2 0 11 16,10-16-11-16,9-10 4 0,-5 6-2 15,-8 0-2-15,-12 6-1 16,-8 6 0-16,-3 8 2 15,-10 0 1-15,2 0-3 16,3 0-5-16,-2 0 1 16,8 17 4-16,1 4 2 15,3-5-2-15,2-4 0 16,-1-2 0-16,-1-8 1 16,1-2-1-16,7 0 0 15,0 0 0-15,8-13 3 16,-2-12 0-16,0-5-2 15,-6 0 0-15,-8 1-2 16,-9 4 0-16,-8 4 1 0,0 8 0 16,0 9 0-16,0 4-17 15,-15 0 15-15,-4 2-12 16,3 18-2-16,3 4-10 16,8 7-12-16,5-4-18 15,0 0 3-15,1-6 16 16,26-3 5-16,5-10 19 15,4-3 13-15,4-5 0 16,6 0 3-16,-1-6 2 16,-1-15 3-16,-8-4 2 15,-7 0-3-15,-10 5 11 16,-11-1 20-16,-8 8-9 0,0 1 9 16,0 8 2-1,-8 4-38-15,-8 0-1 0,-16 2-1 16,5 18-2-16,5 8 2 15,3-2-3-15,7 0 1 16,10-6-3-16,2-4 4 16,0-2 1-16,0-7-5 15,4-5 5-15,14-2 6 16,9 0 2-16,5-16 11 16,1-11-8-16,0-7 3 15,-1-7-5-15,-2-4-5 16,-8-9 0-16,-1-2 3 15,-10 2 1-15,-8 3-3 0,-3 13-2 16,0 13 3 0,0 14 1-16,0 7-7 0,0 4 3 15,0 0-3-15,-1 0 0 16,-4 6-5-16,-3 24 2 16,0 11-4-16,6 6 7 15,2 6 0-15,0-1 5 16,0-2-2-16,2-7-3 15,19-4 0-15,-3-7-4 16,5-10 4-16,-14-8 0 16,4-6 7-16,0-5-7 15,0-3 0-15,-1 0 0 16,12-13 5-16,-1-15-4 16,8-4 0-16,-4-4-1 0,-6 4-1 15,-3 8-1-15,-8 10-1 16,-5 9 3-16,-5 5-1 15,0 0-3-15,0 0-1 16,0 0-10-16,0 16 6 16,0 9 9-16,0 2 1 15,11 0 0-15,-8-7-1 16,8-3 3-16,-3-8-3 16,3-4 0-16,-8-3 2 15,9-2-1-15,-1 0 2 16,8-2 3-16,3-19-3 15,4-3-3-15,-6-2 2 16,0 6-2-16,-7 4 1 0,-11 7-1 16,-2 7 0-16,0 2-2 15,0 0 2-15,0 0-4 16,0 17-13-16,0 13 13 16,0 4 4-16,13 3 3 15,-1-3-3-15,9-9 0 16,-3-5 2-16,-3-9-2 15,1-6 0-15,3-5 2 16,8 0 0-16,-1-18 1 16,3-16-2-16,6-9 0 15,-5-12 2-15,-4-8-2 16,-7-15 0-16,-4-6 1 0,-13 7-1 16,-2 14 0-1,0 19 1-15,0 19-2 0,0 14 9 16,0 6-8-16,-2 5-1 15,-7 0 0-15,3 19-13 16,-4 25 13-16,4 16-2 16,3 8 4-16,3 4-1 15,0 0 0-15,0-9-1 16,3-7 1-16,11-5-2 16,1-16 2-16,-1-7-2 15,-6-14-1-15,5-10-5 16,-6-4-32-16,6 0-53 15,4-29-32-15,6-10-109 0,-4-1-180 16</inkml:trace>
  <inkml:trace contextRef="#ctx0" brushRef="#br0" timeOffset="15669.73">20425 1338 445 0,'0'0'108'0,"0"0"-39"16,0 0 19-16,0 0 16 15,0 0-15-15,0 0-24 16,0 0-1-16,54 107-13 16,-29-107 10-16,-3 0-28 15,9-9-4-15,2-14-15 16,-6-4-3-16,-6-6 2 16,-3 0-13-16,-5 0 2 0,-13 3 0 15,0 6-2-15,0 11 0 16,-18 9-2-16,-10 4 2 15,-7 0-3-15,2 17-1 16,0 11 2-16,10 2 2 16,6 6-1-16,15 2 1 15,2 2 0-15,0-4 0 16,12-2-1-16,8-7 1 16,10-2 0-16,8-10-3 15,7-3 2-15,8-10-6 16,8-2-61-16,7 0-50 15,5-17-134-15,-6-9-261 16</inkml:trace>
  <inkml:trace contextRef="#ctx0" brushRef="#br0" timeOffset="15790.03">21255 1407 745 0,'0'0'58'0,"0"0"-58"16,0 0-8-16,0 0-8 15,0 0-14-15,0 0-142 16</inkml:trace>
  <inkml:trace contextRef="#ctx0" brushRef="#br0" timeOffset="16349.22">18856 1858 733 0,'0'0'138'0,"0"0"-138"16,0 0 2-16,0 0 44 16,159 0 10-16,-64 0-17 15,8 0-22-15,9-4-3 16,-2 2-8-16,-20-2 1 15,-15 4-7-15,-29-4 1 16,-30 4-2-16,-12 0 0 16,-4 0-24-16,-33 0 12 15,-20 0-31-15,-28 8 9 16,-10 8 21-16,-3 0 14 16,8 0 2-16,20-3 3 0,20-2 18 15,27-3 7-15,9-2 2 16,10-4-28-16,15 4-2 15,31-6 24-15,24 0 30 16,19 0-24-16,1 0-22 16,2 0-10-16,-12-6 0 15,-20 4-93-15,-19 2-56 16,-17 0-349-16</inkml:trace>
  <inkml:trace contextRef="#ctx0" brushRef="#br0" timeOffset="16830.22">18245 2483 1033 0,'0'0'41'0,"0"0"-41"16,0 0 0-16,0 0 2 16,0 143 24-16,0-87-7 15,0-8-9-15,0-1-1 16,0-9-5-16,0-5-4 15,6-6-1-15,-1-7 1 0,-5-7-39 16,2-7-60 0,9-6-33-16,1-3-109 0,5-22-266 15</inkml:trace>
  <inkml:trace contextRef="#ctx0" brushRef="#br0" timeOffset="17068.64">18512 2536 741 0,'0'0'169'15,"0"0"-131"-15,0 0 44 16,0 0 51-16,0 0-35 16,0 0-58-16,3-45-15 15,-3 45-14-15,0 4-4 16,0 25-7-16,0 15 8 16,0 8 8-16,0 6-9 0,3-6 1 15,0 0-7-15,1-8-1 16,2-2-1-16,-4-10-2 15,11-5-38-15,1-9-39 16,5-11-109-16,1-7-102 16,6-7-394-16</inkml:trace>
  <inkml:trace contextRef="#ctx0" brushRef="#br0" timeOffset="17549.59">18726 2269 859 0,'0'0'72'16,"0"0"-54"-16,0 0 53 15,0 0 9-15,0 0-14 16,0 0-25-16,-3-47-22 16,3 47-15-16,0 0-4 15,0 17 0-15,0 13 0 16,0 12 7-16,3 6 4 15,11-1-8-15,4-1 4 16,2-3 4-16,6-11-2 16,-6-10-3-16,-1-11-6 15,8-9 1-15,-10-2 1 16,14 0 0-16,-7-19 3 16,3-18-2-16,-5-2 0 0,-7-5-2 15,-8 8 1-15,-7 8 7 16,0 12-7-16,0 8 0 15,-7 8 0-15,-13 0 2 16,-2 17-4-16,-4 21-2 16,8 11 2-16,8 5 0 15,10-1 1-15,0-6-1 16,14-6-1-16,19-10-10 16,11-8 9-16,6-7 2 15,14-9-35-15,4-7-44 16,10 0-45-16,4-17-53 15,-3-7-109-15,-10-1-182 16</inkml:trace>
  <inkml:trace contextRef="#ctx0" brushRef="#br0" timeOffset="20718.38">8425 7156 881 0,'0'0'91'0,"0"0"-88"16,0 0 4-16,0 0 45 15,0 0 11-15,0 0-17 16,0 0-24-16,-50 25-12 16,61-23-5-16,24-2 4 15,17 0 19-15,14 0-4 16,12-25-13-16,5-4-6 16,-2 0 2-16,-13-1-6 15,-8 10 0-15,-25 6-1 16,-11 8 1-16,-19 2-1 15,-5 4 0-15,0 0 4 16,-2 0-6-16,-38 8 4 16,-11 21-1-16,-21 10 7 15,-5 4-8-15,-2 0 1 0,8-2 2 16,9-4-2-16,10-10 2 16,21-10 1-16,6-4 3 15,23-12-3-15,2-1-4 16,0 0 0-16,35 0-6 15,29-20 6-15,18-12 3 16,12-2-3-16,3-2-5 16,-18 1-34-16,-24 4-167 15,-13-1-521-15</inkml:trace>
  <inkml:trace contextRef="#ctx0" brushRef="#br0" timeOffset="39318.18">7609 9824 561 0,'0'0'105'0,"0"0"-35"0,0 0-2 16,0 0 3-16,0 0-27 15,0 0-9-15,0 0-10 16,0 0 9-16,-77 42-4 16,48-21-15-16,-2 1 1 15,11-5-4-15,-2 0-5 16,7-7-5-16,4-2-1 16,9-4 8-16,2-2-9 15,0-2 0-15,0 0 0 16,0 0-2-16,0 0 2 15,2 0-2-15,31-16 2 16,10 0 0-16,5 1-6 16,-2 1 4-16,-7 3-11 0,-4 3 8 15,-6 2-1-15,-12 2 6 16,-3 1 0-16,-12 3-4 16,-2 0 9-16,0 0-6 15,0 0 1-15,-29 3-2 16,-10 15 2-16,-20 7 2 15,2 2-2-15,-3-7-1 16,12-1-70-16,14-10-114 16,13-9-178-16</inkml:trace>
  <inkml:trace contextRef="#ctx0" brushRef="#br0" timeOffset="74918.57">6060 10921 494 0,'0'0'35'15,"0"0"-5"-15,0 0 28 0,0 0-5 16,0 0-13-16,0 0-21 16,0 0-7-16,0 0 3 15,0-6 12-15,0 6-2 16,0 0-3-16,0 0-5 16,0 0 5-16,0 0 9 15,0 0-15-15,0 0 14 16,0 0-1-16,0-2 0 15,-19-4-14-15,-3-2-9 16,-7 0-1-16,-2 0-2 16,-4 2 1-16,2-2 2 15,-4 2 4-15,-4-2 1 0,-5 2-2 16,6 2-8-16,-1-2 4 16,8 3 2-16,9-2-6 15,-2 3 12-15,6-1-4 16,1-1 3-16,0-1 1 15,3 3-1-15,-5 0-1 16,13-2 4-16,-1 1-1 16,4 3 2-16,1-3-6 15,-3 3 0-15,7 0 1 16,0 0-4-16,0 0-3 16,0 0 5-16,0 0-2 15,0-2 0-15,0 2 6 16,0 0-13-16,0 0 8 0,0 0-3 15,0 0-3-15,0 0-2 16,0 0 0-16,25 0 1 16,6 0-1-16,15 0 0 15,8 0 7-15,1 0-7 16,11 0 0-16,-2 8-3 16,9-4 3-16,-8 0 5 15,-11 1-5-15,-8-1-1 16,-11-4 1-16,-6 3 0 15,-12-3 0-15,-3 0 0 16,-8 0 0-16,1 0 1 16,-5 0 1-16,-2 0 0 0,0 0-1 15,0 0-1-15,0 0 0 16,0 0-1-16,0 0 1 16,0 0 0-16,0 0-2 15,0 2-4-15,0-2-12 16,0 3-17-16,0-1-36 15,0-2-59-15,-10 0-154 16</inkml:trace>
  <inkml:trace contextRef="#ctx0" brushRef="#br0" timeOffset="84577.71">7844 12258 5 0,'0'0'15'0,"0"0"-15"16,0 0 0-16,0 0 0 0,0 0-20 15</inkml:trace>
  <inkml:trace contextRef="#ctx0" brushRef="#br0" timeOffset="86984.49">2992 13213 489 0,'0'0'70'0,"0"0"-47"16,0 0-1-16,0 0 4 15,0 0-8-15,0 0-8 16,7 0 5-16,-7 0 1 16,0 0 13-16,0 0 14 15,0 0 9-15,0 0-10 16,0 0-15-16,0 0-1 0,0 0-7 16,0 0 0-1,0 0-9-15,0 0 0 0,2 0-3 16,0 0 0-16,3 0-2 15,2 0 0-15,4 0-4 16,6 0 2-16,-2-3-2 16,6-1 1-16,2 0 2 15,-1 2-1-15,1-4 1 16,-3 4 0-16,-4 0-3 16,-2 2-1-16,-6 0 1 15,0 0-1-15,-3 0 3 16,-5-2 1-16,0 2-3 15,0 0 6-15,0 0 1 16,0 0 1-16,-13 2 6 16,-7 12-15-16,-14 4 8 0,0 0 3 15,-1 2-8-15,3-4 1 16,8 1 2-16,6-6-4 16,2-5 0-16,14-3-4 15,0-3 5-15,2 0-2 16,0 0 1-16,0 0 9 15,0 0-3-15,0 0 1 16,0 0-9-16,4 0 0 16,25 0-6-16,19-4-3 15,12-15-15-15,14 0-22 16,-1 4-41-16,-7 3-123 16,-17 8-212-16</inkml:trace>
  <inkml:trace contextRef="#ctx0" brushRef="#br0" timeOffset="98877.79">7485 16480 251 0,'0'0'47'0,"0"0"-18"15,0 0 27-15,0 0 20 16,0 0-20-16,0 0-22 15,0 0-4-15,0 0-1 16,0 0-1-16,0 0 8 0,0 0 4 16,0 0 9-1,0 0 17-15,0 0-15 0,0 0-11 16,0 0-6-16,0 0 1 16,0 0-2-16,0 0-10 15,0 0-8-15,0 0 0 16,0 0-2-16,0 0-2 15,0 0-4-15,0 0 1 16,0 0 1-16,0 0-5 16,0 0-4-16,13 0 4 15,7 0 1-15,13-4 4 16,6-6-6-16,5-4-2 0,2 0 1 16,-12 4-1-1,0 2 1-15,-10 2 1 0,-5 6-3 16,-17 0 0-16,-2 0-4 15,0 0 4-15,0 0 0 16,0 0 3-16,-21 0-1 16,-21 8 2-16,-21 8-4 15,-4 7 4-15,8-4-8 16,3 0 4-16,19-3 0 16,4-5 0-16,9-1 0 15,15-8 0-15,7 2 0 16,2-4 0-16,0 0 1 15,0 0 2-15,0 0 2 16,16 0-4-16,23 0 11 16,22-10-12-16,9 0 0 0,8-2 0 15,8 1 1-15,-5 0-2 16,0-3-44-16,-16 6-39 16,-22-2-57-16,-25 3-167 15</inkml:trace>
  <inkml:trace contextRef="#ctx0" brushRef="#br0" timeOffset="99847.7">6801 16638 369 0,'0'0'265'0,"0"0"-200"16,0 0 47-16,0 0 5 16,0 0-42-16,0 0-17 15,0-14-5-15,0 14-28 16,0 36-11-16,0 19 17 15,0 22 12-15,-3 12-22 0,0-1-2 16,-4-8-11 0,7-16-3-16,-3-17 1 0,3-11-6 15,-3-15-2-15,3-10 1 16,0-8 1-16,0-3 1 16,0 0 1-16,0 0-1 15,0 0-2-15,3-27-26 16,16-17 23-16,15-11-13 15,-1 8-2-15,-3 12-4 16,0 21 3-16,-3 8 9 16,-9 6 6-16,3 0 5 15,-3 23 2-15,-2 4 8 16,3 5-10-16,-4-2 3 16,-9 1 0-16,-3-6-3 0,-3-1 5 15,0-4-3-15,-24-7 2 16,-4-1-1-16,-12-7 5 15,-1-5-5-15,1 0-3 16,10 0 0-16,3-14-18 16,3-11-24-16,15-7-46 15,9-4-35-15,0-1-120 16,9 11-76-16</inkml:trace>
  <inkml:trace contextRef="#ctx0" brushRef="#br0" timeOffset="101195.4">7271 17231 586 0,'0'0'58'16,"0"0"-3"-16,0 0 57 16,0 0-10-16,0 0-57 15,0 0-11-15,4 20-7 16,3-20-14-16,1-1-2 15,5-23 4-15,1-12-6 16,0-14-9-16,-5-5-2 16,-9 3-11-16,0 2 8 15,0 14 5-15,-1 10 5 16,-17 12 0-16,2 8 7 0,-7 6 3 16,-1 0-1-16,-8 23-11 15,6 16-3-15,0 13 2 16,10-2-4-16,13-2 1 15,3-3-1-15,0-7 2 16,9-3 0-16,17-8-1 16,4-9-1-16,3-4 0 15,2-10-1-15,8-4 3 16,-1 0 1-16,0-22 3 16,-4-19-8-16,-5-6 4 15,-1-18-1-15,-16-9 1 16,-5-10 0-16,-11 1 4 15,0 8-4-15,0 18-5 16,0 19 5-16,-4 18 5 16,-3 8-4-16,4 10-1 0,0 2-1 15,1 0 1-15,-6 19-8 16,5 28 4-16,-2 19 4 16,5 9 0-16,0 7-2 15,0-12 2-15,21-4 0 16,1-14 0-16,8-8-1 15,0-8-2-15,1-11 2 16,-8-9 0-16,1-12-1 16,-3-4-2-16,3 0-5 15,-1-31 5-15,-2-18-3 16,0-16-3-16,-11-19-7 16,-10-6 11-16,0-6-5 0,0 7-8 15,-7 23 17-15,-8 20 2 16,4 22 2-16,4 12-1 15,-2 7 3-15,9 5 9 16,-3 0-13-16,-8 8 2 16,-1 28-1-16,-3 20 0 15,4 15 0-15,5 11 3 16,6-1-4-16,0-1 1 16,8-5-1-16,17-9 4 15,0-9-2-15,6-12-1 16,0-11 1-16,-2-8-2 15,-7-13-1-15,5-8 1 16,-4-5-1-16,2-2-1 0,-2-28 1 16,7-16-7-16,-12-6 0 15,-1-7-1-15,-10-3-5 16,-7 11 11-16,0 8 0 16,0 17 3-16,0 14 3 15,-7 10 0-15,-10 2-3 16,1 0 1-16,-2 30-1 15,4 6 2-15,11 12 0 16,3 7-2-16,0-8 0 16,11-1-1-16,13-3 1 15,3-9 4-15,7-9 3 16,-1-6 1-16,2-11-1 0,-2-8-1 16,-2 0-6-16,1-2 1 15,0-28-3-15,0-8 1 16,-10-10-9-16,-8-4 1 15,-5 6 6-15,-9 7-5 16,0 15 8-16,-9 8-2 16,-7 14 0-16,-3 2-2 15,-3 0 2-15,-2 0 2 16,15 12 0-16,-1 1 0 16,10-2 0-16,0-2-8 15,0 1 6-15,0-4 1 16,18 1 1-16,5-3 0 0,0 1-7 15,-1 4 6-15,1 0 1 16,-3-2 1 0,-4 9 2-16,-1-2 0 0,0 3 0 15,-2 7 8-15,-4-4-4 16,4 4 4-16,-2-2-7 16,-2-4 3-16,2-2-6 15,2-6-1-15,-4 2 0 16,6-4 0-16,9-6-9 15,-2-2-22-15,2 0-40 16,5 0-106-16,-1-26 38 16,-4-8-142-16</inkml:trace>
  <inkml:trace contextRef="#ctx0" brushRef="#br0" timeOffset="101511.01">7445 16783 762 0,'0'0'74'0,"0"0"-41"16,0 0 0-16,-140-32 39 15,136 30-7-15,4 2-36 0,0 0-23 16,0 0-6-1,25 0-4-15,31 0 4 0,15 0 26 16,27 0 5-16,13 5-6 16,7 1-16-16,9 4 3 15,-13-1-12-15,-18-1-2 16,-28 0-21-16,-16-2-32 16,-23-1-19-16,-6 0-94 15,-14 1-152-15</inkml:trace>
  <inkml:trace contextRef="#ctx0" brushRef="#br0" timeOffset="103478.14">9022 17231 519 0,'0'0'336'16,"0"0"-286"-16,0 0 7 16,0 0 27-16,0 0-18 15,0 0-28-15,45 59-20 16,-27-59-10-16,4 0 0 16,10 0-7-16,13-26 0 15,-1-10-1-15,-1-11-11 16,-10-10-3-16,-6-6-7 15,-11 5 1-15,-11 8 11 16,-5 18 2-16,0 14 4 16,0 6 2-16,-18 8-5 0,-7 4 2 15,-2 0 4-15,-3 0 0 16,6 12-2-16,0 2 1 16,15-3 0-16,2 0-2 15,7-3-1-15,0 6 1 16,0-8 0-16,0 0 2 15,0 6-1-15,16-3 0 16,1 2 2-16,1 3 0 16,5-3-1-16,-3 2 1 15,-6 3 1-15,-1 4 0 0,-4-3-1 16,4 6 0 0,-3-3 1-16,1 3 1 0,1 3 0 15,1-6 2-15,3 0 4 16,-1-4-4-16,3-6-3 15,-1-4 5-15,6-6 3 16,0 0-8-16,1 0 4 16,10-9-4-16,-4-18-1 15,3-8 2-15,-6-10-2 16,-3-3-8-16,3-11 0 16,-10 5 5-16,-6 13-7 15,-3 14 6-15,-8 17 0 0,0 4-2 16,0 6 2-16,-3 0 1 15,-17 0-1-15,-6 22 3 16,-4 12 0-16,10 0 0 16,5 4 0-1,8 2 1-15,7-2 0 0,0-4 0 16,0 1 1-16,7-7-1 16,13-2 0-16,8-8 3 15,-1-6 5-15,4-10-3 16,3-2 8-16,2 0-7 15,8-19 3-15,-4-12 3 16,8-12-10-16,-8-7-2 16,-7-8-3-16,-11 0-3 15,-6 4 3-15,-13 14 2 16,-3 15 0-16,0 16 0 0,0 7-3 16,-15 2 4-16,-8 0 0 15,-7 14-1-15,-3 16 0 16,7 2 1-16,17 4-1 15,6 4 0-15,3 2-1 16,5-2 1-16,23-1 0 16,4-5-1-16,4-2 1 15,-4-7 1-15,0-2 0 16,-10-5 0-16,-5-7 0 16,-4-4 0-16,-10-5 2 15,-3-2-2-15,0 0 0 16,0 0 8-16,0 0-1 15,-30 0 1-15,-1 0-6 16,-4 0-2-16,4-9 0 16,9-7-4-16,9-1-2 0,13-9-11 15,0-2 2-15,0-3-13 16,26 1 9-16,4 3-14 16,3 4 19-16,4 7 12 15,-1 5 2-15,-4 0 0 16,1 6 0-16,-7 0 3 15,-6 5-1-15,-7 0 9 16,-7 0 6-16,-3 0-1 16,2 0-10-16,1 5 4 15,-4 20 4-15,6 5-3 16,-1 2-4-16,-7-3 4 16,5-2-7-16,6-4 2 0,-9-7-1 15,5-4 1-15,-1-6 1 16,-4-3-2-16,9-1-2 15,-2-2 1-15,15 0-2 16,6-16 2-16,2-11-4 16,6-12-1-16,-5-7-7 15,-4 2 0-15,-7 6 2 16,-8 7-1-16,-9 17 7 16,0 7 0-16,-5 3-3 15,0 4 3-15,0 0-2 0,0 0 1 16,0 4-1-1,0 26 0-15,0 8 2 16,0 3 0-16,0 0 0 16,11-5 0-16,3-6 1 0,5-5 2 15,4-6-3-15,-5-10 1 16,0-3 0-16,3-6 0 16,10 0 1-16,-2-10-1 15,4-23 1-15,0-5-2 16,1-14 1-16,-4-14-1 15,-13-16-7-15,1-12 7 16,-9 1-9-16,-7 16 7 16,-2 22 2-16,0 26 2 15,0 15 3-15,0 11 3 16,0 3-5-16,-11 0-3 0,-1 36 0 16,0 16 0-1,1 16 4-15,11 11-4 0,0 1-1 16,0-3 1-16,15-8 6 15,5-11-6-15,6-10 1 16,-4-17-1-16,-4-12 0 16,-2-8 1-16,3-8 3 15,8-3-4-15,2-3 2 16,7-24 0-16,-1-17-1 16,5-9-1-16,-2-20-3 15,-3-25 2-15,-4-10-2 16,-5-1-3-16,-15 12-8 0,-2 22 8 15,-9 23 6-15,0 22 1 16,0 15 5-16,0 10 4 16,-4 5-2-16,-3 0-8 15,0 14 1-15,-8 24-1 16,2 19 0-16,6 18 11 16,7 6-3-16,0 4 2 15,0 4 1-15,7-15 0 16,11-6-7-16,-4-16-3 15,0-14 0-15,1-11 0 16,-2-11-1-16,-4-10-2 16,4-6-17-16,-2 0-27 15,0-11-26-15,10-21-4 0,-9-4-165 16,-1-6-161 0</inkml:trace>
  <inkml:trace contextRef="#ctx0" brushRef="#br0" timeOffset="103663.5">11049 16795 857 0,'0'0'83'0,"0"0"-25"16,0 0 12-16,0 0-3 16,0 0-26-16,0 0-28 15,114-23-8-15,-37 16-5 16,0 2-55-16,13 4-54 0,-12-2-103 15,-5 3-236 1</inkml:trace>
  <inkml:trace contextRef="#ctx0" brushRef="#br0" timeOffset="103828.84">12072 16969 1018 0,'0'0'78'16,"0"0"-47"-16,0 0 16 16,0 0-47-16,0 0-84 15,0 0-311-15</inkml:trace>
  <inkml:trace contextRef="#ctx0" brushRef="#br0" timeOffset="181655.43">25861 11358 211 0,'0'0'1'16,"0"0"0"-16,0 0 0 16,0 0-1-16,0 0 4 15,0 0 28-15,0 0-9 0,0 0-11 16,-3 5-11-16,-9 0 13 16,-1 3-5-16,-5 2 21 15,-1 0 5-15,3 2-13 16,1 0-3-16,-3-1-1 15,-5 0-5-15,4 1 8 16,2-1-12-16,-1-2 2 16,12-2 2-16,-5-2-1 15,9-1-6-15,2-2-4 16,0-2 6-16,0 0-1 16,0 0-2-16,0 0 0 15,0 0-5-15,0 0-6 16,7-18 5-16,18-8 1 0,11-7 7 15,10 0-5 1,-6 2-2-16,3 4 0 0,-8 7 0 16,-10 6-1-16,-7 2 1 15,-12 8 3-15,1 2-3 16,-4 0-2-16,-3 2 2 16,0 0 1-16,0 0-1 15,0 0 0-15,0 0 0 16,0 0-1-16,0 8 1 15,-28 13 0-15,-5 4 1 16,-2 2-1-16,4-2 4 16,5-3-4-16,4-5-3 0,9-6 3 15,6-3 0-15,7-6 0 16,0-2 0-16,0 0 7 16,0 0-7-16,0 0-2 15,0 0 0-15,0 0 1 16,18 0 1-16,11-7 0 15,6-10 0-15,6 1-3 16,-3-2 3-16,-7 5-2 16,-11 6-2-16,-14 3 2 15,1 4-6-15,-5 0-11 16,-2 0-14-16,0 0-8 16,0 2 5-16,-25 24 33 15,-14 9-9-15,-10 11-29 16,-12 5-55-16,-1-2-51 0</inkml:trace>
  <inkml:trace contextRef="#ctx0" brushRef="#br0" timeOffset="192402.3">22666 12899 330 0,'0'0'124'15,"0"0"-78"-15,0 0-7 16,0 0 3-16,0 0 9 16,0 0-10-16,0 0-14 0,6 0-5 15,-6 0 9-15,0 0 9 16,0 0 4-16,0 0 0 16,0 0-19-16,0 0 1 15,0 0-6-15,0 0 13 16,0 0-15-16,-3 0 5 15,-1 0-3-15,-12 0-4 16,-2 0 2-16,-9 0-11 16,-4 7 0-16,0-3-2 15,8 4-4-15,7-6 0 16,8-1 3-16,3 2-3 16,5-3 6-16,0 0-3 15,0 0 4-15,0 0-4 16,0 0 0-16,0 0 6 0,0 0-1 15,0 0 3-15,0 0-9 16,0 0 3-16,0 0-2 16,13 0-4-16,9 0 0 15,22 0 0-15,6 0 5 16,5 0-5-16,4 0 2 16,-12 0-1-16,-3 0-1 15,-18 0 1-15,-1 0-4 16,-21 0 7-16,-1 0-7 15,-3 0 6-15,0 0 1 16,0 0 0-16,0 0-4 16,0 0-1-16,0 0 1 15,-3 0 1-15,-18 0-1 0,-19 0 0 16,-2 0 0-16,-4 0 0 16,3 0-32-16,21 7-30 15,6 0-27-15,14 2-50 16,2 2-114-16,0-2-50 15</inkml:trace>
  <inkml:trace contextRef="#ctx0" brushRef="#br0" timeOffset="-213627.25">19941 16028 309 0,'0'0'27'16,"0"0"-27"-16,0 0 30 15,0 0 62-15,0 0-24 16,0 0-11-16,0 0-3 16,0 0-1-16,13 33 1 15,-13-33 6-15,2 0-17 16,-2 0-2-16,0 0-9 16,0 0-1-16,1 0 3 0,-1 0 7 15,0-8-16-15,0-17-12 16,0-4-13-16,-11 0 0 15,-5 6 0-15,-2 7-2 16,-1 9 0-16,-8 5 2 16,1 2 1-16,-4 0-1 15,-4 13 0-15,1 14 0 16,4 8-2-16,-1-1 1 16,14 0-2-16,10-6-1 15,6-8-3-15,0-7 1 16,0-6-4-16,19-4 3 15,3-3 7-15,16 0 0 0,0-19 4 16,10-10-1 0,0-10 1-16,0-7-1 0,-8-4-1 15,-1-4-2-15,-16-5-2 16,4-3 2-16,-8-1 3 16,-2 2-3-16,-12 10 0 15,5 20 2-15,-10 15 3 16,0 14 6-16,0 2-7 15,0 0-4-15,0 2-8 16,0 32 8-16,-20 21 3 16,-6 15-3-16,6 5-1 15,-3-2 1-15,16-11 0 16,7-6-1-16,0-13 1 0,0-4 0 16,7-12-2-16,16-6-7 15,-1-6 6-15,7-10-1 16,0-5 3-16,5 0 1 15,-1-12 0-15,3-17 3 16,6-12-3-16,-7-5 0 16,-11-1-3-16,2 9 7 15,-10 7-4-15,-13 15 1 16,-3 11 0-16,0 5 3 16,0 0-3-16,0 0-1 15,0 3-14-15,0 27 13 16,-5 13 1-16,-9 6 0 0,11 1-2 15,3-8-10 1,0-8 2-16,0-11-1 0,3-4 8 16,13-9 0-16,-1-6-7 15,3-4 1-15,0 0 3 16,9-22 6-16,-8-10 0 16,1-6 0-16,-7-10 0 15,-7 0 0-15,-6 2-1 16,0 8 1-16,-6 8 0 15,-10 11 1-15,-1 10-1 16,1 6-11-16,-10 3 11 16,4 0-1-16,-8 6-1 15,11 17 0-15,0 4-1 16,2 2-2-16,4 2-2 16,12-2-6-16,1-6 4 0,0-4-1 15,13-9-1-15,7-6-5 16,13-4 5-16,2 0 8 15,8-5 3-15,-2-12 0 16,5-1 1-16,-2 4-1 16,-10 6 0-16,-4 4 1 15,-10 4-1-15,-5 0 0 16,-2 0 1-16,-6 0-1 16,4 8 2-16,-7 4-2 15,0-4 3-15,3 0-3 16,-5-6 0-16,-2 0 1 15,0-2 0-15,1 0 0 0,3 0-1 16,-2-12 2-16,3-10-1 16,-5-3 3-16,0 4-1 15,0 6 0-15,0 8 11 16,0 3-4-16,0 4-9 16,-11 0 0-16,1 0 0 15,-7 6-2-15,-1 14 0 16,-1 6 1-16,1 2-1 15,3 5 0-15,5 0 1 16,4 0 0-16,6-2 0 16,0-5 1-16,0-4-1 15,6-6 0-15,19-5-6 16,2-6 3-16,6-5-4 0,6 0 4 16,9-10 2-1,0-16-1-15,-2-6-5 0,-10-2-2 16,0 0 8-16,-8 2 1 15,-10 4 3-15,-3 10-3 16,-15 8 5-16,3 2 7 16,-3 8 7-16,0 0-5 15,0 0-14-15,0 0-2 16,0 5 1-16,-9 18-1 16,-4 4 1-16,6 2-2 15,3-1 1-15,4-6 0 16,0-4 1-16,0-4-1 0,0-5-1 15,15-6 3 1,3-3-3-16,10 0 6 0,1-8-5 16,5-16 2-16,-1-1 0 15,-9 0-3-15,1 3 2 16,-11 9 1-16,-9 7 0 16,-3 1 0-16,-2 5 1 15,0 0-1-15,0 0 0 16,0 0-12-16,0 2-9 15,0 20 15-15,0 4 6 16,0 4 1-16,0-8-1 16,0-4-7-16,0-2 4 15,12-6 1-15,1-6 1 16,-2-4-1-16,14 0 0 16,-6 0-4-16,12-16 6 15,-4-7 0-15,2-4 1 0,-3 0-1 16,1 4 2-16,-9 5 1 15,-11 9-3-15,0 2 2 16,-3 7 4-16,-4 0-4 16,0 0 0-16,0 0 0 15,2 0-2-15,0 10 0 16,2 8 0-16,5 0 4 16,-2-2-3-16,6-7 0 15,0-3 1-15,-6-1 4 16,6-5-2-16,2 0 3 15,5 0-7-15,6-9 2 0,-6-7 0 16,0 3 1-16,1-1-1 16,-17 8 1-16,0 6 4 15,0 0-1-15,-4 0-1 16,0 0-1-16,5 0-3 16,-3 12 2-16,6 2-3 15,0 0 1-15,5-2-1 16,-8-6 1-16,6-4 5 15,6-2-6-15,-6 0 0 16,15 0 2-16,5-18-1 16,0-2 4-16,8-6-5 15,-6 4 0-15,-4 4 1 16,-2 6 0-16,-9 8-1 0,-14 2 0 16,-1 2-1-16,-1 0 0 15,-2 0-3-15,8 18 3 16,-3 0 0-16,3 3 0 15,-2-8 1-15,5-5 0 16,-6 0 1-16,11-6 1 16,-2-2-1-16,8 0 1 15,11 0-1-15,9-6-1 16,-9-14 1-16,2 3-1 16,-8-4 0-16,-11 3 0 15,-11 0 1-15,-5 7 0 16,0 2 3-16,0 4-4 15,-11 5-8-15,-10 0 6 16,-1 0 2-16,-7 0-2 0,-1 11-7 16,4 6-3-16,3 2-2 15,4 5-4-15,3-1 10 16,6-2-7-16,7 1 4 16,3-2 7-16,0-2-2 15,13-2-1-15,7-2 1 16,8-5 2-16,-3-6-2 15,3-3-4-15,1 0-4 16,3-3 8-16,-2-20 1 16,3-3-24-16,-1-2 4 15,-4-4 15-15,-1 2 10 16,2 8 3-16,-4 2 6 16,-1 6 78-16,-7 6-29 0,-4 8-45 15,-13 0-12 1,0 0-1-16,0 0-4 0,0 9 2 15,0 14 2-15,0 9 1 16,0-2 3-16,-6-1 2 16,6-4-1-16,0-7 17 15,0-1-11-15,0-11-10 16,0-1 0-16,8-5 7 16,6 0-3-16,5 0 5 15,5-19-9-15,3-8 4 16,5-7-5-16,1 4 2 15,0 1-2-15,2 6 0 0,-5 8-2 16,-4 7 2-16,-14 7 0 16,-4 1-3-16,-3 0 1 15,3 4 2-15,-3 10 0 16,5 2 0-16,-5 0 0 16,2-3 0-16,5-4 1 15,4-1-1-15,3-8 1 16,4 0 1-16,-1 0-2 15,10-10 1-15,-1-16 0 16,1-4 0-16,-9-8 0 16,2-4-1-16,-9-9 2 15,-9-3-1-15,1 2 0 16,-6 8 3-16,-2 13 0 0,0 14-1 16,0 11 6-16,0 6-9 15,0 0-6-15,0 0 5 16,0 20-1-16,-2 23-1 15,-13 12 2-15,-1 4 1 16,8 0-1-16,8-6-11 16,0-7 2-16,8-8-10 15,23-6 1-15,-7-12-28 16,5-6-6-16,1-14-16 16,-8 0-34-16,4-12-151 15</inkml:trace>
  <inkml:trace contextRef="#ctx0" brushRef="#br0" timeOffset="-213400.61">22857 15813 681 0,'0'0'37'0,"0"0"-36"16,0 0 5-16,0 0 15 15,0 0 6-15,185-36-11 16,-104 28-8-16,6 3-8 16,-1 1-9-16,-15 2-31 15,-9 2-13-15,-16 0-52 16,-15 0-202-16</inkml:trace>
  <inkml:trace contextRef="#ctx0" brushRef="#br0" timeOffset="-212322.77">20847 16783 785 0,'0'0'13'16,"0"0"-11"-16,0 0 4 15,0 0 34-15,0 0 22 16,0 0-40-16,14-27-12 0,-9 50-9 16,-5 15 1-16,3 8 16 15,-3 8-10-15,0-4-6 16,0-2 5-16,0-10-7 15,0-8 1-15,-3-5-2 16,-2-14-3-16,-6 1-10 16,11-10-9-16,-5-2 2 15,-6 0 14-15,8-25-21 16,-10-22-23-16,2-15 39 16,9-13 8-16,2-4 0 15,0 2 4-15,0 15 1 16,0 20 16-16,10 16 9 0,-5 10-3 15,6 8-10 1,-4 2-9-16,8 1-2 0,1 5 2 16,8 0 1-16,-2 0-2 15,7 0-1-15,-9 0 4 16,-1 21-3-16,-3-1-3 16,-5 5-2-16,-11 0 2 15,0 2 1-15,0 1-1 16,-17-4 0-16,-1 0 2 15,-9-9 4-15,10-2-6 16,7-9-2-16,4-4 0 16,6 0 2-16,0-4-11 15,0-22-27-15,0-5 7 16,21-2 20-16,4 6 8 0,0 12 3 16,1 5-1-16,-4 7 1 15,4 3 0-15,-6 0 3 16,-3 8 3-16,1 14 2 15,-5 3-8-15,-2 5 0 16,-11 0 0-16,0-3 1 16,0-4 7-16,0-3-7 15,-10-4 11-15,5-6-6 16,-6-10 2-16,9 0 8 16,-2 0-11-16,4 0-5 15,0-28-28-15,0-10 21 16,0-8 4-16,21 4-4 15,4 15 7-15,-4 11-1 0,-3 10 0 16,-3 6 1-16,-1 0 0 16,-1 0 1-16,-4 5 6 15,10 10 2-15,2 7 0 16,-9 2-8-16,3-2 7 16,-5 3-8-16,3-1-1 15,-6-10 1-15,4-2 1 16,-6-5-1-16,-4-7-1 15,1 0-47-15,-2 0-68 16,0-21-50-16</inkml:trace>
  <inkml:trace contextRef="#ctx0" brushRef="#br0" timeOffset="-212047.18">21295 16526 677 0,'0'0'39'0,"0"0"-36"16,0 0 5-16,0 0 10 15,0 0 2-15,0 0-12 16,-6 35 2-16,25-31-9 16,6-4 0-16,-5 0-1 15,7 0-1-15,-6-19-23 16,-1-1 5-16,-7 2 7 0,-11 2-11 15,-2 10 11 1,0 2-16-16,-2 4-34 0,-17 0-10 16,1 6-90-16,1 10-146 15</inkml:trace>
  <inkml:trace contextRef="#ctx0" brushRef="#br0" timeOffset="-211662.41">21543 16650 638 0,'0'0'102'0,"0"0"-102"16,0 0 1-16,0 0 19 0,0 0 11 16,0 0 14-16,0 115-23 15,0-74-12-15,2 0-2 16,1-10-2-16,0-8-6 15,7-7 7-15,-9-6-4 16,-1-8 2-16,2-2-1 16,4 0 4-16,5 0 0 15,4-30-5-15,7-18 4 16,6-8-6-16,2-6-1 16,-1 9 0-16,-9 20 1 15,-7 14-1-15,-9 15 0 0,-4 4-15 16,0 0-37-1,0 0-3-15,0 12-7 0,0 15-4 16,4 3-5-16,6-2-53 16,7-3-80-16,-1-3 34 15</inkml:trace>
  <inkml:trace contextRef="#ctx0" brushRef="#br0" timeOffset="-211277.58">21959 16776 154 0,'0'0'66'0,"0"0"-30"16,0 0 4-16,0 0 73 15,0 0 2-15,120-122-51 16,-120 110-9-16,0 3-4 16,0 7 8-16,-17 2-1 15,-12 0-47-15,-4 0-9 16,-10 9 1-16,8 14-3 0,0 7 0 16,4 1 1-1,5 5-1-15,8-4-1 0,12-4 1 16,6-6-1-16,0-9-6 15,0-3 4-15,0-6-3 16,17-4 5-16,14 0 1 16,2-18 3-16,5-13-3 15,4-6-2-15,-9 3 2 16,-11 6 0-16,-5 11 2 16,-5 6-1-16,-8 6 8 15,3 5 0-15,-7 0 3 16,0 0-12-16,0 0-3 15,0 22 3-15,-4 10-1 0,-2-1 1 16,5 2-9-16,1 0-45 16,0-9-18-16,0-9-7 15,4-8-60-15,22-7-139 16</inkml:trace>
  <inkml:trace contextRef="#ctx0" brushRef="#br0" timeOffset="-210359.6">22468 16654 130 0,'0'0'492'0,"0"0"-433"16,0 0-18-16,0 0 6 16,0 0 15-16,0 0-33 0,-87-21-12 15,72 30-5-15,-4 12-2 16,0 4 0-16,2 4-1 15,2 5-7-15,4 0 2 16,4-2-2-16,5-2-1 16,2-5-1-16,0-6 0 15,0-7-3-15,16-4-1 16,0-6-6-16,7-2-1 16,4 0 1-16,7-22-9 15,-2-8-8-15,4-5 21 16,-8-1 4-16,0 6 2 15,-8 10 2-15,-4 6-2 0,-3 9 11 16,-9 3 2-16,-2 2-11 16,-2 0-2-16,2 0 0 15,-1 11 0-15,-1 18 1 16,8 4 0-16,-6 1 0 16,1 3 1-16,8-9 0 15,-1-4-1-15,2-6-1 16,5-8 1-16,0-4-1 15,1-6-1-15,8 0 0 16,-4-6-1-16,8-20-1 16,5-10 1-16,-2-6-2 15,-3-5-3-15,-1 1 6 16,-13-1 1-16,1-2-4 0,-13-3 8 16,-2 2-1-16,-2 4-3 15,0-3 15-15,0 6-3 16,-2 5-1-16,-6 9-5 15,-6 12 3-15,5 8-5 16,5 7 0-16,2 2-4 16,2 0 0-16,-2 0-2 15,-9 11 1-15,5 17 0 16,-2 10 1-16,6 6 0 16,2 0 5-16,0 4-5 15,0 0 1-15,0-2 1 16,0 1-1-16,0-3-1 0,9-6 0 15,-6-6 0 1,12-9 0-16,-11-9-7 0,9-5-7 16,-6-9-15-16,6 0 1 15,3 0-18-15,14-14-10 16,0-9 28-16,-5-4 19 16,1 8 9-16,-9 2 0 15,-4 5 0-15,-8 8 1 16,-4-3 4-16,-1 7-2 15,0 0-3-15,0 0 4 16,0 0-1-16,0 0 1 16,0 0-4-16,0 0 0 15,0 0 1-15,0 0-1 16,-1 2-1-16,-4 5-4 16,-5-1-9-16,7-1-18 0,-2-1-29 15,0 1-43-15,1-3-101 16</inkml:trace>
  <inkml:trace contextRef="#ctx0" brushRef="#br0" timeOffset="-209578.94">22848 16480 469 0,'0'0'80'15,"0"0"-47"-15,0 0 28 16,0 0-5-16,0 0-15 16,0 0-8-16,29 0 2 15,-16 22 9-15,-2 8-6 16,0 14-9-16,0 11-5 16,-11 8-6-16,0 11 13 15,0 0-15-15,-9-1 5 16,-6-7-15-16,-1-5 7 0,8-6-9 15,-9-12-3-15,3-4 6 16,1-10-7-16,-3-6-2 16,3-4 1-16,7-11 2 15,-7-4-1-15,8-2 1 16,-10-2-1-16,2 0-5 16,-4-24-7-16,-1-12-21 15,4-10 27-15,11-11 1 16,3-9 0-16,0-2 5 15,3 4-2-15,24 8 2 16,-2 12 0-16,2 13 0 16,4 8-5-16,2 7 4 15,2 7-1-15,2 0 1 16,5 2 1-16,-9 5 1 16,-4 2-1-16,-10 0-9 0,-5 0-9 15,-11 7-9-15,-3 13-38 16,0 1-62-16,-20-2 22 15,-21 3-159-15</inkml:trace>
  <inkml:trace contextRef="#ctx0" brushRef="#br0" timeOffset="-209192.99">22374 16458 721 0,'0'0'116'0,"0"0"-114"16,0 0-2-16,0 0 39 15,0 0-10-15,0 0-19 16,0 0 2-16,-16 44 2 15,16-31-10-15,0-2-3 16,0-5 0-16,0-6-1 16,16 0 1-16,-1 0 1 15,8-8 3-15,2-12-3 0,-5-4 2 16,-6 5 1-16,-11 2-4 16,-3 9 3-16,0 2 1 15,0 4-5-15,-19 2-15 16,-9 0-8-16,-3 8-36 15,-1 17-96-15,9 0-8 16,7-3-316-16</inkml:trace>
  <inkml:trace contextRef="#ctx0" brushRef="#br0" timeOffset="-208986.57">23314 16706 502 0,'0'0'468'0,"0"0"-468"16,0 0-9-16,0 0 9 16,0 0 3-16,0 0-3 15,0 4-59-15,-12 7-196 16</inkml:trace>
  <inkml:trace contextRef="#ctx0" brushRef="#br0" timeOffset="-208443.32">21340 17388 615 0,'0'0'80'0,"0"0"-72"16,0 0-3-16,0 0 41 0,0 0 18 15,143 0-29-15,-43-14-5 16,15-4-4-16,10-8-3 16,6 6-9-16,-12-2 0 15,-16 6-8-15,-35 6-6 16,-29 2 0-16,-26 8-3 16,-13 0-14-16,-6 0-38 15,-40 0 52-15,-20 0-7 16,-15 20 4-16,-11 0 2 15,-2 8 4-15,7-4 1 16,12 2 0-16,20-4 18 16,20-8 5-16,12 0-4 15,16-8-1-15,7 0 3 16,0-2 0-16,1 6-12 0,34-5 10 16,21 6-7-16,20-8-4 15,26-3-7-15,5-3-2 16,17-19 0-16,-4-2-33 15,-6-2-58-15,-10 2-86 16,-20 5-321-16</inkml:trace>
  <inkml:trace contextRef="#ctx0" brushRef="#br0" timeOffset="-208280.94">22698 17408 1085 0,'0'0'1'16,"0"0"-1"-16,0 0-10 0,0 0 10 16,0 0-4-16,0 0-38 15,0 14-136-15,0-10-443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5:28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9399 13258 540 0,'0'0'73'16,"0"0"4"-16,0 0 69 15,0 0-55-15,0 0-37 16,0 0 6-16,0 0-13 16,0 0 4-16,0 0-10 15,0 2-6-15,0-2-4 16,0 0-8-16,0 0-3 16,0 0-3-16,0 0 3 15,-19 0-12-15,-9 0-4 0,-4-2-4 16,1-4 0-1,-6 1 1-15,2 0-1 0,-7-1-2 16,3 3 2-16,-4 3 0 16,8 0 0-16,6 0 0 15,9 0 1-15,1 0-1 16,8 0 0-16,9 0 0 16,2 0 2-16,0 0 4 15,0 0-5-15,0 0 3 16,0 0 3-16,34 0 6 15,12 0 12-15,15 0-6 16,9 0 1-16,13-3-8 0,-1-3-7 16,15-8 9-1,1 6-6-15,4-4-3 0,1 6-2 16,1 6-1-16,-3 0-2 16,-11 0 0-16,-11 0-3 15,-13 2 2-15,-2 6 1 16,-3 0-1-16,-6-2 1 15,6-1-6-15,-9-4 3 16,-3 4 0-16,-17-2-5 16,1-1 2-16,-16-2-3 15,-5 0 3-15,-8 0-2 16,-4 0-1-16,0 0 1 16,0 0-7-16,0 0-2 15,0 0-8-15,-16 0-26 16,-14 0-86-16,-5 0-56 0,-4 0-137 15</inkml:trace>
  <inkml:trace contextRef="#ctx0" brushRef="#br0" timeOffset="505.09">9630 13387 681 0,'0'0'97'0,"0"0"-13"15,0 0 6-15,0 0-28 16,0 0-32-16,0 0-7 15,-4-6 7-15,8 6-5 16,26 0 24-16,15 0-1 16,17 6-14-16,15-1 2 15,23 0-12-15,4-5-1 16,10 0-16-16,-2 0 4 16,2 0-5-16,-3-2 0 15,-10-10-3-15,-6-6 1 0,-11 2-3 16,-12 2 1-16,-17 1 3 15,-13 1-1-15,-5 4-3 16,-15 3 7-16,-7 1-8 16,-4 1 1-16,-11 1-2 15,2-3 3-15,-2 2-1 16,0 2 0-16,0-2 2 16,0 3-3-16,0 0 0 15,0 0-4-15,0 0-15 16,0 0-30-16,-2 0-46 15,-17 0-65-15,5 0-175 16</inkml:trace>
  <inkml:trace contextRef="#ctx0" brushRef="#br0" timeOffset="2184.19">15401 13280 714 0,'0'0'112'0,"0"0"-55"0,0 0 22 15,0 0-11-15,0 0-26 16,0 0-14-16,-39-22-5 16,12 22-12-16,-6 0 2 15,-11 0-12-15,-6 0 7 16,-2 0-2-16,-9 0-2 15,-5 0 7-15,2 0-10 16,10 0 8-16,5 0 10 16,13 0-12-16,20 0 0 15,5 0 3-15,11 0 2 16,0 0 1-16,0 0-9 16,0 0 1-16,20 0-2 15,26 0 8-15,19 0 2 0,17 0-3 16,3 0 1-16,10 0-7 15,2 5 7-15,-3-5-9 16,-8 0 2-16,-5 0-4 16,-19 0 2-16,-8 0-1 15,-17 3-1-15,-16-3 0 16,-9 0-1-16,-10 2 1 16,-2-2-2-16,0 0-1 15,-27 0-2-15,-23 0-11 16,-29-5 6-16,-21-2 1 15,-20-2-1-15,-7 2 3 16,13 0 2-16,14 1 4 0,27-2 1 16,28 6 1-16,25-1 3 15,17 2 2-15,3 1 8 16,3-5-5-16,42 1 5 16,21 2-6-16,25 2 0 15,10 0-7-15,5 0 0 16,3 0 1-16,-18 0-2 15,-18 0-3-15,-17 0 3 16,-30 0-27-16,-10 0-51 16,-16 0-21-16,0 0-11 15,-7 0-88-15,-24 0-213 16</inkml:trace>
  <inkml:trace contextRef="#ctx0" brushRef="#br0" timeOffset="3299.77">18461 10813 992 0,'0'0'9'0,"0"0"-5"16,0 0 45-16,0 0 42 15,0 0 3-15,0 0-55 16,0-73-26-16,0 84-12 0,0 35 2 15,0 18-1-15,0 13 10 16,0 2-4-16,0-7-7 16,0-13 0-16,0-14 0 15,0-18 0-15,0-11-1 16,0-12-2-16,0-4 2 16,0 0 4-16,19-12 0 15,10-17 2-15,6-8-5 16,1 2 1-16,7 10-1 15,-11 8-2-15,-5 11 1 16,-2 6-1-16,4 0-2 16,-7 4 1-16,-6 19 2 0,-2 6-1 15,-8 6 0-15,-6-4 1 16,0 1-1-16,0-4 0 16,-20-9 1-16,-14 0 2 15,1-5-2-15,-7-7 3 16,1-7-4-16,8 0 1 15,8 0-14-15,-3-12-12 16,13-8-38-16,9-2-24 16,4 3-49-16,0-2-142 15,13 3-255-15</inkml:trace>
  <inkml:trace contextRef="#ctx0" brushRef="#br0" timeOffset="4732.83">19080 11190 794 0,'0'0'152'15,"0"0"-108"-15,0 0 45 16,0 0 5-16,0 0-22 16,0 0-42-16,3-115-12 15,-3 92 5-15,-2 0-4 16,-12 0-13-16,-2 4 3 15,-1 11-7-15,2 2 1 16,-3 6-3-16,-3 0 2 0,-6 0-2 16,-5 24-1-1,10 2 0-15,-3 9-2 0,10 1 1 16,9-3 1-16,6-4-2 16,0-4 1-16,0-11 1 15,6-3 0-15,9-9-1 16,3-2 2-16,8 0 0 15,-2-23 9-15,7-6-2 16,-2-8-3-16,-2 9 0 16,-9-2 6-16,-11 2-8 15,0 8 6-15,-7 6-1 16,0 5-1-16,0 9 0 16,0 0-6-16,0 0 0 0,0 0-4 15,0 21-2 1,0 6 6-16,0 0 0 0,0-1-2 15,0-9 2-15,0-6-1 16,6-6-4-16,-3-5 2 16,14 0 1-16,0-9 2 15,8-15 0-15,-3-9 1 16,5-6-1-16,-14-3 1 16,-11-2-1-16,-2 6-3 15,0 4-3-15,0 12 2 16,0 9 1-16,0 9-7 15,0 4 5-15,-2 0-3 16,-9 3-6-16,-2 19 3 16,8 5 3-16,5 4-10 0,0 2-13 15,0-4-8-15,16 1 15 16,6-4 14-16,11-5 8 16,-1 0 2-16,1-3 0 15,-4-5 0-15,-9-1 0 16,-11-7 0-16,-5 0 1 15,-4-1-1-15,0 3 0 16,-6 5 1-16,-23-1 6 16,-4 2 1-16,0-2-5 15,2-2-2-15,10-1-1 16,8-3 0-16,10-5 0 16,3 0 0-16,0 0-1 15,0 0-3-15,0 0-2 16,22-3 5-16,11-16 1 0,13 1 0 15,2-5 0-15,0 1 0 16,-2 0 2-16,-12-4-2 16,-3-1 3-16,-14 0 0 15,-9 2 3-15,-7-4 10 16,-1 3-3-16,0 0-1 16,-4 4 1-16,-8 8-6 15,-5 6 2-15,9 8-3 16,-10 0-6-16,-5 2-2 15,4 26-3-15,3 7 2 16,10 12 3-16,6-1-1 0,0 0-1 16,6-5 2-1,21-4 0-15,4-8-1 0,2-8 1 16,5-10 0-16,-2-11 1 16,11 0 4-16,1-19 1 15,-2-14 4-15,-1-11-8 16,-9-6-2-16,-10-9 0 15,-7-7-1-15,-15-8 0 16,-4-4-6-16,0 7-1 16,-4 8-1-16,-9 22 9 15,0 16-1-15,9 16 1 16,1 7 0-16,-6 2-3 16,8 2 0-16,-4 32-18 0,-5 24 18 15,7 9 3-15,3 8 0 16,0 2 1-16,16 1-1 15,-1-10 0-15,2-6 0 16,0-15 4-16,-1-9-4 16,-1-13 1-16,-2-12-1 15,-3-5 1-15,3-8 2 16,6 0-1-16,11-18 1 16,12-14-3-16,-6-2 0 15,-3 4 2-15,-11 7-2 16,-5 10-3-16,-10 6 2 15,-5 7-3-15,2 0 1 0,-2 0-9 16,9 7-4 0,-8 13 15-16,10 3 1 0,3 0 0 15,0-5 0-15,1-4-1 16,-2-5 1-16,-2-9-12 16,1 0-45-16,-4 0-91 15,3-19-125-15,1-10-241 16</inkml:trace>
  <inkml:trace contextRef="#ctx0" brushRef="#br0" timeOffset="4980.42">20163 10765 860 0,'0'0'75'15,"0"0"-50"-15,0 0 21 0,0 0-1 16,0 0-24-16,0 0 14 15,0 30-9-15,11-24-7 16,6-4-4-16,-4-2 1 16,2 0-6-16,-1 0-5 15,0-16-5-15,-8-1 0 16,-6-2-15-16,0 8-21 16,0 2-20-16,0 7-27 15,-6 2-48-15,-8 0-116 16,1 11-221-16</inkml:trace>
  <inkml:trace contextRef="#ctx0" brushRef="#br0" timeOffset="5571.56">20350 10963 939 0,'0'0'100'0,"0"0"-49"15,0 0 10-15,0 0-16 16,0 0-27-16,0 0 35 16,-3 100-31-16,0-67-4 15,3-2-5-15,0-6-5 16,0-7-4-16,0-12-4 16,0-1 0-16,0-5 5 0,0 0 5 15,0-7-2 1,6-19 15-16,13-3-21 0,4 1-2 15,-4 0-3-15,-1 12 3 16,-6 5 3-16,-7 6-3 16,0 5-7-16,2 0 3 15,6 0-2-15,-2 13 3 16,13 6 5-16,-5 1-5 16,1 1 6-16,7-3-2 15,-6-5-1-15,3-3-4 16,-3-3 3-16,-1-5 1 15,-3-2 5-15,6 0-5 16,-2-21 0-16,3-8 0 16,-1-3-3-16,-4-9 2 0,-16-4-4 15,-3 2-11-15,0 5 5 16,0 10 6-16,0 12-3 16,-5 10 8-16,-8 6-3 15,-1 0-3-15,-1 12 3 16,7 20 0-16,-5 7 1 15,13 4 1-15,0-1 0 16,0-2 0-16,11-4 0 16,10-4 0-16,12-7-11 15,6-11-4-15,16-8-56 16,0-6-13-16,10 0-32 16,8-18-164-16</inkml:trace>
  <inkml:trace contextRef="#ctx0" brushRef="#br0" timeOffset="5790.92">21448 11001 157 0,'0'0'853'0,"0"0"-832"16,0 0 10-16,0 0 39 15,0 0-16-15,0 0-23 16,80 3-2-16,-46-3-16 15,0 0-11-15,-6 0 0 16,-9 0-2-16,7 0-23 0,3 0-71 16,13-3-68-16,-4-1-158 15</inkml:trace>
  <inkml:trace contextRef="#ctx0" brushRef="#br0" timeOffset="8088.56">22371 11110 639 0,'0'0'351'0,"0"0"-345"15,0 0 1-15,0 0 69 16,0 0-11-16,0 0-56 15,10-61-6-15,12 35 4 16,-1-5-3-16,2-8 1 16,-2 1-2-16,-12-8 6 15,4 6 1-15,-8 4-4 16,3 6 1-16,-8 14 18 16,0 6-10-16,0 6 7 15,0 4-12-15,-11 0-10 16,-4 0-4-16,-1 0-3 15,-1 2 3-15,12 10-2 16,1-5-12-16,-3-2 10 16,7 1 0-16,0-1-4 0,0 1 4 15,7-1 1-15,9 3 7 16,4 0 0-16,-1-2 0 16,1 6 0-16,-5-5 0 15,-2 5 0-15,0 3 0 16,-12 5 0-16,7 8 0 15,-3 1 0-15,-1 2 0 16,0-7 1-16,7-4-1 16,-2-6 0-16,4-6 0 15,11-2 2-15,-2-6 1 16,5 0 5-16,6-6 9 16,-1-18-3-16,0-2-1 0,1-9-4 15,-9-2-5-15,0-3 0 16,-12-4-3-16,-4 6-1 15,-8 6 1-15,0 7-1 16,0 9 0-16,-17 4-4 16,1 11-5-16,-3 1 7 15,-5 0-4-15,3 4-3 16,4 21 8-16,1 4-2 16,5 3-1-16,11 5 4 15,0-6 0-15,0-1-3 16,25-6 2-16,-6-3-2 15,12-9 1-15,-6-10 2 16,5-2 1-16,5 0 3 16,6-19-4-16,-5-11-2 15,-5-10 1-15,-1 0-7 0,-13-8-2 16,-10-7 7-16,-1-1-8 16,-6 6 2-16,0 4 7 15,0 14 4-15,0 12 3 16,0 8 11-16,0 6 19 15,-6 2-9-15,6 4-11 16,0 0-2-16,0 0-10 16,0 4-3-16,0 25 0 15,0 10 15-15,0 9 3 16,0 8-6-16,0 8-1 16,0 13 1-16,-2 7-11 0,-6 10 7 15,-6 8-6 1,3 4 1-16,-4 3-3 0,5-1 0 15,-2-13 0-15,1-11 0 16,5-14-7-16,6-16 2 16,0-12 3-16,0-13-8 15,0-10-1-15,0-7-1 16,0-12 5-16,0 0-3 16,14 0 1-16,1-31 5 15,-3-9 2-15,1-12 2 16,-2-3 1-16,-8-4-1 15,1-1-1-15,-4 4 1 16,0-2 3-16,0 8-3 0,0-6 2 16,-17 8-2-16,1 5 0 15,-1 9 0-15,3 7 1 16,5 11-1-16,0 4 0 16,6 8-1-16,3 2-1 15,0 0-1-15,0 2 2 16,0-3-8-16,13 3-15 15,19-3 20-15,8-1 2 16,8-5 2-16,0-5 0 16,-1-6 0-16,-2-2 3 15,1-6 1-15,-12-4-2 0,-11-2 0 16,1 0 0 0,-15 0-1-16,1 5 0 0,-10 4 3 15,0 7-2-15,0 6-2 16,-10 7 0-16,1 5-2 15,-8 0-6-15,-6 11 2 16,3 19 2-16,1 8 4 16,16 2-1-16,3 0 1 15,0-2-1-15,0-5 1 16,1-3 1-16,18-10 0 16,-3-4 2-16,5-7 4 15,7-7 3-15,2-2 3 16,5-2 0-16,11-30-8 15,3-2-3-15,-8-8-1 16,-7-10 0-16,-4 3-1 0,-16 3 0 16,-2 9-4-1,-11 16 1-15,-1 7-1 0,0 9 1 16,0 5-1-16,0 0-5 16,-13 0 2-16,-3 2 1 15,-2 15 0-15,8-2-2 16,3-1-8-16,3-2 3 15,4-1 2-15,0-2 2 16,0-2-4-16,0 2 8 16,8-5 1-16,5 2 1 15,-1-2 0-15,-4 0 3 16,3 5 0-16,-5 0 0 0,4 5 0 16,1 4 0-16,-5 0 1 15,9 0-1-15,-8 0 0 16,6-2 0-16,0-2 1 15,1 0 0-15,2-2 1 16,2-8 2-16,-1-2 17 16,11-2-6-16,5 0 5 15,2-2-15-15,2-21-1 16,-4-4-3-16,-2-5-1 16,-6-6 1-16,-6 0-1 15,-14 0-1-15,5 4-6 16,-10 7-2-16,0 11 1 15,0 7 7-15,-13 9-6 16,-6 0-3-16,-10 6 1 16,3 24 8-16,4 4-5 0,8 6 4 15,10 0 1-15,4-2-3 16,0 0 4-16,0-12-1 16,0-4 2-16,14-8-3 15,3-9 4-15,-1-5-4 16,5 0 4-16,12-2 11 15,10-23-1-15,-3-3-10 16,4-6-1-16,-8-2 1 16,-2-3 1-16,-9 4-1 15,-7 9 0-15,-4 10-1 16,-14 8 0-16,0 8 1 16,0 0 2-16,0 0-4 15,0 0 0-15,0 20-3 0,0 10 3 16,0-2 5-16,0 2 3 15,0-6-5-15,0-10 2 16,4-4-1-16,-2-8 3 16,5-2 7-16,-3 0 3 15,12 0 4-15,16-16-13 16,3-10-8-16,0 0 0 16,-7 2-1-16,-7 3-1 15,-7 4-3-15,-1 6-1 16,-10 8 0-16,-1 3-2 15,-2 0 3-15,5 0-7 16,1 10 10-16,-5 11 1 16,7 4 1-16,0-7-1 15,-3 0 0-15,5-6-13 0,-6-6-40 16,10-2-16-16,4-4-37 16,10 0-139-16,-4-12-98 15</inkml:trace>
  <inkml:trace contextRef="#ctx0" brushRef="#br0" timeOffset="8501.31">24727 10640 461 0,'0'0'324'0,"0"0"-204"16,0 0-29-16,0 0 6 0,0 0-54 16,0 0-27-16,0 0 9 15,-59 68 0-15,48-27-10 16,6-3 5-16,3 1-6 15,2-2-2-15,0-8 2 16,0 0-8-16,13-15 1 16,3-2-3-16,14-8 2 15,3-4 0-15,6 0 2 16,12-2-4-16,-3-18-4 16,0-10 0-16,-7-2 1 15,-9-1-1-15,-13-2-1 16,-6 4-11-16,-9 6 12 15,-4 6-2-15,0 11 1 16,0 5 0-16,-11 3 1 16,-9 0-3-16,-2 18 3 0,-4 14 3 15,6 4 0-15,10 4 1 16,8-2 7-16,2-4-5 16,0-7-3-16,10-8-3 15,9-5 0-15,17-12-7 16,10-2-28-16,15 0-114 15,4-8-286-15</inkml:trace>
  <inkml:trace contextRef="#ctx0" brushRef="#br0" timeOffset="9650.62">25572 10879 848 0,'0'0'57'0,"0"0"-26"15,0 0 51-15,0 0-24 16,0 0-27-16,0 0-12 16,0 0-5-16,-103 78-7 15,97-54-2-15,6-6-3 16,0-4-2-16,0-8 0 16,11-2-3-16,7-4 3 15,10 0-1-15,-4 0-1 16,1-22 2-16,-4-6 0 0,-10-5-2 15,-10-2-7-15,-1-3-5 16,0 10-11-16,-1 6 13 16,-15 8 12-16,-2 8-6 15,4 4 0-15,-2 0 3 16,6 2-3-16,10 0-3 16,0 0-43-16,0 0-60 15,17 0 3-15,16 4 14 16,8-4 23-16,-3 0 18 15,3 0-28-15,-17-10-15 16,-7-9 61-16,-4 0 36 16,-8-3 34-16,-5 3 78 0,0 1-9 15,0 5 5 1,0 4 38-16,0 5-47 0,-5 4-28 16,1 0-12-16,-9 0-23 15,7 4-21-15,-3 22 7 16,4 15-4-16,-4 9 1 15,8 6-1-15,-2 8 6 16,1 4 2-16,2 1-18 16,-2 8 1-16,2 3 1 15,-11 7-9-15,5 1 7 16,2-6-6-16,-3-7 0 16,7-11-2-16,0-10 0 15,0-12 0-15,0-6-3 0,0-14-25 16,14-8-27-1,8-12-13-15,1-2 14 0,-4-4 38 16,-1-26-15 0,-11-10 16-16,-7-2 13 0,0-1 2 15,0-3 0-15,-21 3 9 16,-2 0 2-16,-4 3 13 16,6 2-7-16,7 0 10 15,4 4-7-15,5-2-9 16,5 2-11-16,0 0-2 15,18-7-35-15,27 5-47 16,6-5-170-16,13 4-410 16</inkml:trace>
  <inkml:trace contextRef="#ctx0" brushRef="#br0" timeOffset="10133.73">26541 10921 204 0,'0'0'522'15,"0"0"-504"-15,0 0 56 16,0 0 7-16,0 0-21 16,0 0-34-16,15-112-17 15,-8 88 0-15,-5 2 13 16,-2 4 9-16,0 2-15 0,0 5 5 15,0 3-3 1,-8 6-15-16,-16 2-1 0,1 0-1 16,-10 23-1-16,-1 11-1 15,10 4 0-15,5 6-2 16,15-5 3-16,4-8 0 16,0-5 0-16,0-12-3 15,4-4 0-15,15-4 3 16,8-6 0-16,4 0 16 15,9-24-12-15,0-4-2 16,-6-1 3-16,-12 0 0 16,-4 5 3-16,-11 2 1 15,-1 14 6-15,-6 0 1 0,0 8 1 16,0 0-17-16,0 12-12 16,0 14 8-16,-3 16 2 15,3-6-41-15,0-2-28 16,16-4-15-16,8-12-79 15,1-4-109-15</inkml:trace>
  <inkml:trace contextRef="#ctx0" brushRef="#br0" timeOffset="10569.61">23354 11519 866 0,'0'0'62'0,"0"0"-49"15,0 0 17-15,0 0 17 16,0 0-15-16,40 124 20 15,-34-54-32-15,-6 2-6 16,0 2-7-16,0-8-5 16,-4-10-2-16,-5-8 0 15,2-15-47-15,-3-17-65 16,4-13-87-16,6-3-218 16</inkml:trace>
  <inkml:trace contextRef="#ctx0" brushRef="#br0" timeOffset="11850.19">23321 11601 679 0,'0'0'77'16,"0"0"-8"-16,0 0 11 15,0 0 0-15,0 0-27 16,0 0-26-16,147-109-19 16,-115 109 2-16,-4 0-5 15,-3 0 2-15,-13 12-5 16,1 8 0-16,-4 5-2 15,-8 3 2-15,-1 1 0 16,0-4 0-16,-13-3-1 16,-7-3 2-16,4-2 3 0,-5-11-3 15,13-2-3 1,5-4 3-16,3 0-3 0,0 0-8 16,0-18-16-16,19-12-35 15,8-3 22-15,8 2 18 16,0 14-8-16,9 10 18 15,-9 7 7-15,-3 0 2 16,-12 3 0-16,-5 12 9 16,-4 3-2-16,-11 1 7 15,0 0 2-15,0 3-12 16,0-5 3-16,-4-4-5 16,-6-3 4-16,0-6-1 15,8-4 1-15,2 0 3 0,0 0 2 16,0-24-11-1,0-8-18-15,0-5-1 0,12 4 8 16,8 8 4-16,8 13 0 16,-4 5 4-16,3 7 2 15,-10 0 1-15,-3 5 0 16,-4 15 1-16,3 3 6 16,1 0 2-16,1 4 2 15,-1-7-8-15,3-4-3 16,-2-4 1-16,1-6 4 15,1-2-1-15,-1-4 2 16,0 0 0-16,1-13-1 16,4-12 3-16,-8-4-2 15,-9-8 1-15,-4-4-1 0,0 5-3 16,-7 5 0-16,-16 6-3 16,1 11 0-16,-4 7 0 15,4 7-2-15,-5 0-6 16,15 9 4-16,-1 14 1 15,3-3-6-15,10 11 0 16,0-7-6-16,10-2 5 16,15-1 5-16,8-9 0 15,1-6 1-15,4-6 4 16,-3 0 0-16,1-2 0 16,-1-14 0-16,-5-5 1 15,-2 1 0-15,-14 1 15 16,-5 0 9-16,-1 3 3 0,-4 7-9 15,-4 6 29 1,0 3 1-16,0 0-26 0,0 0-17 16,0 32-3-16,-15 18-1 15,2 16 9-15,4 11 0 16,1 5-3-16,3 6 4 16,-1 3 1-16,-4-2-11 15,-2-8-1-15,-9-12-1 16,4-20 2-16,-8-9-2 15,-1-17-3-15,9-12-1 16,-6-11 4-16,-2 0 0 16,-4-10-2-16,9-18-19 15,6-10 9-15,14-9 1 16,0-3 2-16,0-2-5 0,33-2 13 16,2-1-6-16,11 6 4 15,7 2 2-15,5 6-3 16,4 7 3-16,-8-2 1 15,-1 4 0-15,-3 0 0 16,-3 0 0-16,-2 0 0 16,-11 1 0-16,-5 4 1 15,-14 0 0-15,-10 3-1 16,-5 7 2-16,0-2-1 16,0 5 1-16,0 8-2 15,-4 1-1-15,-7 5-3 16,-10 3 2-16,-3 21 2 0,5 10-5 15,2 7 3-15,12 3 2 16,5-3 0-16,0 0 0 16,0-10-1-16,6-6 1 15,13-9 0-15,7-4-3 16,2-8-26-16,9-4-33 16,11-4-47-16,7-24-182 15,2-6-20-15</inkml:trace>
  <inkml:trace contextRef="#ctx0" brushRef="#br0" timeOffset="12317.04">24926 11508 452 0,'0'0'201'0,"0"0"-121"0,0 0 75 16,0 0-60-16,0 0-7 16,0 0-31-16,-6-43-30 15,-1 43-12-15,-3 0-7 16,-3 4-3-16,-3 17 0 15,3 8 3-15,4 6 0 16,2 4-2-16,7-3 0 16,0-2 3-16,0-8-4 15,15-4 1-15,13-6-4 16,2-10 1-16,4-6-1 16,12 0 2-16,6-4-4 15,5-22-2-15,-1-7-17 16,-8-6-10-16,-15-7-13 0,-13-12 1 15,-7-13 12-15,-11-9 1 16,-2-2 8-16,0 12 0 16,0 14 16-16,-5 17 4 15,-5 16 2-15,6 11 1 16,-6 9 17-16,8 3-15 16,-2 0-4-16,-6 19-1 15,4 25 8-15,6 12 1 16,0 14 3-16,0 6 0 15,16-6 4-15,4-8-6 16,-5-10-6-16,0-13-3 16,1-17-1-16,-11-5 0 0,3-9-1 15,-6-8-40 1,2 0-60-16,2-16-208 0</inkml:trace>
  <inkml:trace contextRef="#ctx0" brushRef="#br0" timeOffset="12527.48">24945 11290 874 0,'0'0'73'0,"0"0"-69"16,0 0 18-16,0 0 45 15,201-14-39-15,-126 10-27 0,0-2 1 16,-11 4-1-1,-17-3-1-15,-15-3-28 0,-23 2-31 16,-9-3-71-16,-7 1-107 16</inkml:trace>
  <inkml:trace contextRef="#ctx0" brushRef="#br0" timeOffset="12710.77">24388 11316 688 0,'0'0'14'0,"0"0"-14"16,0 0-2-16,0 0-6 16,0 0-94-16,0 0-464 15</inkml:trace>
  <inkml:trace contextRef="#ctx0" brushRef="#br0" timeOffset="12930.26">25400 11506 68 0,'0'0'957'16,"0"0"-929"-16,0 0-23 0,0 0 19 16,0 0-11-16,0 0-13 15,-26-32-80-15,10 32-197 16</inkml:trace>
  <inkml:trace contextRef="#ctx0" brushRef="#br0" timeOffset="13693.84">24270 11346 563 0,'0'0'53'0,"0"0"-14"0,0 0 30 15,0 0 1-15,0 0-39 16,0 0-19-16,0 0 12 15,0 0 18-15,0 0-4 16,0 5-13-16,0 2 4 16,9-2 1-16,1 0-9 15,4-5 1-15,3 0-8 16,0 0-7-16,-3 0 1 16,7-10 1-16,-1-2-6 15,-7-2 3-15,0 2-4 16,-13 0 4-16,0 1 1 0,0 4-2 15,0 3-3-15,-12 2-2 16,-2 2-2-16,-1 0-2 16,-1 0-5-16,6 4-13 15,3 12-41-15,1 0-16 16,5-4-176-16,1 5-238 16</inkml:trace>
  <inkml:trace contextRef="#ctx0" brushRef="#br0" timeOffset="41784.21">7690 13936 618 0,'0'0'57'16,"0"0"-31"-16,0 0 79 16,0 0 2-16,0 0-72 15,0 0-8-15,0 0-12 16,0 0-2-16,0 2 6 16,0-2-9-16,0 0 2 15,-2 0 12-15,-24 0-9 16,-14 0-11-16,-15 0-2 15,-2 0 2-15,-5 0-4 16,-13 0 0-16,9 0 0 16,4 0 8-16,17-2 11 15,14-6-4-15,19 4 1 16,7 2 28-16,5 2 0 0,0 0-27 16,0 0-4-16,0 0-8 15,0 0-4-15,3 0-1 16,32 0 0-16,17 0 0 15,23 0 6-15,-3 0-1 16,9 0-2-16,0 0-3 16,-3 0 1-16,-10 0-3 15,-9 0 3-15,-24 0-1 16,-19 0 0-16,-12 0-6 16,-4 0-4-16,0 0 8 15,0 0 1-15,-22 0-2 16,-28 6 3-16,-9 12-1 0,-14-1-2 15,0 2 3 1,5 1-1-16,6-2 1 0,11-10 0 16,14 0 3-16,14-6 11 15,20-2-1-15,3 0 7 16,0 0-2-16,0 0-10 16,15 0-3-16,29-2-2 15,22-12 0-15,17 0-2 16,13-2-1-16,1 2 6 15,-10 6-6-15,-21 6-12 16,-28 2-49-16,-38 0-129 16,-23 24-191-16</inkml:trace>
  <inkml:trace contextRef="#ctx0" brushRef="#br0" timeOffset="46014.39">8012 14572 553 0,'0'0'46'0,"0"0"-44"15,0 0 53-15,0 0 27 16,0 0-14-16,0 0-26 16,0 0-17-16,0 0 4 15,19 0-12-15,-19 0-1 16,0 0-4-16,0 0 5 15,0 2-1-15,0-2 5 16,0 0 2-16,0 3-3 16,-10-1-5-16,-24 7-2 15,-3-1-6-15,-11 2-3 0,-1-1-3 16,1 2 0-16,2-2-1 16,10 3 1-16,4-5 1 15,14-5 0-15,3 0 4 16,12-2 10-16,3 0-1 15,0 0 0-15,0 0-2 16,0 0-1-16,0 0 2 16,0 0-2-16,0 0-6 15,0 0 3-15,25 0 3 16,16 0 3-16,9 0 1 16,18 0-2-16,0 0-2 15,6-4-5-15,-4-1-6 0,-11-1 1 16,-10 1 1-1,-8 5-3-15,-8-3 1 0,-17 3 2 16,1 0-3-16,-12 0 0 16,-5 0-2-16,0 0 0 15,0 0 1-15,0 0 1 16,0 0 0-16,0 0-5 16,0 0-14-16,0 0-20 15,0 5-6-15,-12 4-10 16,-7 2-33-16,5-1-42 15,-2-2-112-15,-2 0-187 16</inkml:trace>
  <inkml:trace contextRef="#ctx0" brushRef="#br0" timeOffset="46649.39">7785 14695 740 0,'0'0'45'15,"0"0"-41"-15,0 0 62 16,0 0 18-16,0 0-37 15,0 0-23-15,-71 0-4 16,69 0 8-16,2 0-8 16,-4 0-5-16,-7 0 4 15,2 0-5-15,-4 0-3 0,2 0 1 16,4 0 0-16,5 0 12 16,2 0 6-16,0 0-9 15,0 0-11-15,0 0 1 16,0 0-4-16,9-5-7 15,26-4 3-15,14-5-3 16,14 3 6-16,-1-2-1 16,13-1-5-16,-11 2-3 15,-10 1 3-15,-10 3 3 16,-20 5-3-16,-10 1 0 16,-10 2-6-16,-4 0 6 15,0 0-9-15,0 0-7 0,0 0-19 16,-6 0-13-1,-14 11-20-15,-3 2-33 0,6 4-60 16,2-6-83-16,0-2-283 16</inkml:trace>
  <inkml:trace contextRef="#ctx0" brushRef="#br0" timeOffset="47999.73">9058 15299 566 0,'0'0'69'16,"0"0"-51"-16,0 0 29 15,0 0 66-15,0 0-14 0,0 0-61 16,0-2-10-16,0 2-10 15,0-2 12-15,0 2-13 16,0-5 0-16,-14 5-2 16,4-3-5-16,-5 3-5 15,-4 0 3-15,-2-1 8 16,3 1-4-16,-12 0-2 16,7-3-1-16,-9 3-2 15,3 0 3-15,-2 0-1 16,-1 0 5-16,-2 0-9 15,1 0 3-15,3 0-3 16,11 0 0-16,0 0 0 16,8 0 7-16,9 0 3 0,2 0-2 15,0 0-3 1,0 0 6-16,0 0-3 0,0 0 2 16,0 0 3-16,16 0 1 15,16 0-2-15,17-7 1 16,10-6-5-16,9-1 0 15,3-2-1-15,9-4-6 16,-2 2 2-16,-4 0-2 16,-16 2 1-16,-13 6-2 15,-16 6 1-15,-20 2-1 16,-1 2-2-16,-8 0 1 16,0 0-3-16,0 0-2 0,0 0 3 15,0 0-4-15,0 0 2 16,0 0 0-16,0 0-3 15,-27 0 1-15,-20 6 2 16,-21 12-4-16,-13 4-1 16,-2 0-6-16,-1-4 5 15,9-2-3-15,9-6 3 16,5 0 5-16,21-4-2 16,9-6 3-16,14 0 0 15,9 0 1-15,8 0 1 16,0 0 1-16,0 0 0 15,0 0 0-15,14 0 6 16,35-6-8-16,26-12 4 16,12-2-3-16,12 2 3 15,-2 2-5-15,-3 7 0 0,-10 1 0 16,-12 4-2-16,-26-1 1 16,-21 3-3-16,-14 2-15 15,-11 0-15-15,0 0-14 16,-30 10-33-16,-28 12-97 15,-10 5-194-15</inkml:trace>
  <inkml:trace contextRef="#ctx0" brushRef="#br0" timeOffset="49949.45">8532 15951 480 0,'0'0'162'15,"0"0"-132"-15,0 0-3 0,0 0 84 16,0 0 4-16,0 0-71 15,3-18-22-15,-3 16-3 16,0 2 10-16,0 0-13 16,0 0-5-16,0 0 3 15,0 0-7-15,0 0 0 16,0 0 3-16,0 0-3 16,0 0-4-16,0 0 4 15,0 0-5-15,-13 0 5 16,-10 0-4-16,-16 0-3 15,-12 0 0-15,-12 0-1 16,0 8 1-16,-4 6 3 16,13-2-3-16,4-1 0 15,9-2 0-15,14-3 0 0,5 0 0 16,18-4 1-16,2-2 6 16,2 0-3-16,0 0 7 15,0 0-3-15,0 0 2 16,0 0 6-16,6 0-3 15,28 0-3-15,13 0 9 16,15-2-5-16,6-6-2 16,7-2-1-16,3 1-2 15,9-5 0-15,-4 0-8 16,-3 3 5-16,-5 4-2 16,-18 3-1-16,-9 2-3 15,-10 2 1-15,-17 0 0 0,-9-3 0 16,-6 3-1-16,-4-2 1 15,-2 2-1-15,0 0-1 16,0 0-1-16,0 0 0 16,-15 0 1-16,-20 0 0 15,-16 0-1-15,-10 11-8 16,-7-2-8-16,0-3 8 16,-7 0 6-16,13-4 3 15,11-2 1-15,5 0 2 16,13 0 1-16,14 0 0 15,3 0 0-15,10 0 15 16,0 0 7-16,6 0-4 16,0 0-3-16,0 0-11 15,0 0-6-15,0 0 1 16,11 0-2-16,25 0 1 0,28-2 1 16,15-6 1-16,5-4 0 15,14 5-2-15,-5-2 0 16,-12 1 0-16,-13 2-1 15,-21-2 0-15,-18 6 0 16,-16 0 0-16,-10 2-1 16,-3 0-5-16,0 0-9 15,-3 0-13-15,-22 0-41 16,-14 4-73-16,-7 5-112 16,0-1-349-16</inkml:trace>
  <inkml:trace contextRef="#ctx0" brushRef="#br0" timeOffset="52617.78">8834 16953 488 0,'0'0'91'0,"0"0"-46"15,0 0 5-15,0 0 32 16,0 0-3-16,0 0-32 16,0 0-22-16,0-4-6 0,0 4 5 15,0-6-11-15,0 6 8 16,0 0-9-16,0 0 2 16,0 0 4-16,-16 0 2 15,-7-5-18-15,-11 2-2 16,-10 1 0-16,-8 2 3 15,-10 0-2-15,-2 0-1 16,0 0-3-16,8 0 3 16,12 0 6-16,13 0-5 15,14 0-1-15,12 0 1 16,-1 0 2-16,6 0 10 16,0 0-1-16,0 0 8 15,0 0-5-15,0 0-5 0,6 0-5 16,16 0-4-16,13-6 1 15,24-4 2-15,6-4-4 16,6-6 9-16,10-5-8 16,-3 2 6-16,-3-6-4 15,-7 8 4-15,-14 6 8 16,-11-1-8-16,-16 8 3 16,-15 2-6-16,-2 3-1 15,-10 1 0-15,0 2-2 16,0 0-1-16,0 0-6 15,-10 0-3-15,-16 2 9 16,-22 20-2-16,-10 2-18 16,-10 4 1-16,2-8-8 15,0-2 17-15,6-4 8 0,4-8 1 16,11-3 1-16,10-3 0 16,9 0 1-16,11 0 7 15,12 0 13-15,3 0 18 16,0 0 5-16,0 0-3 15,0 0-15-15,14 0-17 16,31-17-7-16,13-3 0 16,21-3-2-16,2 6-4 15,0 1 4-15,-3-3 0 16,-10 13-1-16,-6-3-3 16,-16 4-15-16,-21 2-56 15,-11 3-11-15,-14 0-35 16,-10 14-154-16,-27 11-308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6:47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5394 12006 263 0,'0'0'96'16,"0"0"-59"-16,0 0 49 15,0 0-26-15,0 0-22 16,0 0-8-16,0 0-4 16,0 0-6-16,0 0-10 15,0 0-5-15,0 0 2 0,0 0 5 16,0 0 2-1,0 0 8-15,0 0 9 0,0 0 6 16,0 0 3 0,0 0-8-16,0 0-5 0,0 0-8 15,0 0-4-15,0 2-3 16,0-2-1-16,0 0-3 16,0 0-6-16,0 0 8 15,-1 4-2-15,-14-1-2 16,7 0 0-16,-3-1 5 15,2-2 8-15,2 0 0 16,0 0 3-16,-3 0-5 16,9 0 8-16,1 0 12 15,-2 0-13-15,2 0 8 0,0 2-8 16,0-2-10-16,-3 0 5 16,-4 2-6-16,7-2-4 15,0 0 3-15,0 0-3 16,0 0 4-16,0 2-6 15,0 1-1-15,0-3 0 16,0 5 0-16,23-4 2 16,-6 2 1-16,0 2-5 15,6-5 8-15,-5 2-10 16,7 0-1-16,-2 0 2 16,7-2 4-16,-4 2-7 15,-2 1 5-15,1-3-5 16,-3 2 1-16,12 0 0 15,5-2-1-15,1 2 0 16,6 0 0-16,-10 0 2 0,6 2-2 16,-9-4-3-16,-8 2 3 15,-1 0-1-15,-11-2 2 16,-4 2-2-16,-9-2 2 16,3 2-1-16,-3 0 1 15,0-2-1-15,0 0-2 16,0 0 2-16,0 3 4 15,0 0-4-15,-17 5 0 16,-18 4-4-16,-13 1-4 16,-1 0-3-16,2-3-4 0,-1 2-9 15,10-6 7-15,0 2 1 16,0-8 7-16,5 0-1 16,1 0 10-16,-3 0-1 15,2 0 1-15,2 0 0 16,5 0 1-16,5 0 1 15,5 0 1-15,7 0 3 16,-1 0 2-16,9 0 3 16,-1 0 0-16,2 0-1 15,0 0-5-15,0 0 0 16,0 0-4-16,0 0 5 16,0 0-6-16,0 0 1 15,0 0 1-15,7 0-1 16,18 0 0-16,11 0 2 15,7 0 0-15,5 0-2 0,5 0 4 16,-3 0-2-16,3 0-2 16,-5-3-1-16,-5-4 0 15,-10 5 0-15,-14-3 0 16,0 3 0-16,-19 2 0 16,0 0 0-16,0 0 0 15,0 0 3-15,0 0-3 16,0 0-2-16,0 0-12 15,-20 0-19-15,-12 0-57 16,-3 0-74-16,3 2-152 16,10 1-354-16</inkml:trace>
  <inkml:trace contextRef="#ctx0" brushRef="#br0" timeOffset="1472.75">11214 11889 613 0,'0'0'44'16,"0"0"3"-16,0 0 99 15,0 0-44-15,0 0-37 16,0 0-11-16,0 0 3 16,-29 8-1-16,13-8-14 15,-17 0-17-15,-2 0-9 16,-11 0-4-16,-2 0-2 15,6-3 1-15,-2 1-1 16,7 2-4-16,-3 0-2 16,17 0-2-16,5 0 6 0,7 0-4 15,8 0 0 1,3 0 4-16,0 0-2 0,0-3 4 16,0 3-3-16,29-2-3 15,29-2 10-15,22 0-6 16,19-2 6-16,12-2 3 15,-2 2-10-15,-6-2 2 16,-7 2 4-16,-10-3-5 16,-6 4 2-16,-5-3 2 15,-14 6-7-15,-11-4 0 16,-15 4 0-16,-16 2 1 16,-5 0-5-16,-12 0-1 15,-2-2 1-15,0-2-1 16,0 4 0-16,0 0 0 15,0 0 0-15,3 0-1 0,-3 0-1 16,2 0-2-16,4 0-3 16,-6 0 4-16,2 0-5 15,1 0-7-15,-3 0 10 16,0 8-2-16,1-6 0 16,-1 2-6-16,0-4-10 15,0 0-8-15,0 0-15 16,0 2-43-16,-24 2-54 15,-10-4-106-15,5 0-393 16</inkml:trace>
  <inkml:trace contextRef="#ctx0" brushRef="#br0" timeOffset="2465.56">14803 11790 547 0,'0'0'52'0,"0"0"-49"16,0 0 59-16,0 0 96 15,0 0-61-15,0 0-46 16,-1 17-3-16,1-17-6 16,-3 4-6-16,3-4-1 15,-10 2-1-15,-10 0-1 16,-14-2-1-16,-15 2-15 15,-19 2-2-15,-15 2-6 16,-9 0 5-16,14 3-11 16,14 0 2-16,25-1-2 15,10-4-3-15,16-2 8 0,11-2-8 16,2 2 1-16,0-2 5 16,0 2-4-16,0 2 4 15,7 2 4-15,32 2 19 16,10 7-4-16,20-4-9 15,11-2-5-15,10-2-4 16,-4-3 1-16,-5 2-4 16,2-3-1-16,-2 2-2 15,-8 0 2-15,-17-3-3 16,-8 2 0-16,-16-2 0 16,-3-2 0-16,-7 0 0 15,2 0-9-15,-1 0-23 0,-2-16-35 16,-11-6-106-16,-10 2-202 15</inkml:trace>
  <inkml:trace contextRef="#ctx0" brushRef="#br0" timeOffset="5681.98">5814 12647 199 0,'0'0'217'15,"0"0"-171"-15,0 0 24 16,0 0 9-16,0 0 6 16,0 0-8-16,9 10-3 15,-9-10-18-15,0 0-21 16,0 0-6-16,0 4 1 15,0-4 5-15,0 0-2 16,2 0-10-16,0 0 6 16,-2 0-13-16,0 0-6 0,0 0 5 15,0 0 0-15,0 0-6 16,0 0-2-16,0 0-1 16,0 0 5-16,0 0-7 15,0 0 10-15,0 0-4 16,0 0-5-16,0 2 9 15,0-2-4-15,0 0 0 16,0 0 1-16,0 0-3 16,0 0-1-16,0 0 3 15,0 2-4-15,0 0-1 16,5 2 2-16,25 4 1 16,13-2 3-16,11 2-2 0,6-6 0 15,4 0 0 1,-2-2-5-16,-4 0-1 15,4 0-1-15,-7 0-2 0,6 0 1 16,-8 0-1-16,5 0 2 16,-10 0-2-16,-11 0 0 15,-6 0 0-15,-6 0 0 16,-4 0 0-16,-8 0 0 16,-6 0 0-16,-7-2 0 15,0 2 1-15,0-2-1 16,0-1 0-16,0 3 1 15,0 0 1-15,0 0-2 16,-6 0 2-16,-23 0-2 16,-17 0 1-16,-9 0-1 15,-9 5 3-15,4 3-4 0,-1-2 1 16,10 0-3-16,1 2 3 16,1-8 1-16,8 4-1 15,1-2 0-15,17-2 0 16,-1 0 0-16,14 0 2 15,-2 0-1-15,0 0-1 16,9 0 1-16,-3 0-1 16,6 0 0-16,0 0 2 15,0 0-1-15,0 0 0 16,0 0 2-16,0 0 0 16,0 0 0-16,0 0 2 15,0 0-1-15,0 0-2 16,0 0 7-16,0 0-8 0,0 0 3 15,0 0-4-15,0 0 1 16,9 0-1-16,23 0-3 16,3 0 3-16,19 0 1 15,6 0-1-15,10 0 0 16,11 0 0-16,9-2 1 16,10-2-1-16,-7-4 0 15,-2 4 0-15,-18-4 0 16,-9 6 0-16,-21 0 1 15,-18 0-1-15,-14 2 0 16,-8 0 0-16,-3-2-2 16,0 2 1-16,0 0 1 0,0 0-7 15,0 0-9 1,0 0-11-16,-3 0-39 0,-15 0-84 16,-9 0-76-16,-6 4-244 15</inkml:trace>
  <inkml:trace contextRef="#ctx0" brushRef="#br0" timeOffset="7704.96">11103 12352 870 0,'0'0'87'16,"0"0"-35"-16,0 0 54 15,0 0-8-15,0 0-43 16,0 0-17-16,0 0-5 15,-32 0-13-15,32 0-10 16,0 0-3-16,17 2-2 16,25-2-1-16,12 0 2 15,14 0-6-15,2 0 1 16,-5 0-1-16,-10 0 0 16,-12 0-19-16,-21-7-24 15,-4 0-10-15,-17 0-64 16,-1-2-22-16,0-1-179 0,0 0-244 15</inkml:trace>
  <inkml:trace contextRef="#ctx0" brushRef="#br0" timeOffset="7974.39">11606 12172 905 0,'0'0'63'16,"0"0"29"-16,0 0 29 15,0 0-39-15,0 0-46 16,0 0-26-16,17 10-10 16,-10 32 5-16,-1 15 3 0,-6 6-3 15,0 3-2-15,0 0 0 16,0-7-3-16,-15-6 0 16,1-10-2-16,6-11 0 15,-6-8-20-15,4-8-40 16,7-6-25-16,-1-10-58 15,2 0 12-15,2-16-113 16,0-20-388-16</inkml:trace>
  <inkml:trace contextRef="#ctx0" brushRef="#br0" timeOffset="8243.84">11566 12228 491 0,'0'0'62'15,"0"0"17"1,0 0 38-16,68-127 28 0,-49 104-26 15,2 7-58-15,3 5 0 16,-3 5-2-16,4 4-24 16,-3 2-11-16,8 0-3 15,-8 13-10-15,5 15-4 16,-6 2 0-16,-11 0 0 16,-6-4-7-16,-4-4 3 15,0-1-3-15,-14-6-3 16,-18 3 3-16,-3-4-1 15,2-2 0-15,-2-3-33 16,8-2-68-16,11-7-24 16,13 0-64-16,3 0-187 15</inkml:trace>
  <inkml:trace contextRef="#ctx0" brushRef="#br0" timeOffset="11101.47">12199 12170 708 0,'0'0'110'16,"0"0"-40"-16,0 0 35 15,0 0-33-15,0 0-22 16,0 0-18-16,3-108-5 16,-19 95-7-16,-1-1-10 15,-9 8-5-15,7 3 3 0,-3 3 0 16,-5 0-8-16,-5 8 3 15,-1 12 0-15,0 10-3 16,3 0 7-16,12 8-5 16,2-4-2-16,4-2 1 15,12-4 1-15,0-12-1 16,0-2 0-16,11-4-1 16,6-10 2-16,15 0 4 15,10 0 1-15,-2-21 2 16,0-4-6-16,-6-7 0 15,-11 4-1-15,-4 0 3 16,-4 6-5-16,-7 6 0 16,-5 6 0-16,-2 6 0 0,-1 4 0 15,0 0-2 1,0 0-4-16,0 9-3 0,0 16 7 16,0 2 1-16,0 2 1 15,0-1 3-15,0-8-3 16,0-2 0-16,6-7-6 15,23-6 6-15,4-5 1 16,1 0 1-16,9-10-1 16,-6-14-1-16,5-8-1 15,-16-2-1-15,-3-2-1 16,-15 0-1-16,-8 0-1 16,0 7 3-16,0 9-1 15,0 9 3-15,-2 3-5 0,-4 8 2 16,-5 0-8-16,11 0-7 15,-5 0 4-15,-6 6 7 16,11 4 4-16,-2 4-1 16,2-2 0-16,0-1-4 15,0-2-4-15,2 1 3 16,13-2 7-16,-1 2 2 16,3-4 0-16,-4 3-1 15,-6 0 1-15,2 5 0 16,-3 2 1-16,-3 0-1 15,4 2 0-15,-4-2 1 16,-3 2 0-16,1-4 1 16,1-4-1-16,9 0 2 15,-1-4 1-15,13-3 1 0,-2-3 0 16,12 0 0-16,4 0-2 16,4-11-2-16,-2-9 0 15,-5-4 0-15,-6-2 5 16,-2-2-4-16,-12 0 0 15,-6 0-2-15,-5 4 3 16,-3 7 0-16,0 1-3 16,0 9 1-16,-11 3-1 15,-14 4-1-15,-3 0-1 16,1 4-3-16,-12 21 3 16,4 2 2-16,2 8 1 15,11-2-1-15,3-3-1 0,9 0 1 16,10-10-1-16,0-4 1 15,0-6 0-15,0-4 2 16,13-6 0-16,7 0 6 16,3 0 11-16,8-22-5 15,8-2-9-15,-6-2-4 16,-1-2 3-16,-8 2-2 16,-8 2 4-16,-3 4 1 15,-11 6 1-15,-2 4-1 16,0 6-2-16,0 4 2 15,0 0-3-15,0 0-4 16,0 0 0-16,0 22 0 16,-8 14 0-16,-6-1 1 15,3 2 2-15,9-8-3 16,2-4 0-16,0-9 0 0,0-7 0 16,0-4 2-16,0-5-1 15,6 0 1-15,10 0 3 16,10-14 1-16,1-6-3 15,-1-8-3-15,-1-4 1 16,-2 3-1-16,-7 2-8 16,3 4 3-16,-6 12 0 15,-9 3 2-15,2 6-4 16,-6 2 5-16,0 0-4 16,1 0-4-16,-1 14-1 0,3 10 8 15,-3 2 6 1,0-3-3-16,3-6 4 0,-3-3 1 15,3-4 3-15,5-6-4 16,-6-2 2-16,0 1-2 16,-2-3-1-16,4 0-1 15,10 0 4-15,1 0-1 16,2-9-1-16,-1-1-3 16,-5 4-1-16,-7 4 2 15,-4-2-2-15,2 4-1 16,0 0-3-16,6 4 4 15,-2 14 0-15,4 0 3 16,-5-2 4-16,-2 0-2 16,5-8 0-16,-6-5 5 15,-2-1-2-15,1-2 5 0,3 0 3 16,9 0-1-16,4-19-6 16,8-7-4-16,3-4-5 15,2 1 1-15,-1 4-2 16,-10 4 0-16,-6 10 1 15,-9 6-1-15,-2 5 0 16,5 0-1-16,-4 0-3 16,1 13-1-16,7 11 6 15,-4 1-2-15,5 0 5 16,4-3-6-16,-3-4 7 16,-4-6-3-16,7-6-1 15,-4-4 1-15,8-2-1 0,6 0 1 16,-4-2 2-16,9-22-1 15,-5-4-2-15,-9-5 0 16,-4-4-8-16,-8-1-2 16,-5 1-13-16,0 10-3 15,0 11 7-15,-13 6 5 16,-9 10 3-16,-4 0 1 16,6 6 2-16,-1 18 3 15,7 10-5-15,3 6 10 16,9-4-8-16,2 0 8 15,0-4-1-15,10-8 1 16,15-6 0-16,2-8 1 16,8-8-1-16,11-2 3 0,8-2-2 15,4-22 2 1,-3-2-3-16,-2-6 0 0,-11-6 7 16,-9-8-5-16,-12-1 3 15,-9-8-4-15,-6 2 0 16,-6 5 0-16,0 10 0 15,0 10-2-15,0 10 2 16,-6 12-1-16,3 4 0 16,-6 2-3-16,7 2-8 15,-6 24 3-15,-3 18 8 16,8 8 0-16,3 10 1 16,0 0 0-16,9 4 3 0,18-9 1 15,5-1 3-15,3-13-3 16,-2-6 5-16,-3-12-9 15,-1-12 6-15,-7-6-5 16,-5-7 1-16,7 0 2 16,-6-14 0-16,3-15-3 15,4-5-2-15,-6-4-2 16,-12 2-10-16,0 6-3 16,-7 2 5-16,0 12 7 15,0 8-3-15,0 0 0 16,-11 8-1-16,-3 0 4 15,-1 0-2-15,-3 20 3 16,3 6 2-16,8 2 0 16,-2-2 0-16,9 0 0 15,0-2 1-15,0-4 2 0,14-6-2 16,1-2 1-16,1-6 3 16,11-6 3-16,6 0 3 15,2 0 2-15,5-16-8 16,5-9-5-16,-1-6 2 15,-9-1-1-15,-6-2-1 16,-14 2 0-16,-12 8-2 16,-3 7-8-16,0 10 7 15,0 3-3-15,-1 4 1 16,-14 0-8-16,2 0 4 16,-3 4 7-16,12 6-1 15,2 0 0-15,2 0 0 0,0-4 1 16,0 4 2-16,11-4 0 15,18-1 1-15,-1-3-1 16,-6-2 0-16,4 3 0 16,-10 1 0-16,-2 1 1 15,-6 4-1-15,3 1 0 16,-5 4 0-16,1 7 4 16,-1 0 0-16,-3-1 2 15,8 0 4-15,-3-4-4 16,3-4 6-16,5-5-10 15,0-4 1-15,10-3 0 16,0 0-3-16,14-2 0 16,-5-18-1-16,-6-7-6 0,-3-6-12 15,-3-3-8-15,-6-4-3 16,-1 4-3-16,-11 8 0 16,-3 8-14-16,-2 12 43 15,0 4-4-15,0 4 2 16,0 0-5-16,-4 8 10 15,-7 12 1-15,9 6 1 16,-2 2 0-16,4 2 0 16,0 2 9-16,0-4-3 15,17 2-2-15,-2-2 5 16,-1-4-7-16,-5 2 5 16,4-6-7-16,-2-3 3 0,-11-9-3 15,0-3-1 1,0-2-1-16,-27-3 0 0,-21 0-40 15,-18 0-54-15,-15-8-232 16</inkml:trace>
  <inkml:trace contextRef="#ctx0" brushRef="#br0" timeOffset="11289.8">13402 11906 924 0,'0'0'26'16,"0"0"63"-16,0 0 2 15,149-27-38-15,-50 27-24 0,14 0-19 16,9 0-10-16,-8 0-150 16,-21 0-299-16</inkml:trace>
  <inkml:trace contextRef="#ctx0" brushRef="#br0" timeOffset="12573.2">15729 12358 787 0,'0'0'94'0,"0"0"-50"15,0 0-17-15,0 0-2 16,0 0-4-16,0 0-3 16,-90 107-2-16,46-57-8 0,7-6-8 15,-7-6-3-15,9-8-60 16,2-10-194-16</inkml:trace>
  <inkml:trace contextRef="#ctx0" brushRef="#br0" timeOffset="13805.55">16002 11933 757 0,'0'0'120'0,"0"0"-108"0,0 0 8 16,0 0 35-16,0 0 14 16,0 0-8-16,7 102-34 15,-7-86-3-15,2-5-5 16,2-3 1-16,-4-4-9 15,2-4 1-15,1 0 3 16,-2 0 1-16,9 0 10 16,7-18 0-16,0-16-19 15,5-7-5-15,9-1-1 16,-2 5 1-16,3 8-2 16,-7 7 0-16,-7 11-2 15,-1 8 0-15,1 3 0 16,0 0 0-16,0 12 2 15,-1 18 0-15,-2 4 0 0,-1-3 0 16,-3 2 0-16,-3-11 2 16,-4-6-2-16,3-9 0 15,-3-5 0-15,-4-2 3 16,2 0 3-16,12 0 4 16,3-18 2-16,16-16-6 15,-2-5-3-15,-3-2-3 16,-6 8 3-16,-8 7-3 15,-3 14 0-15,-6 4 0 16,-2 2-1-16,-3 6-1 16,3 0-2-16,8 24-2 0,2 14 6 15,-5 1 0-15,5-3 0 16,2-6 1-16,3-8-1 16,-5-10-1-16,-9-5 1 15,3-7 0-15,-1 0 0 16,0 0 2-16,7-20 0 15,6-17 3-15,-7-6-3 16,-7-5-2-16,-5 2 0 16,0 1-1-16,0 7-8 15,-9 11 8-15,-8 11-2 16,1 5 0-16,-7 6-1 16,3 5-5-16,-1 0 2 0,-9 0 0 15,3 20-1 1,9 5 1-16,3 6 3 0,12-1-7 15,3-2 3-15,0-4-2 16,3-5 2-16,24-8 5 16,0-1-3-16,7-10 0 15,3 0 0-15,6-4 5 16,-4-20-1-16,6-4-3 16,-9 0 2-16,-5 4 3 15,1 4 1-15,-17 9-1 16,-8 6 0-16,-6 5 0 15,-1 0-1-15,10 0 2 16,-9 28-1-16,5 8 0 16,1 4 2-16,-1 2-1 15,4-8 1-15,-5-8 0 0,5-9-1 16,-6-10 1-16,-1-5 2 16,0-2-3-16,5 0 9 15,-2-5 4-15,13-22 4 16,6-7-14-16,-7 0-2 15,0 5 0-15,-4 4 1 16,0 7 0-16,-10 8-6 16,-2 6 3-16,0 4 0 15,7 0-11-15,-4 4 2 16,8 16 8-16,2 0 0 16,-2 4 1-16,5-4 0 15,-3-6 1-15,-1-6-1 0,-2-5 0 16,4-3 0-16,7 0 4 15,-3-13 5-15,-1-17-7 16,5-6 3-16,-15-1 2 16,0-1-5-16,-9-1-2 15,0 7-3-15,0 10-15 16,0 8-22-16,-10 9-16 16,2 5-39-16,-3 0-92 15,11 3-123-15</inkml:trace>
  <inkml:trace contextRef="#ctx0" brushRef="#br0" timeOffset="15514.92">17983 11879 88 0,'0'0'616'0,"0"0"-582"16,0 0 100-16,0 0-49 15,-50-134-40-15,28 116-10 16,-3 8-21-16,1 6 1 16,-8 4 4-16,-3 0-7 15,-8 20 8-15,6 12 5 16,-4 4-14-16,16 5-1 16,0 0 0-16,17-2-5 0,3-7 2 15,5-5-6-15,0-9 1 16,0-9 0-16,18-7 0 15,7-2 2-15,8 0 5 16,2-17-7-16,9-13 2 16,-9-4-4-16,-2-3 4 15,-5-1 5-15,-11 5-6 16,-10 9 0-16,-1 12 4 16,-6 8-6-16,0 4-1 15,0 0-4-15,0 14-18 16,-23 12 22-16,5 9-2 15,3-4 0-15,9-1-13 16,6-8-8-16,0-9 3 16,0-7-21-16,6-6 30 15,21 0 7-15,5-9 4 0,3-18-10 16,8-8-2-16,-5-5-4 16,-8-4 1-16,-1-4-1 15,-6-6 13-15,-2 2 1 16,-7 4 2-16,-6 5 4 15,-6 16 7-15,-2 10 34 16,0 7-14-16,0 8 14 16,0 2-9-16,0 0-15 15,-2 0-21-15,-10 25 0 16,-3 11 7-16,-1 7 5 16,10 7 2-16,-2 3 5 15,5 5 2-15,1 6-1 0,2 4-4 16,0-2-9-16,0 3-2 15,0-3-3-15,2-3-1 16,14-2 0-16,1-6 0 16,0-6 0-16,-1-10 0 15,-5-7-1-15,-4-11-3 16,-6-6 2-16,8-7-5 16,-8-6-16-16,3-2-19 15,5 0 0-15,1 0 14 16,6-21 1-16,-1-9 15 15,-2-1 9-15,0-4-1 16,-8 1 6-16,-5-2-1 16,0 0-1-16,0 0 8 15,-14 2-2-15,-11 6-3 16,-4 5 7-16,-4 6 4 0,2 3-3 16,0 4-9-16,12 6 2 15,1 2-5-15,6-1 0 16,12 3 0-16,0 0-2 15,0-2 0-15,0-4-12 16,3-11-24-16,30-5-39 16,13-13 1-16,12-7-19 15,-3-6-30-15,-1-10 4 16,-6 0 61-16,-4-2 48 16,-14 2 11-16,-12 3 1 0,-3 3 9 15,-13 6 16 1,-2 8 13-16,0 13 21 0,0 8 39 15,0 11-21-15,0 6-23 16,0 0-23-16,0 11-27 16,-13 28-1-16,-3 15 1 15,7 15 16-15,-2 3 4 16,9 1 7-16,2 0 13 16,0-5-11-16,0-8-16 15,0-11-1-15,0-11-4 16,13-7-3-16,-4-16-5 15,4-5 2-15,3-10-4 16,6 0 3-16,15-14 6 16,2-22-11-16,6-10 0 15,-10-11 0-15,-2-4-5 0,-4 0-2 16,-13 10-5-16,-12 18 10 16,-4 13 2-16,0 7 0 15,0 12 2-15,-3 1-2 16,-14 0-6-16,-12 24 5 15,10 18 1-15,2 7 1 16,4 3-1-16,13-5 1 16,0-3 0-16,0-8-2 15,16-10 1-15,11-11-2 16,-2-7 1-16,8-8 1 16,7 0 3-16,1-22-2 15,4-11-1-15,-1-13 0 16,-11-4-1-16,-15-6-6 15,-1 0 3-15,-15 2-5 0,-2 14 3 16,0 10 5-16,-6 12 1 16,-17 6-3-16,0 10-5 15,9 2 7-15,1 0-2 16,5 0 1-16,1 5-1 16,4 9-1-16,3 3 4 15,0-1 0-15,0 0-6 16,0-2 6-16,0 0-1 15,10-4 0-15,0 7 1 16,3-3 3-16,3 5-3 16,-3-3 0-16,0 6 4 0,-10 0 5 15,5-1 12 1,3-1-1-16,0-3-8 0,-8 2 1 16,13-3 4-16,-8-5-13 15,7-1 2-15,-2-6-6 16,3-4 1-16,10 0 0 15,-4 0-1-15,10 0-2 16,1-18-40-16,-11-8-18 16,2-9-51-16,-2-8-18 15,-8-7-150-15</inkml:trace>
  <inkml:trace contextRef="#ctx0" brushRef="#br0" timeOffset="15677.22">18266 11570 653 0,'0'0'68'0,"0"0"-66"16,0 0 128-16,0 0-83 16,0 0-47-16,199 0-111 15,-104-12-165-15</inkml:trace>
  <inkml:trace contextRef="#ctx0" brushRef="#br0" timeOffset="15970.83">19921 11521 789 0,'0'0'290'0,"0"0"-288"16,0 0 69-16,0 0 29 16,0 0-58-16,0 0 1 15,0 80-3-15,0-46-21 16,0 1-3-16,0-6-9 16,4 1-3-16,-1-8 3 15,-1-2-7-15,-2-6-8 0,0 0-4 16,0-6-37-16,-19 2-62 15,-14-6-121-15,-2-4-168 16</inkml:trace>
  <inkml:trace contextRef="#ctx0" brushRef="#br0" timeOffset="16715.4">19598 11709 545 0,'0'0'406'16,"0"0"-374"-16,0 0 55 15,0 0-8-15,148-53-34 16,-69 44-18-16,8-1-13 16,4-3-3-16,-4-2-1 0,-9-1-10 15,-23-7 0-15,-12-3 3 16,-12-4 4-16,-13-1 1 16,-13-4 2-16,-5 4-8 15,0 6 2-15,0 7 0 16,-5 4-4-16,-9 8 1 15,8 6-1-15,-9 0 0 16,-10 18-2-16,3 22 2 16,-4 13 2-16,17 1-1 15,2-3 1-15,7-6 3 16,0-7-3-16,0-10 9 16,10-10-9-16,-5-6 5 0,5-6 0 15,-3-4-1 1,3-2 4-16,9 0-3 0,11-8-2 15,5-12-5-15,9-1 1 16,-9 0-1-16,-6 3-1 16,-10 5 0-16,-5 5 0 15,-12 7 0-15,2 1 0 16,-4 0 1-16,2 0-6 16,3 0 0-16,-2 4 3 15,2 14 3-15,6 2 0 16,-2-4 0-16,6-2 1 15,-3-4 3-15,7-6 0 16,1-4 1-16,5 0 3 16,2 0-3-16,8-20-3 15,-2-8 2-15,1-4-4 0,-14-2-1 16,-6-4 0-16,-8-3 1 16,-6 2-6-16,0 10-1 15,0 7-2-15,0 16 5 16,-7 6-3-16,-8 0-1 15,-5 16 4-15,-12 18 3 16,8 10 1-16,5 3 0 16,6 1 1-16,13 0-1 15,0-10 1-15,0-4 5 16,9-4-3-16,22-10-3 16,6-6-4-16,22-8 3 15,10-6-2-15,15 0-70 0,4-9-76 16,-1-16-144-16,-6-7-120 15</inkml:trace>
  <inkml:trace contextRef="#ctx0" brushRef="#br0" timeOffset="18799.59">21629 11403 694 0,'0'0'77'0,"0"0"38"16,0 0 8-16,0 0-26 15,0 0-55-15,0 0-21 16,-135 28 16-16,93 18-2 16,9 6 4-16,5-2-20 0,10-5 2 15,13-4-9 1,-4-9-5-16,9-7 3 0,0-6-1 16,7-9-2-16,13-4 3 15,18-6-9-15,11 0 8 16,13-19-4-16,6-16-5 15,-2-5 0-15,-3-13-10 16,0-8-5-16,-2-10-2 16,-14-1-4-16,-6 8-3 15,-15 10 16-15,-23 17 6 16,-3 14 2-16,0 15 2 16,0 8-1-16,0 0-1 0,0 8-3 15,-19 30 2-15,0 16 1 16,-11 2 17-16,17 8-7 15,12-10 10-15,1-5 3 16,0-9-6-16,0-13-4 16,0-4-4-16,12-11-1 15,-6-8 7-15,9-4 2 16,5 0 0-16,20 0 2 16,9-18-15-16,8-12 0 15,2-3-4-15,0 0 0 16,-15 4-6-16,-11 11-4 15,-10 8 3-15,-17 10-1 16,4 0-1-16,-6 0 2 16,9 19 7-16,4 11-1 15,-1 1 1-15,2 1-1 16,2 0 3-16,-4-9-2 0,0-5 0 16,8-6 0-16,-4-6 0 15,8-3 0-15,5-3 0 16,3 0 2-16,9-14-2 15,-10-13-4-15,-13-6 0 16,-4-4 1-16,-11-1-6 16,-7 5 1-16,0 5-4 15,-7 10 7-15,-11 10 2 16,-3 8-3-16,-6 0 4 16,-4 4 1-16,-4 22-3 15,4 10 8-15,5-3-4 0,2 1 0 16,12-2 0-1,3-10 2-15,9-6-2 0,0-6 2 16,0-6 5-16,0-4-2 16,0 0 10-16,17 0 1 15,11 0-6-15,8-16-10 16,3-4 2-16,3-5 0 16,-9 0-2-16,1 0 0 15,-6 2-6-15,-13 9-5 16,-8 11 4-16,-4 3 2 15,-3 0-3-15,0 0-4 16,0 15 4-16,0 10 8 16,8 4 0-16,-8 1 0 0,2-4 0 15,1-2 0-15,-1-6 0 16,6-4 0-16,-6-8 0 16,5-4 0-16,6-2-1 15,18 0 1-15,4 0 1 16,15-18 1-16,7-4-2 15,-13-8-2-15,2-4-2 16,-3-7-3-16,-8-3-6 16,-4-1-6-16,-3 10 0 15,-16 9 12-15,-4 14 7 16,-6 12 2-16,-2 0-2 16,0 0-5-16,0 21-9 0,-2 18 14 15,-16 2 8 1,-5 2 4-16,2-6 6 0,7-5 0 15,6-12-6-15,-3-10-2 16,7-4-3-16,4-6 2 16,0 0 6-16,0 0 1 15,0-6 6-15,0-15-10 16,7-14-9-16,17-4-3 16,-4 1-2-16,-1-1 0 15,2 8 1-15,0 10-8 16,-15 9 0-16,8 12 4 15,-12 0-9-15,11 3 2 16,0 20 12-16,4 6 0 16,1 3 1-16,2-3-2 15,6-4-2-15,-4-3 3 0,11-5 0 16,13-5 1-16,3-6 2 16,6-6-2-16,1 0 3 15,-4-2-2-15,-4-20 0 16,-3-6-1-16,-9-7-2 15,-12-2-1-15,-3-4-5 16,-20 1 2-16,-1 12-3 16,0 11 6-16,-1 12-8 15,-25 5 1-15,-4 5 0 16,-7 26 6-16,-5 9 2 16,16 1 1-16,0-2 1 15,12-3-1-15,11-6 0 16,3-8-1-16,0-8 2 15,10-8-1-15,10-6 2 0,9 0 4 16,12-1-1-16,-1-18-5 16,3-1 2-16,-4-6 5 15,-10 3-4-15,-8 6-3 16,-3 5 0-16,-13 6 0 16,3 6-4-16,-8 0 2 15,0 11-5-15,2 25 7 16,-2 12 0-16,0 10 4 15,0 14-1-15,0 2 5 16,-15 4 0-16,-12-6-2 16,5-5 3-16,5-18-1 0,-9-8-5 15,9-13-1 1,-4-12 3-16,1-10-1 0,-7-6 1 16,-5 0 2-16,-1-8-1 15,9-12-3-15,-3-6-2 16,10-2-1-16,14-1 0 15,3-3-2-15,0-2 2 16,9 2-7-16,31 2-3 16,12 6 2-16,7-1-2 15,9 2-2-15,12-1 8 16,6 0 4-16,0-4 0 16,3 0-5-16,-8-10 2 15,-7 2-2-15,-12-2-1 0,-3-4-3 16,-10 7-1-16,-11 1 1 15,-11 7-1-15,-19 6 5 16,-2 7 0-16,-6 8 1 16,0 6-9-16,-27 0 4 15,-7 12 8-15,-17 21 1 16,8 10 0-16,8 6 1 16,16 7 10-16,19 0 2 15,0 1 12-15,6-4 1 16,29-6-11-16,8-6 8 15,3-9-3-15,5-8-10 16,-5-9-1-16,8-11-4 16,-1-2-5-16,0-2 0 15,-12 0-4-15,-8-4-23 0,-5-13-24 16,-27 0-29-16,-1-3-158 16,-16-9-272-16</inkml:trace>
  <inkml:trace contextRef="#ctx0" brushRef="#br0" timeOffset="20521.91">8895 13000 772 0,'0'0'75'0,"0"0"-6"16,0 0 10-16,0 0 47 16,0 0-77-16,0 0 20 15,0 0-15-15,-15 0-27 16,15 0 4-16,0 0-12 15,0-3 7-15,10 0-7 16,28-3-5-16,20-4-5 16,13 2-5-16,5-2 5 0,-6 1-5 15,-4 0-2 1,-18 1 0-16,-15 2 0 0,-19 2-2 16,-12 1-2-16,-2 3 2 15,0-3 1-15,0 0-1 16,-3-4 0-16,-26-4-1 15,-3 4-8-15,-7-2 6 16,-1 2 1-16,1-2 2 16,-3-1-1-16,4 6 4 15,5-4-3-15,6 3 0 16,8 0 0-16,16 1 0 16,-7 2 1-16,10-1 1 0,0 1 1 15,0-5 2-15,0-2-3 16,0-3-2-16,0-3 0 15,0 1 0-15,0 0-1 16,0 2 2-16,0 6-1 16,0 0 0-16,0-2 0 15,0 4 2-15,0 0-2 16,0 2 1-16,0-1-1 16,0 3 0-16,0 0 0 15,0 0 0-15,0 0 0 16,0 0 2-16,0 0-2 15,0 0-1-15,7 3-1 16,15 17 1-16,5 4 1 16,12 6 0-16,2 0 5 15,6 1-4-15,-3-3-2 0,6-1 2 16,-5-6 0-16,-13-10-1 16,-13-4 0-16,-6-7-1 15,-9 0 2-15,9 0-1 16,-2-4 1-16,-5-15 3 15,-4-3 0-15,-2-3 1 16,0 0-5-16,0 4 0 16,0 5 0-16,-6 7 0 15,-7 4-2-15,6 2 1 16,-8 3 0-16,-12 0-1 16,2 22 0-16,-14 21 2 15,-11 15-1-15,2 8 0 0,1-2 1 16,8-5 0-16,-2-8 0 15,8-6 0-15,11-6-1 16,0-9-1-16,12-11 1 16,6-5-32-16,4-4-9 15,0-6-64-15,0-4-97 16,20 0-152-16</inkml:trace>
  <inkml:trace contextRef="#ctx0" brushRef="#br0" timeOffset="24914.58">12458 13751 114 0,'0'0'531'16,"0"0"-497"-16,0 0 18 16,0 0 55-16,0 0-32 15,0 0-35-15,0 0-6 0,1 0 10 16,-1 0-9-16,-1 0-17 15,-14 0-4-15,-2 0 3 16,3 0 3-16,1 0 3 16,0 0 4-16,6 0-3 15,-4-3 5-15,7 3-6 16,-4 0-5-16,5 0-15 16,3 0 3-16,0 0-3 15,0 0 1-15,0 0-2 16,0 0-1-16,0 0-1 15,15 0 1-15,30 0 3 16,22 0-4-16,15 0 4 16,15 0 2-16,1 0-2 0,1 0-3 15,-6-8 3-15,-12-3-1 16,-14-3-2-16,-15-2 1 16,-14 5-2-16,-17 2 2 15,-14 2 0-15,-1 4 0 16,-6 1 0-16,0-2 1 15,0-1-1-15,0-1 3 16,0-8-5-16,-11 1 0 16,-17-6-3-16,3 0-3 15,-5 1-2-15,0-2-5 16,-1 2-2-16,9 0 7 16,-5 2 3-16,8-2 3 15,-1 0 1-15,-6-2 0 16,9 6 1-16,2-1 1 15,8 6-1-15,-4 3 2 0,11 1 2 16,0 0 6-16,0 3-2 16,0 0-2-16,0 2-6 15,0 0-2-15,5 0 1 16,23 16 1-16,5 7 4 16,10 0 1-16,-3 1-1 15,10 2 1-15,6-4 1 16,-3 1-2-16,-6-6 2 15,-8-5-4-15,-6 0 0 16,-8-6 2-16,-9 2-4 16,-12-4 1-16,-4-2 0 15,0 0 6-15,0 1-4 0,0 0 3 16,0 1-2-16,0 0 1 16,-3 6-5-16,-24 7 3 15,-11 14 0-15,-14 9-1 16,4 5-1-16,2 5-1 15,2 1 0-15,12-4 0 16,7 1-3-16,-1-6 5 16,9-2-4-16,1-9-4 15,11-3-37-15,-2-6-22 16,3 3-78-16,2-9-78 16,1-8-245-16</inkml:trace>
  <inkml:trace contextRef="#ctx0" brushRef="#br0" timeOffset="29847.5">14198 14596 262 0,'0'0'144'16,"0"0"-116"-16,0 0 26 0,0 0 23 16,0 0-41-16,0 0-16 15,0 0 1-15,0 0 1 16,0 0-7-16,0 0 8 15,0 0 2-15,0 0-4 16,0 0 10-16,0 0 11 16,0 0-7-16,0 0-1 15,0 0-2-15,0 0-2 16,0 0-2-16,0 0 9 16,-2 0-21-16,-9 0-1 15,3 0-2-15,-2 0 2 16,4 0-9-16,-2 0 5 0,-1 0-4 15,5 0 0-15,4 0 8 16,-3 0-3-16,3 0 3 16,0 0-1-16,0 0-7 15,0 0 3-15,0 0-3 16,0 0-6-16,0 0 5 16,3 0-4-16,24 0 0 15,17 0 4-15,7 0 1 16,2 0 9-16,12 0-10 15,3-11-2-15,5-2-3 16,-6-4 2-16,0 2-2 16,-6 0 3-16,-8 1-4 15,-6 0 1-15,-5 2 2 0,-7 4-3 16,-4 0 0-16,-9 4 0 16,-7 0 1-16,-11 2-1 15,3-1 0-15,-7 1 1 16,0-1 0-16,0 1 3 15,0 0-2-15,0 2 2 16,0-2-1-16,0-1-3 16,-10-2-1-16,-8 1-7 15,-9-6-1-15,4 2-7 16,-4 0 5-16,5-6 3 16,-7 2 2-16,7-2 5 15,-3 0 1-15,4 6-2 0,4-4 4 16,5 6-2-16,-1 1 0 15,9 0 0-15,2 3 0 16,1 0 1-16,1 0-1 16,0 2 0-16,0 0 0 15,0 0 3-15,0 0-2 16,0 0-1-16,0 0 0 16,1 0 1-16,20 4 2 15,9 12 7-15,8 0 0 16,3 0-4-16,-6-3 0 15,0-1-2-15,0-3 4 16,2-3-5-16,-2 2-1 16,1-6 0-16,-1 0 0 0,-2 0 8 15,-9-2-8-15,-16 0 1 16,-8 0 0-16,0 0 2 16,0 0 2-16,0 0-3 15,0 0-3-15,0 0 3 16,0 0 1-16,-13 0-4 15,-9 6-1-15,-10 8 1 16,-1 8-1-16,-12 7-3 16,-2 10 1-16,-4 2 2 15,0 1 5-15,5-1-5 16,7-2 0-16,-4 1 0 16,8-4 0-16,5-1-2 0,12-8-1 15,1-7 0 1,11-6-60-16,-2-4-35 0,6-10-42 15,-4 0-184-15</inkml:trace>
  <inkml:trace contextRef="#ctx0" brushRef="#br0" timeOffset="32747.93">14053 15161 544 0,'0'0'92'0,"0"0"-47"16,0 0 45-16,0 0 44 15,0 0-73-15,0 0-20 16,0 0 4-16,0 0-4 16,0 0-5-16,0 0 1 15,0 0-10-15,0 0 1 16,-1 0-8-16,1 0-5 16,0 0-7-16,0 0-3 0,0 0 3 15,0 0-4 1,-3 0-1-16,3 0 0 0,0 0 0 15,0 0 1-15,0 0 1 16,0 0 0-16,4 0-3 16,29 0 1-16,15-6-2 15,14 4 1-15,11 0-2 16,6 0 0-16,16 2 0 16,-1-2 0-16,-10 0 0 15,-16-2 0-15,-11 2 0 16,-26 0 1-16,-14 2-1 15,-12-2 0-15,-2 2 1 16,-3 0-2-16,0 0 2 16,0 0-1-16,0 0 1 15,0 0-1-15,0 0 0 0,0 0 1 16,0 0-3-16,0-4 2 16,-3-2-13-16,-12-2 5 15,-5-1-7-15,-5-2-2 16,2 3-11-16,-5 0 2 15,6-1-9-15,-2 0 18 16,7 0-7-16,2 0 4 16,4-3 6-16,-2 2 8 15,1 3 6-15,4-3 0 16,-1 3-1-16,4 1 1 0,-4 1 1 16,8 0 1-1,-2 2 7-15,3 3 4 0,0-1-2 16,0 1 2-16,0 0-10 15,0 0 0-15,3 0 3 16,27 6-5-16,3 11 11 16,13 4-6-16,-1-2 6 15,-2-1-2-15,2 3-7 16,3-7 1-16,-2 2-3 16,-7-2 2-16,0-6 6 15,-16-4-8-15,-8 0 1 16,-13-4-2-16,-2 0 0 15,0 0 11-15,0 0-3 16,0 0 11-16,0 0 0 16,0 0-2-16,0 0 0 0,-7 0-2 15,-23 10-13 1,-12 4 5-16,-8 7-6 0,-1 4-1 16,-9 2 3-16,4 4-3 15,-2 3 0-15,8-2-1 16,8 2 1-16,0-4-4 15,12 0-13-15,10-5-65 16,5-3-36-16,1-5-64 16,12-6-133-16</inkml:trace>
  <inkml:trace contextRef="#ctx0" brushRef="#br0" timeOffset="34884.04">14378 15871 544 0,'0'0'59'15,"0"0"-12"-15,0 0 35 0,0 0 12 16,0 0-49-16,0 0-13 16,0-2-15-16,0 2-4 15,0 0 0-15,2 0 3 16,12 0 3-16,15 0 1 15,-4 0-4-15,16 0 1 16,5 0 6-16,4 0-9 16,3 0-5-16,9 0 0 15,7 0-3-15,-1 0 4 16,8-1-4-16,-10-1-3 16,-16-4 4-16,-4 6-2 0,-13 0-5 15,-11 0 0-15,-1 0 1 16,-15 0-1-16,8 0-2 15,-9 0 2-15,-3 0-2 16,6 0 2-16,-8 0-1 16,0 0-1-16,0 0 1 15,0 0-3-15,0 0-2 16,0 0-1-16,0 0-6 16,-19-6 7-16,-4-4-8 15,3-1 0-15,-7-3 5 16,6-1 1-16,2 1-6 15,-1 1 10-15,-1-1 1 16,10 5 3-16,-5-3-1 16,6 4 1-16,-4 2 0 15,11 2 2-15,2 2-2 0,1 2 0 16,0 0 8-16,0 0-4 16,0 0-4-16,0 0 0 15,0 0 1-15,0 0 0 16,0 0-2-16,0 0 2 15,0 0-1-15,0 0 5 16,1 0-4-16,16 2 9 16,-4 5 2-16,2 0 2 15,-1 3-9-15,2-3 1 16,4 2 7-16,-2 5-10 16,10-2-1-16,-3-2 1 15,4 7 2-15,0-5-4 0,2 3-1 16,-7-1-5-16,4-3 4 15,-10 1 1-15,-3-6 0 16,-4-3-1-16,-8-1-1 16,-3-2-1-16,0 3-1 15,0-3 3-15,0 0 1 16,0 0 0-16,0 1-1 16,-18 4 5-16,-15 7-3 15,-11 4 12-15,-6 2-3 16,-10 5-9-16,-2 6-1 15,2 3 0-15,-3 4-1 16,2 0-5-16,8 1-32 16,10-4-45-16,9-9-123 0,15-10-251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5:58:34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10836 11411 198 0,'0'0'54'0,"0"0"24"16,0 0 26-16,0 0-18 15,0 0-13-15,0 0 1 16,0 0 19-16,-8-15 12 16,8 15-35-16,0 0-11 15,0 0-2-15,0 0-17 16,0 0 8-16,-3 0-10 16,3 0 13-16,0 0-19 15,0-4-8-15,0 4-4 16,0 0-5-16,0 0-6 15,0 0-5-15,0 0-2 0,0 11 3 16,5 10 10-16,9 3-8 16,2 0 1-16,-5 1-5 15,-5-1 0-15,7-1 0 16,-7-1-3-16,1-7 2 16,-4-6-1-16,-1-6-1 15,-2-3 1-15,0 0 2 16,0 0 1-16,0 0 3 15,0 0 5-15,0 0 4 16,11 0-2-16,-5-21-1 16,10-7-1-16,8-2-9 15,0-6 0-15,7 6 0 0,2-3-2 16,-2 4 1 0,8 1-2-16,0 6 0 0,-7 3 0 15,-1 1-1-15,-7 3 2 16,3 1-1-16,-8 5 0 15,-8 4 0-15,-5 5-1 16,-6 0 1-16,0 0-4 16,0 0-11-16,0 0-9 15,0 0-16-15,0 0-31 16,-14 8-113-16,-11 4-147 16</inkml:trace>
  <inkml:trace contextRef="#ctx0" brushRef="#br0" timeOffset="2785.76">9019 11995 526 0,'0'0'133'16,"0"0"-74"-16,0 0 58 16,0 0-17-16,0 0-67 15,0 0-3-15,0 0 15 16,0-4-12-16,0 4-8 16,0 0 1-16,0 0 4 15,0 0-6-15,0 0-2 16,0 0 1-16,0 0-8 15,0 0-5-15,0 0-4 16,0 0-1-16,0 0-5 16,6 0 1-16,10 0 4 0,1 0-4 15,2 8 9 1,-3 11-5-16,5-2 1 0,-2 4-4 16,-3-1 2-16,1 1 2 15,-8-4-1-15,4-3-2 16,-3 0-3-16,-5-7 1 15,-4-4 5-15,-1-3-2 16,0 0 4-16,0 0-7 16,0 0 7-16,0 0 1 15,0 0 3-15,0 0 3 16,0 0-7-16,0 0 4 16,0 0 2-16,0 0-8 15,0 0-3-15,0 0 4 16,0 0-6-16,0 0 5 15,10 0-5-15,-7-14-1 0,10-7 0 16,7-1 0-16,1-3 4 16,10 0-3-16,1-2-1 15,11 0-5-15,2-4 5 16,7 6 3-16,-10 3-3 16,-11 11-1-16,-14 11-22 15,-17 0-60-15,0 27-87 16,0 18-94-16</inkml:trace>
  <inkml:trace contextRef="#ctx0" brushRef="#br0" timeOffset="6384.52">10971 12474 301 0,'0'0'212'16,"0"0"-132"-16,0 0 6 15,0 0 20-15,0 0-22 16,0 0-34-16,0 0-5 16,0-14-7-16,0 14 3 15,0-1-4-15,0 1 4 16,0 0-12-16,0 0-5 15,0 0-6-15,0 0-3 0,0 0-9 16,0 0 3-16,0 0-3 16,0 0-3-16,0 0-2 15,0 0-2-15,5 0 2 16,8 6 4-16,0 8-4 16,-1-3 1-16,-2 2 4 15,2 4-5-15,1-4 0 16,-7-1 2-16,4-2-3 15,-7-2 0-15,-1-4 0 16,-1-2 0-16,-1-2 1 16,7 0 0-16,-7 0-1 0,0 0 4 15,0 0 4 1,0 0 9-16,0 0-2 0,0 0 2 16,0 0-1-16,0 0-4 15,0 0 6-15,0 0-6 16,3 0-2-16,0 0 0 15,3-8-4-15,7-14-4 16,7-6-1-16,7-4-1 16,7-9 0-16,12-4-1 15,-3 2-6-15,-1-3-15 16,4 9-16-16,-17 10-58 16,-12 13-119-16,-17 10-197 15</inkml:trace>
  <inkml:trace contextRef="#ctx0" brushRef="#br0" timeOffset="10320.14">15199 13283 588 0,'0'0'69'15,"0"0"-18"-15,0 0 42 16,0 0 18-16,0 0-69 16,0 0-26-16,0 0 0 0,0-7 2 15,0 7-1-15,0 0-1 16,0 0-1-16,0 0 6 16,0 0-5-16,0 0 11 15,0 0-5-15,0 0 0 16,0 0-2-16,0 0-6 15,0 0 2-15,4 0-6 16,-1 0 1-16,10 0-2 16,2 3-1-16,-1 11 9 15,7 2-10-15,-3 4 1 16,-3-3 2-16,3 4-1 16,-5-3-7-16,-7 0 2 15,6 1 2-15,-6 0 0 0,5-5-5 16,-9-6 0-1,-2-4 5-15,1-4-3 0,-1 0-1 16,0 0 3-16,0 0-4 16,0 0 12-16,0 0-2 15,0 0 1-15,10-12-4 16,-3-16-3-16,8-12-1 16,8-1-4-16,0 1-3 15,10-3 3-15,-1 2-1 16,6 0-2-16,5 4-21 15,-10 11-34-15,-4 12-71 16,-10 14-44-16,-8 0-163 16</inkml:trace>
  <inkml:trace contextRef="#ctx0" brushRef="#br0" timeOffset="13301.74">8508 13724 268 0,'0'0'175'15,"0"0"-120"-15,0 0-12 16,0 0 25-16,0 0-14 16,0 0-9-16,0 0 30 15,0 0 10-15,0 0-22 16,0 0-22-16,0 0 1 0,0 0-3 15,0 0-7-15,0 0 6 16,0 0-11-16,0 0 1 16,0 0-16-16,0 0 6 15,0 0-6-15,0 0-2 16,0 0-6-16,0 0 2 16,0 0-1-16,0-2-2 15,0 2-3-15,0 0 3 16,0 0-3-16,0 0 0 15,0 0 1-15,0 0-1 16,0 0 3-16,0 0-2 16,13 0-1-16,1 0 2 15,5 2-1-15,-2 5 1 0,1 5-1 16,-4-1 1-16,5-3 2 16,-5 4-1-16,2-1-2 15,-5-3 1-15,-4-1-2 16,1-3 5-16,-4 0-4 15,-2-2 1-15,1 0-2 16,-3 0 1-16,0-2 4 16,0 0 2-16,0 0 5 15,0 0 2-15,0 0 0 16,0 0-5-16,0 0 4 16,0 0-6-16,0 0 4 15,0 0-4-15,0 0 4 16,0 0-6-16,0 0-2 15,0 0-2-15,0 0 3 0,0 0-4 16,0 0 0-16,5 0 0 16,6-8 0-16,12-14 1 15,3-8-2-15,14-2 1 16,-2-5 0-16,12 4 0 16,-8 0-6-16,-3 9-18 15,-11 10-32-15,-6 12-98 16,-8 2-23-16,0 7-120 15,-14 18-264-15</inkml:trace>
  <inkml:trace contextRef="#ctx0" brushRef="#br0" timeOffset="15400.05">10649 14393 568 0,'0'0'59'16,"0"0"-43"-16,0 0-3 0,0 0 68 15,0 0-1-15,0 0-38 16,0 0-13-16,0-3 1 16,0 3 1-16,0 0-8 15,0 0-4-15,0-2 6 16,0 2 0-16,0 0 0 16,0 0 7-16,0 0 1 15,0 0 1-15,0 0-16 16,0 0 4-16,0 0-11 15,0 0-6-15,0 0 4 16,0 0-5-16,0 0 4 16,0-3 0-16,0-1-5 15,0-1 0-15,0-1-3 0,-1 1 1 16,1 1-2-16,-4 0 3 16,0 4-1-16,4-6-1 15,-5 6 1-15,5-2-1 16,0 2 0-16,0 0 0 15,0 0 0-15,0 0 2 16,0 0-2-16,0 0 0 16,0 0-1-16,0 0 2 15,0 0-1-15,0 0 0 16,0 0-1-16,0 0 1 16,0 0-2-16,0 0 1 15,0 0 1-15,0 0 0 16,14 0 0-16,3 8 0 0,-2 0 0 15,-1 1 2-15,5 0-1 16,-4 2-1-16,-3-2 0 16,1 1 1-16,-5 0 4 15,2-7-3-15,-6 2-1 16,-4 0 2-16,3-4-1 16,0-1-2-16,-3 0 0 15,0 0 4-15,0 3 0 16,0-3 0-16,0 0-1 15,0 0 2-15,0 0-3 16,0 0 4-16,0 0 4 16,0 0-4-16,0 0 3 0,0 0 1 15,0 0 0-15,0 0-2 16,0 0-2-16,0 0-4 16,0 0 2-16,0 0 1 15,0 0-4-15,0 0-1 16,5 0 4-16,5-9-3 15,14-13 3-15,-1-6-2 16,9-4-2-16,3 2 1 16,8-4-2-16,0 2 0 15,-1 5 1-15,3 5-2 16,-13 8 0-16,-15 14-36 16,-17 5-105-16,0 33-59 15,-17 8-213-15</inkml:trace>
  <inkml:trace contextRef="#ctx0" brushRef="#br0" timeOffset="17085.52">13400 14919 599 0,'0'0'76'0,"0"0"-35"16,0 0 38-16,0 0 28 15,0 0-69-15,0 0-19 16,-10 0-3-16,10 0 4 16,0 0 7-16,0 0-5 15,0 0-2-15,0 0-2 16,0 0-5-16,0 0-1 15,0 0 1-15,0 0 0 16,0 0-2-16,0 0-2 16,0 0 3-16,0 0-5 15,0 0-1-15,0 0 0 0,0 0-5 16,0 0 2-16,0 5-1 16,0 4 4-16,0 2-4 15,0 8 0-15,3-3 4 16,6-1 3-16,-5 4-8 15,4-9 2-15,0 4-1 16,1 0-1-16,-5-6 1 16,-1 1-1-16,-2-5 0 15,8-4 1-15,-9 2 0 16,0-2-1-16,0 0 0 16,0 0 4-16,0 0-2 0,0 0-2 15,0 0 8 1,0 0-3-16,0 0 0 0,0 0 3 15,0 0 0-15,0 0-3 16,0 0-1-16,0 0-1 16,0 0-4-16,0 0 5 15,1 0-1-15,5 0-4 16,5-9 1-16,6-11 1 16,6-7-2-16,7-3 2 15,3-4-2-15,7-1-3 16,1 0 2-16,7-1-6 15,-1 6-8-15,-12 2-11 16,-4 12-35-16,-29 14-41 16,-2 2-148-16,-34 23-565 15</inkml:trace>
  <inkml:trace contextRef="#ctx0" brushRef="#br0" timeOffset="19168.86">8930 15499 520 0,'0'0'53'16,"0"0"-41"-16,0 0 16 15,0 0 48-15,0 0-15 16,0 0-28-16,0 0-10 16,1 0 5-16,-1 0-7 15,0 0 8-15,0 0-6 16,0 0-5-16,0 0-1 16,0 0-7-16,0 0-2 15,0 0-2-15,0 0 0 16,10 0 3-16,-3 5-6 15,8 1 14-15,1 1 10 16,11 2-15-16,-8 1 0 16,13 1-3-16,-8 0-5 0,2 1-3 15,-7-2 1 1,10 4 0-16,-12-2-1 0,1-2 2 16,-4-2 1-16,-4-4-1 15,-8-2-1-15,-1 0 3 16,-1-2 4-16,0 0 1 15,0 0 4-15,4 0 4 16,-4 0 0-16,0 0 3 16,9-8-6-16,-1-13-8 15,6-6-4-15,11 2 0 16,-4-4-3-16,8-5-1 16,10-3-2-16,21-6-10 15,8 2-31-15,9 3-15 16,5 10-31-16,-1 10-79 0,-11 11-61 15</inkml:trace>
  <inkml:trace contextRef="#ctx0" brushRef="#br0" timeOffset="20949.12">13400 16013 375 0,'0'0'149'16,"0"0"-80"-16,0 0 4 16,0 0 15-16,0 0 22 15,0 0-52-15,0-24-18 16,0 22-6-16,4 2 12 0,8-2-10 15,3 2 4-15,-7 0 2 16,8 0-2-16,-1 0-5 16,-1 0-7-16,5 0-8 15,-5 0-4-15,5 10-2 16,-4-2-7-16,-3 2 0 16,-4-1-3-16,5-3-3 15,-2 3 4-15,-8-5-5 16,3 2 1-16,-1-4 0 15,-2-2 0-15,0 0-1 16,-3 0 3-16,0 0-2 16,2 0-1-16,-2 0 4 15,0 0-3-15,2-8 3 0,9-18-3 16,6-13 0-16,6-6-1 16,6-1-5-16,11 4-4 15,-7-1-11-15,-2 7-7 16,-5 3-43-16,3 5-38 15,3 11-16-15,-12 0-137 16,3 8-291-16</inkml:trace>
  <inkml:trace contextRef="#ctx0" brushRef="#br0" timeOffset="26227.67">4175 15744 440 0,'0'0'53'0,"0"0"-53"16,0 0 1-16,0 0 31 15,0 0-6-15,0 0-22 0,0 0 3 16,0 0 6-16,0 0 13 16,0 0-3-16,0 0-3 15,0 0 1-15,0 0-8 16,0 0 2-16,0 0 6 15,0 0 1-15,0 0 2 16,0 0 6-16,0 0-7 16,0 0 10-16,0 0-8 15,0 0-6-15,0 0-4 16,0 0-13-16,0 0 6 16,-7 0-6-16,-7 4-2 15,1-4 0-15,-1 6-1 0,-1-5 0 16,-3 7 1-16,-3-4 0 15,5 3 0-15,-11-3 0 16,13 1 0-16,-7 0 0 16,2-3 1-16,1 2-1 15,-5-1 0-15,1-3 0 16,-1 3 0-16,0-3 1 16,2 0 2-16,7 0-3 15,-1 0 0-15,8 0 4 16,-3 0 1-16,4 0 5 15,1 0 0-15,-6 0-2 16,4 0-8-16,-2 0 6 16,-4 0-1-16,4 0-4 15,0 0 0-15,0 0 3 0,3 0-1 16,-2 0 1-16,5 0-2 16,1 0-1-16,2 0 0 15,0 0 3-15,0 0-1 16,0 0-3-16,0 0 3 15,0 0-1-15,0 0 4 16,0 0-3-16,-4 0-2 16,2 0 4-16,1 0 0 15,-5 0-4-15,3 0 6 16,1 0-7-16,-2 0 3 16,-2 0-3-16,1 0 1 15,-1 0 0-15,-1 0-1 16,0 0 0-16,-2 0 0 0,5 0 1 15,-2 0-1-15,2 0 0 16,1 0 0-16,3 0 0 16,0 0-1-16,0 0 1 15,0 0-2-15,0 0 2 16,0 0 0-16,0 0-5 16,0 0 5-16,0 0 0 15,0 0 1-15,0 0 1 16,16 0 5-16,4 0 10 15,5 0-6-15,11 0 7 16,7 0-5-16,-4 0 1 16,10 0-4-16,-9-3 2 15,-2-2-7-15,-2 1 4 0,-4 2-5 16,-4-1-2-16,-5 1 2 16,4 2-2-16,-7 0 1 15,7 0 0-15,-9 0-2 16,3 0 0-16,6 0 0 15,0 0 0-15,0 0-1 16,4 0 1-16,2 0 0 16,-1 0 0-16,-2 0-1 15,-1 0 0-15,-7 0 1 16,4 5-1-16,-10-3 1 16,4 0 1-16,-1 0-1 15,-2 0-1-15,5 1 2 0,-2 0 1 16,2-3 1-16,4 0 1 15,-3 0 1-15,1 0 6 16,1 0-3-16,-1 0-2 16,-5 0 2-16,2 0-2 15,-4 0-5-15,1 0 2 16,3 0-4-16,-1 0 4 16,2 0-4-16,4 0 3 15,-4 0-3-15,5 0 2 16,-5 0 3-16,8 4-3 15,-10 0-2-15,8-2 0 16,-8 3 3-16,5-1-3 16,-2-2-3-16,1 1 3 0,2-1 6 15,0-2-5 1,1 3-1-16,1-3-1 0,-2 1 1 16,-4 2 0-16,4-1 3 15,-3-2-1-15,4 0-1 16,-6 3-1-16,0-1 2 15,-2-2 0-15,1 0-2 16,-2 3-3-16,2-3 3 16,3 0 2-16,-1 1 3 15,-2-1-4-15,4 0 0 16,-4 0 1-16,-3 0-2 16,-3 0 0-16,5 2 0 15,-5 1 6-15,5 0-3 16,1-3-2-16,-5 2 1 0,1 0-2 15,9-2 2-15,-4 2-1 16,4-2 0-16,-7 0 0 16,5 0-1-16,-5 0-2 15,9 0 2-15,5 0 1 16,-5 0-1-16,6 0 0 16,-5 0 0-16,1 0 0 15,-5 0 2-15,-3 0-2 16,-4 0 0-16,0-2 0 15,4-2 0-15,2 1 1 16,0-3-1-16,1 1-1 16,4 0 1-16,5 1 1 15,6-1 0-15,-4 0 0 0,1 3-1 16,7 0 0-16,-8-3 0 16,0 3 0-16,0 0 0 15,4 2 0-15,-2-2 0 16,1 2 0-16,3 0 1 15,-3 0-1-15,-4-4 0 16,5 4 0-16,-12 0 1 16,6 0-2-16,0 0 1 15,3-3 0-15,-3 0 2 16,0 1 0-16,-1 0-2 16,0-2 0-16,1 1-2 15,-5 1 2-15,11-2-1 0,-9-1 5 16,5 2-8-16,-2 1 9 15,0-1-5-15,0-1 0 16,-2 2 0-16,2-1-4 16,-1 2 9-16,-8 1-5 15,7 0 0-15,-8 0-5 16,-3 0 5-16,-2 0 0 16,-1 0 4-16,-4 0-4 15,3 0-1-15,-1 0-3 16,2 0 8-16,-3 0-9 15,3 0 10-15,-2 1-5 16,-5 2 0-16,2 2-5 16,1-4 4-16,-6 2 1 0,6-1-1 15,0 1-1-15,-4-1 2 16,4 2 4-16,0-1-4 16,1 2 0-16,3-3-2 15,3 2-2-15,-2-2-1 16,14 4-2-16,1-6-1 15,0 4-6-15,0 2 10 16,5-3 0-16,-1-1-3 16,1 2 7-16,-5 1-4 15,-3-3 4-15,3 2-2 16,-5-1 2-16,1-1-1 16,-5 3 1-16,4-2 0 15,-5-3-1-15,5 1 1 16,-8-1 1-16,5 0 0 0,-5 2-1 15,-3-2-1-15,1 0 1 16,-1 0 1-16,8 0-1 16,-8 0 0-16,3 0 0 15,0 0 0-15,3 0 1 16,0 0-1-16,-5 0 0 16,3 0 0-16,1 0 0 15,-8 0 0-15,4 0 0 16,-1 0 0-16,-1 0 0 15,-3 0 1-15,1 0-1 16,-3 0 1-16,3 0-1 16,5 0 0-16,-5 0 0 15,4 0-1-15,-5-2 1 0,-9 1 1 16,5-2 0-16,-8 3 2 16,-1-2-1-16,0 2 0 15,0 0 3-15,0 0 4 16,0 0-4-16,0 0-5 15,0 0-1-15,0 0-1 16,0 0-4-16,0 0-39 16,0 0-36-16,0 0-32 15,0-8-130-15,0-5-479 16</inkml:trace>
  <inkml:trace contextRef="#ctx0" brushRef="#br0" timeOffset="27632.34">5777 7702 609 0,'0'0'29'0,"0"0"4"16,0 0 5-16,-167 0 62 16,127 0-13-16,7 0-22 0,11 0-11 15,-2 2-3-15,15 0-12 16,0 0 0-16,8 0-5 15,1-2-2-15,0 2 2 16,0 1-18-16,0-3-6 16,1 3-10-16,33-3 10 15,31 0-4-15,24 0 5 16,25 0-1-16,9-3-5 16,11-4-5-16,-11 1 2 15,0 1-2-15,-9 3 0 16,-9 0 0-16,-12 2-4 15,-25 0 4-15,-19 0 0 16,-21 0-1-16,-21 0-2 16,-7 0-1-16,0 0-13 0,0 0-10 15,0 0-2-15,0 6-33 16,0 5-33-16,0 11-31 16,-22 0-136-16</inkml:trace>
  <inkml:trace contextRef="#ctx0" brushRef="#br0" timeOffset="37262.75">11568 12533 379 0,'0'0'17'0,"0"0"20"15,0 0 59-15,0 0-24 0,0 0-27 16,0 0-3-16,0 0 10 16,0 0-8-16,-18-30-30 15,18 30 0-15,0 0-5 16,0 0-4-16,8 0-4 15,27 0 16-15,12 0-5 16,15 0-6-16,6 0 0 16,3 0-5-16,-5-2 0 15,-12-2-1-15,-12 2-10 16,-18 0-24-16,-8-1-59 16,-14-2 11-16,-2 1-40 15,0-1-262-15</inkml:trace>
  <inkml:trace contextRef="#ctx0" brushRef="#br0" timeOffset="39632.18">12386 12445 561 0,'0'0'56'16,"0"0"-56"-16,0 0 1 16,0 0 24-16,0 0 31 0,0 0-15 15,86-7-10 1,-45-7-7-16,-8-4 17 0,2-7-32 16,-2-4 0-16,-4-6-6 15,-2-6-3-15,-12 1 3 16,-11-2-3-16,-4 4-6 15,0 4 6-15,-4 9 0 16,-22 9 5-16,8 5-5 16,1 3 0-16,4 6-2 15,9 2 2-15,-6 0-6 16,8 0 1-16,1 12 4 16,1 6 1-16,0 1-3 0,0-2 1 15,1-1-3-15,18-2 4 16,-3 0 1-16,6-4 1 15,-10 0-1-15,-1 4 2 16,0-3-1-16,-8 0 6 16,-3 3-5-16,0-3 10 15,0 0 2-15,0 6 4 16,0-4-1-16,0 1-3 16,3-3-7-16,4-1 2 15,3-6-4-15,2 1 1 16,5-5-2-16,-1 0 2 15,3 0-1-15,8 0 0 16,-2-8-2-16,6-12-3 16,0-2 1-16,-2-8 1 15,-8-2-2-15,-6 0 2 0,-5 1-1 16,-10 4-1-16,0 3 0 16,0 6-1-16,-3 7 1 15,-4 4 1-15,4 5-1 16,2 2-3-16,-2 0 1 15,-5 0-2-15,6 12 4 16,-6 13-2-16,3 0 2 16,5 2-3-16,0 0 2 15,0-2 0-15,15-6-3 16,0-5 3-16,1-4-2 0,-2-6 1 16,4-4 2-1,2 0 0-15,8-4-10 0,-8-16-4 16,6-10-28-16,-6-2 0 15,-7-4 10-15,-9-1-8 16,-2-2-8-16,-2 6 21 16,0-1 27-16,0 8 5 15,0 4 12-15,0 4 28 16,-4 6 4-16,4 8-1 16,0 2 11-16,0 2-28 15,0 0-19-15,0 0-11 16,0 0 4-16,0 11-4 15,0 14 22-15,2 5-2 16,14 5-2-16,-6 4 6 16,-2 5-4-16,2 1-4 0,-9 5 9 15,3 6 2 1,-4 2-13-16,0 7-4 0,0 6 0 16,0 4-6-16,0 7 5 15,0-6-7-15,0-2 0 16,0-3-3-16,0-13 0 15,0-8 1-15,0-12-1 16,0-10-4-16,0-12-9 16,0-8-16-16,0-8-1 15,7 0 3-15,3-10 25 16,4-29 2-16,5-13-4 16,-5-8-3-16,-4-1 2 15,-10 0-1-15,0-1 2 16,0 4 1-16,-11 0 3 0,-4 4 0 15,-3 7 0-15,3 6-2 16,0 9 2-16,0 9 0 16,10 7 0-16,-6 7 5 15,9 3-5-15,2 6-2 16,0 0-1-16,0 0-4 16,0 0-13-16,0 0 3 15,2 0 3-15,14 0 1 16,8 0 12-16,-2 0 1 15,10 0 0-15,-1-16-3 16,-2-5 2-16,-7-7-1 16,2 2-11-16,-16-6-1 15,-5 2 8-15,-3 3-5 0,0 6 7 16,0 9 2-16,-6 2-2 16,-7 7 4-16,-3 3-1 15,8 0-2-15,-9 9 3 16,6 19-1-16,-2 6 1 15,13 0 0-15,0 0 0 16,0-4 0-16,24-2-3 16,10-12 3-16,-8-2 5 15,14-9-4-15,-2-5 8 16,-4 0-3-16,8-21 3 16,-7-5-8-16,-2-6 5 15,-6 0-5-15,-6-4 0 0,-8 4 0 16,-9 0-1-16,-4 2-2 15,0 10-5-15,0 4 4 16,-4 9 1-16,-8 5-3 16,0 2-1-16,5 0-7 15,-7 4 7-15,0 13 4 16,6 1-3-16,1-3 3 16,7 1 1-16,0-3-3 15,0-1 1-15,0-2 0 16,0-4-7-16,0-1 3 15,13 4 7-15,-7-5 0 16,4 2 1-16,1 2-1 16,-3-2-1-16,-6 4 1 0,9-1 0 15,-10 4 1-15,1 5 3 16,8-2-2-16,-6 3-2 16,-1 2 2-16,-1-6 5 15,9-1-2-15,-4-3 17 16,2-3-14-16,5-6-2 15,1-2 2-15,5 0 2 16,3 0 1-16,6-14-11 16,2-10 3-16,-6 0 2 15,-3-4-2-15,-5-2-3 16,-4 2-5-16,-9 0 1 16,-4 4-2-16,0 6 0 0,0 6-4 15,0 7 8 1,0 5-6-16,-17 0-8 0,0 0 1 15,3 5 1-15,-6 17 10 16,3 6 3-16,-1 4 1 16,8 0 0-16,7 2-1 15,3-6 0-15,0 2-4 16,0-4 3-16,13-11 1 16,5-3-3-16,1-5 4 15,2-7 0-15,7 0 6 16,1 0 1-16,6-19-6 15,-2-6-1-15,1 3 0 16,-4-2 1-16,-13 0-1 16,-7 8-6-16,-1 4 3 15,-9 4 3-15,0 6 2 0,0 2-2 16,0 0 0-16,0 0-9 16,0 0-3-16,0 18 12 15,0 9 2-15,0 0-1 16,8 3 5-16,-2-5 12 15,-4-5-5-15,9-9 4 16,-8-6-2-16,2-5 0 16,5 0 12-16,3 0 26 15,5-22-38-15,4-3-15 16,7-7 0-16,1 0-11 16,-12 6-1-16,1 6 8 15,-11 6-2-15,-5 10 6 0,-3 2 0 16,0 2-2-16,2 0-8 15,-1 16-1-15,-1 11 11 16,4-2 0-16,-2 2 1 16,3-6-1-16,-3-7 0 15,2-3-3-15,-4-7-29 16,10-4-47-16,-4 0-116 16,10-9-243-16</inkml:trace>
  <inkml:trace contextRef="#ctx0" brushRef="#br0" timeOffset="40049.08">14426 12109 602 0,'0'0'56'0,"0"0"-45"16,0 0 31-16,0 0 42 15,0 0 19-15,0 0-70 16,-44 119-19-16,44-77 2 15,0-4-4-15,0-2-4 16,12-3-3-16,9-11-4 16,2-5 1-16,1-9 0 15,5-8 0-15,1 0 6 16,2-4-7-16,0-22-1 16,1-5-13-16,-9-5-24 15,-3-3-2-15,-13-1-1 16,-8 7 15-16,0 0 17 0,0 12 8 15,-16 9 0-15,1 5 2 16,0 7 4-16,0 0 2 16,4 24-8-16,-2 14 9 15,13 4 3-15,0-2-10 16,0 5-2-16,19-4 0 16,10-7 0-16,4-2-1 15,6-10-12-15,6-8-129 16,6-9 12-16,5-5-220 15</inkml:trace>
  <inkml:trace contextRef="#ctx0" brushRef="#br0" timeOffset="40302.8">15335 12174 574 0,'0'0'30'16,"0"0"16"-16,0 0 71 16,43 153 6-16,-24-87-32 15,0 13-32-15,-5 2-37 16,-6-3-10-16,-2-10-6 0,-6-11-4 16,0-10-4-1,-8-6-5-15,-9-11-37 0,3-16-4 16,4-12-67-16,-2-2-88 15,-3-14-167-15</inkml:trace>
  <inkml:trace contextRef="#ctx0" brushRef="#br0" timeOffset="42066.3">15339 12317 435 0,'0'0'152'16,"0"0"-84"-16,0 0 18 15,0 0 18-15,0 0-25 16,0 0-47-16,143-121-22 16,-108 119-4-16,-2 2 7 0,-7 0 3 15,-3 12-1 1,-1 14-6-16,-15 2 8 0,-5 4-12 16,-2 0 15-16,0-2-12 15,-15-6 2-15,-5-3 1 16,0-4-11-16,5-12 7 15,5 0-1-15,7-5-1 16,0 0 1-16,1-5 1 16,0-19-7-16,2-13-4 15,0-1-14-15,2 2-3 16,18 6-1-16,6 12 3 16,7 6 13-16,2 10-2 15,2 2 8-15,5 0 0 16,-9 8 0-16,-8 11 0 0,2 2 1 15,-9 5 1-15,-4-2 1 16,-8-2 1-16,-4 1-1 16,-2-7 2-16,0-5-1 15,0-3 3-15,0-6-7 16,0-2 12-16,0 0 4 16,0 0 10-16,0 0-15 15,0-16-8-15,0-8-3 16,12 2-24-16,7 0-3 15,8 8-3-15,-4 6 18 16,-2 0 9-16,-9 8 2 16,-2 0-1-16,-6 0-3 15,6 0 5-15,3 4 3 0,-4 13-2 16,2 3 2 0,6-1-2-16,-4-5 1 0,2 3-1 15,-4-8 1-15,2-2 2 16,-1-5 1-16,1-2 4 15,-5 0-2-15,3-14 2 16,-10-11-8-16,-1-8-1 16,0-4-12-16,0 1-14 15,-14 6 6-15,-15 5 12 16,6 8-9-16,-1 9 15 16,0 6 1-16,8 2-2 15,-2 0 1-15,3 2-2 0,2 16 3 16,10 5 0-16,3 2 0 15,0 0 1-15,8-2 0 16,20-5 0-16,1-4 1 16,3-7 4-16,-8-7 1 15,1 0 7-15,7 0 0 16,-10-7-7-16,8-11-3 16,0 0 0-16,-1-6-1 15,-7 4-1-15,4 0-1 16,-8 4 2-16,-3 4-1 15,-12 6 3-15,3 2 22 16,-1 4-2-16,-5 0-9 16,2 0-15-16,-2 8 0 0,0 20 4 15,0 10 23 1,4 14 1-16,-4 12-12 0,0 9 3 16,0 7 0-16,0 0-4 15,0 2-2-15,0-6-8 16,-17-10-3-16,1-10-1 15,-3-10-1-15,3-15 4 16,-1-12-2-16,3-10 0 16,2-5-2-16,-4-4-2 15,2 0-4-15,3-10-2 16,-4-16-18-16,6-12 0 16,8-10 10-16,1-6-12 15,0-6-8-15,20-1-24 16,13 2 15-16,6 0 31 0,3 2-5 15,3 3-14-15,1 6 11 16,2 5 9-16,2 2 1 16,1 7 3-16,-3 2 4 15,-14 4 5-15,0 6 0 16,-6 1 0-16,-11 8 0 16,-5 1 5-16,-8 8 7 15,-4 4 13-15,0 0-5 16,0 0-14-16,0 4-6 15,-18 21 0-15,-11 4 4 16,10 5 4-16,2 2 0 16,5-6-3-16,11-2-5 15,1-3 4-15,0-7-3 0,10-4 0 16,12-6 0-16,9-5-1 16,15-3 0-16,2 0-7 15,3-22-27-15,3-11-20 16,-3 0-22-16,-9-5-2 15,-13 0 52-15,-9 4 21 16,-18 2 0-16,-2 10 5 16,0 6 0-16,0 7 30 15,0 9 5-15,-6 0-18 16,-6 0-11-16,-5 19 30 16,1 9 3-16,5 10 7 15,9 2-23-15,2-1 4 0,0-3-6 16,0-6-4-16,13-8 4 15,8-8 4-15,7-9 3 16,1-5-4-16,6 0 14 16,10-25-22-16,-5-14-12 15,6-9-2-15,2-7-4 16,-10-6-2-16,4-12-2 16,-11-6-13-16,-12-5-1 15,-3-3 10-15,-12 15-5 16,5 13 12-16,-7 22 3 15,-1 17 2-15,-1 13 0 16,0 7-1-16,0 0-1 16,0 17-11-16,0 25 11 15,0 15 8-15,-10 9-7 16,8 2 6-16,0 1 1 0,2-9-7 16,0-7 6-16,0-13-5 15,0-8-2-15,0-9 1 16,0-9-2-16,0-12-24 15,0-2-31-15,0-5-20 16,0-25-257-16</inkml:trace>
  <inkml:trace contextRef="#ctx0" brushRef="#br0" timeOffset="42273.65">17084 11908 753 0,'0'0'48'0,"0"0"-35"16,0 0 52-16,149 0 10 16,-69 0-47-16,-5-6-8 15,-3-7-20-15,-17 1 3 16,-13-4-3-16,-10-3-3 16,-15 0-12-16,-17-3-48 15,0 0-125-15,-36-2-24 16</inkml:trace>
  <inkml:trace contextRef="#ctx0" brushRef="#br0" timeOffset="42447.04">15711 11620 792 0,'0'0'4'16,"0"0"-4"-16,0 0 0 15,0 0 0-15,0 0 0 16,128-11-93-16,-53 11-250 16</inkml:trace>
  <inkml:trace contextRef="#ctx0" brushRef="#br0" timeOffset="42679.39">17952 11817 1035 0,'0'0'12'16,"0"0"0"-16,0 0 54 15,0 0 8-15,0 0-34 16,0 0-40-16,87 4-4 15,-87-4-97-15,-11 0-208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00:19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4123 11781 734 0,'0'0'138'0,"0"0"-102"16,0 0 43-16,0 0 16 16,0 0-33-16,0 0-16 15,0 0 5-15,0-14-13 16,0 12-16-16,-15 2-8 15,-14 0-8-15,-6 0 0 16,-14 0-5-16,-11 20 5 0,-8 10-1 16,1 4 5-16,7 4-2 15,10 4-3-15,14-2-4 16,9 1 0-16,19 3-1 16,8 3 0-16,0 4 1 15,8 3 3-15,22 7-2 16,9 5 2-16,5 0-2 15,2 3-1-15,0-6-1 16,-10-3 1-16,-2 2 4 16,-6-2-5-16,-17-4 1 15,-11 4 3-15,0-1-2 16,-25 3 1-16,-23 1 11 0,-9 0-8 16,-9-5-4-16,2-6 0 15,2-16 4-15,10-6-4 16,11-11 6-16,9-7-6 15,16-7-1-15,8-3 8 16,3-2-5-16,3 0 1 16,2 0-3-16,0-7-2 15,0-5-4-15,0 4 3 16,13 1-2-16,5 3 0 16,12 4 3-16,0 0 2 15,-2 14-2-15,-2 17 0 16,7 7 1-16,-1 19 4 15,-2 14 5-15,-11 13-9 16,-1 16 7-16,-9 9-8 16,-9 9 13-16,0 2-9 0,-27 5-1 15,-5-5 10-15,-1-2-7 16,3 4-4-16,3-16 10 16,3-5-12-16,9-11 0 15,15-8 0-15,0-9-1 16,0-5 1-16,31-11 0 15,4-14-26-15,19-16-12 16,14-20-18-16,18-7-47 16,14-34-159-16,6-23-455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08T06:02:47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2695 14054 263 0,'0'0'23'0,"0"0"-22"15,0 0 13-15,0 0 23 16,-129-28 0-16,102 24-30 15,1-1 33-15,-6 0-40 16,-7 1-2-16,-3-1-12 16,0 0 4-16,3 5 10 15,0-4 2-15,11 4 45 16,3 0 27-16,3-4 7 0,-1 0-9 16,7 2 21-16,9 0 35 15,-2-2-39-15,8 4 7 16,-1-2-12-16,2 0-22 15,0 2-27-15,0 0-10 16,0 0-10-16,0 0-7 16,27 10 1-16,18 8 6 15,16-3-2-15,20 2-7 16,13-9-5-16,1 0 1 16,2-6 1-16,-9-2-2 15,-14 0-1-15,-19 0 0 16,-18 0-2-16,-16 0-1 15,-14 0-7-15,-7 0 8 0,0-2-2 16,0-4-5 0,-28-4-30-16,-9-2-12 0,-4 1-33 15,-5-6-3-15,0 5-58 16,5-5-67-16,4-2 58 16,12 1 35-16,7 0 119 15,3 2 4-15,5-2 122 16,4 3-4-16,-1 4 42 15,3 1-34-15,2 6-27 16,0 1 3-16,2 3-19 16,0 0-52-16,0 0-10 15,0 3-11-15,8 17 10 16,15 4 5-16,9 4-9 16,3 4-6-16,5-2-9 0,6-2 4 15,0 2-7-15,2-6 0 16,0-7-2-16,-3-5 2 15,-5-10 0-15,-11 3-4 16,-7-5 2-16,-12 0 0 16,-9 0 1-16,-1 0 8 15,0 2-4-15,-1 5 7 16,-45 15-4-16,-26 15-7 16,-36 17-1-16,-17 15 0 15,4 1-17-15,7 7-42 16,19-6-81-16,26-13-292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A264F-D210-4AFB-ABC1-4B6C92549DE7}" type="datetimeFigureOut">
              <a:rPr lang="en-IN" smtClean="0"/>
              <a:t>29-04-2025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1AAE4-DF0C-4C29-9104-F39E0DD388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07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1" y="7254240"/>
            <a:ext cx="10055781" cy="51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7178892"/>
            <a:ext cx="10055781" cy="72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256" y="860146"/>
            <a:ext cx="829818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00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542" y="5049704"/>
            <a:ext cx="8298180" cy="1295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0" cap="all" spc="220" baseline="0">
                <a:solidFill>
                  <a:schemeClr val="tx2"/>
                </a:solidFill>
                <a:latin typeface="+mj-lt"/>
              </a:defRPr>
            </a:lvl1pPr>
            <a:lvl2pPr marL="502920" indent="0" algn="ctr">
              <a:buNone/>
              <a:defRPr sz="2640"/>
            </a:lvl2pPr>
            <a:lvl3pPr marL="1005840" indent="0" algn="ctr">
              <a:buNone/>
              <a:defRPr sz="2640"/>
            </a:lvl3pPr>
            <a:lvl4pPr marL="1508760" indent="0" algn="ctr">
              <a:buNone/>
              <a:defRPr sz="2200"/>
            </a:lvl4pPr>
            <a:lvl5pPr marL="2011680" indent="0" algn="ctr">
              <a:buNone/>
              <a:defRPr sz="2200"/>
            </a:lvl5pPr>
            <a:lvl6pPr marL="2514600" indent="0" algn="ctr">
              <a:buNone/>
              <a:defRPr sz="2200"/>
            </a:lvl6pPr>
            <a:lvl7pPr marL="3017520" indent="0" algn="ctr">
              <a:buNone/>
              <a:defRPr sz="2200"/>
            </a:lvl7pPr>
            <a:lvl8pPr marL="3520440" indent="0" algn="ctr">
              <a:buNone/>
              <a:defRPr sz="2200"/>
            </a:lvl8pPr>
            <a:lvl9pPr marL="4023360" indent="0" algn="ctr">
              <a:buNone/>
              <a:defRPr sz="2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96318" y="4922520"/>
            <a:ext cx="81473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6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66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1" y="7254240"/>
            <a:ext cx="10055781" cy="51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7178892"/>
            <a:ext cx="10055781" cy="72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70084"/>
            <a:ext cx="2168843" cy="65250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70083"/>
            <a:ext cx="6380798" cy="652507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534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27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46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1" y="7254240"/>
            <a:ext cx="10055781" cy="51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7178892"/>
            <a:ext cx="10055781" cy="72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860146"/>
            <a:ext cx="8298180" cy="404164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5046878"/>
            <a:ext cx="8298180" cy="12954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0" cap="all" spc="220" baseline="0">
                <a:solidFill>
                  <a:schemeClr val="tx2"/>
                </a:solidFill>
                <a:latin typeface="+mj-lt"/>
              </a:defRPr>
            </a:lvl1pPr>
            <a:lvl2pPr marL="50292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5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96318" y="4922520"/>
            <a:ext cx="81473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59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5256" y="324819"/>
            <a:ext cx="8298180" cy="1644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5256" y="2091832"/>
            <a:ext cx="4073652" cy="4559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9784" y="2091835"/>
            <a:ext cx="4073652" cy="45598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06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5256" y="324819"/>
            <a:ext cx="8298180" cy="1644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6" y="2092192"/>
            <a:ext cx="4073652" cy="83445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2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256" y="2926645"/>
            <a:ext cx="4073652" cy="372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9784" y="2092192"/>
            <a:ext cx="4073652" cy="83445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2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9784" y="2926645"/>
            <a:ext cx="4073652" cy="372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98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8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1" y="7254240"/>
            <a:ext cx="10055781" cy="51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7178892"/>
            <a:ext cx="10055781" cy="72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47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1902" cy="77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33058" y="0"/>
            <a:ext cx="52807" cy="777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90" y="673607"/>
            <a:ext cx="2640330" cy="2590800"/>
          </a:xfrm>
        </p:spPr>
        <p:txBody>
          <a:bodyPr anchor="b">
            <a:normAutofit/>
          </a:bodyPr>
          <a:lstStyle>
            <a:lvl1pPr>
              <a:defRPr sz="396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6261" y="829056"/>
            <a:ext cx="5510332" cy="5958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190" y="3316224"/>
            <a:ext cx="2640330" cy="382967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0">
                <a:solidFill>
                  <a:srgbClr val="FFFFFF"/>
                </a:solidFill>
              </a:defRPr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048" y="7321092"/>
            <a:ext cx="2160271" cy="413808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0495" y="7321092"/>
            <a:ext cx="3834765" cy="41380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30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613400"/>
            <a:ext cx="10055781" cy="215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570420"/>
            <a:ext cx="10055781" cy="72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5751576"/>
            <a:ext cx="8348472" cy="932688"/>
          </a:xfrm>
        </p:spPr>
        <p:txBody>
          <a:bodyPr tIns="0" bIns="0" anchor="b">
            <a:noAutofit/>
          </a:bodyPr>
          <a:lstStyle>
            <a:lvl1pPr>
              <a:defRPr sz="396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58388" cy="557041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520">
                <a:solidFill>
                  <a:schemeClr val="bg1"/>
                </a:solidFill>
              </a:defRPr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255" y="6694627"/>
            <a:ext cx="8348472" cy="67360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0"/>
              </a:spcAft>
              <a:buNone/>
              <a:defRPr sz="1650">
                <a:solidFill>
                  <a:srgbClr val="FFFFFF"/>
                </a:solidFill>
              </a:defRPr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3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254240"/>
            <a:ext cx="10058401" cy="518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178891"/>
            <a:ext cx="10058401" cy="74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5256" y="324819"/>
            <a:ext cx="8298180" cy="1644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255" y="2091832"/>
            <a:ext cx="8298181" cy="45598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5258" y="7321092"/>
            <a:ext cx="203962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1104" y="7321092"/>
            <a:ext cx="397881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7879" y="7321092"/>
            <a:ext cx="1082421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5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984664" y="1969558"/>
            <a:ext cx="822274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56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1005840" rtl="0" eaLnBrk="1" latinLnBrk="0" hangingPunct="1">
        <a:lnSpc>
          <a:spcPct val="85000"/>
        </a:lnSpc>
        <a:spcBef>
          <a:spcPct val="0"/>
        </a:spcBef>
        <a:buNone/>
        <a:defRPr sz="5280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584" indent="-100584" algn="l" defTabSz="1005840" rtl="0" eaLnBrk="1" latinLnBrk="0" hangingPunct="1">
        <a:lnSpc>
          <a:spcPct val="90000"/>
        </a:lnSpc>
        <a:spcBef>
          <a:spcPts val="1320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2453" indent="-201168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9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3621" indent="-201168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4789" indent="-201168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5957" indent="-201168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0000" indent="-251460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0000" indent="-251460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0000" indent="-251460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0000" indent="-251460" algn="l" defTabSz="1005840" rtl="0" eaLnBrk="1" latinLnBrk="0" hangingPunct="1">
        <a:lnSpc>
          <a:spcPct val="90000"/>
        </a:lnSpc>
        <a:spcBef>
          <a:spcPts val="220"/>
        </a:spcBef>
        <a:spcAft>
          <a:spcPts val="440"/>
        </a:spcAft>
        <a:buClr>
          <a:schemeClr val="accent1"/>
        </a:buClr>
        <a:buFont typeface="Calibri" pitchFamily="34" charset="0"/>
        <a:buChar char="◦"/>
        <a:defRPr sz="15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31.png"/><Relationship Id="rId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jpg"/><Relationship Id="rId7" Type="http://schemas.openxmlformats.org/officeDocument/2006/relationships/customXml" Target="../ink/ink35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7.png"/><Relationship Id="rId5" Type="http://schemas.openxmlformats.org/officeDocument/2006/relationships/image" Target="../media/image60.png"/><Relationship Id="rId10" Type="http://schemas.openxmlformats.org/officeDocument/2006/relationships/customXml" Target="../ink/ink39.xml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customXml" Target="../ink/ink40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customXml" Target="../ink/ink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319" y="1714898"/>
            <a:ext cx="2609421" cy="691984"/>
          </a:xfrm>
          <a:prstGeom prst="rect">
            <a:avLst/>
          </a:prstGeom>
        </p:spPr>
        <p:txBody>
          <a:bodyPr vert="horz" wrap="square" lIns="0" tIns="50292" rIns="0" bIns="0" rtlCol="0" anchor="b">
            <a:spAutoFit/>
          </a:bodyPr>
          <a:lstStyle/>
          <a:p>
            <a:pPr marL="10478" marR="4191">
              <a:lnSpc>
                <a:spcPts val="2492"/>
              </a:lnSpc>
              <a:spcBef>
                <a:spcPts val="396"/>
              </a:spcBef>
            </a:pPr>
            <a:r>
              <a:rPr sz="2310" b="1" spc="-4" dirty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sz="2310" b="1" spc="-4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10" b="1" spc="-4" dirty="0">
                <a:solidFill>
                  <a:srgbClr val="000000"/>
                </a:solidFill>
                <a:latin typeface="Arial"/>
                <a:cs typeface="Arial"/>
              </a:rPr>
              <a:t>Monitoring </a:t>
            </a:r>
            <a:r>
              <a:rPr sz="2310" b="1" spc="-63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310" b="1" spc="-4" dirty="0">
                <a:solidFill>
                  <a:srgbClr val="000000"/>
                </a:solidFill>
                <a:latin typeface="Arial"/>
                <a:cs typeface="Arial"/>
              </a:rPr>
              <a:t>and Control</a:t>
            </a:r>
            <a:endParaRPr sz="231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9848" y="3065288"/>
            <a:ext cx="3331321" cy="3120005"/>
          </a:xfrm>
          <a:prstGeom prst="rect">
            <a:avLst/>
          </a:prstGeom>
        </p:spPr>
        <p:txBody>
          <a:bodyPr vert="horz" wrap="square" lIns="0" tIns="39291" rIns="0" bIns="0" rtlCol="0">
            <a:spAutoFit/>
          </a:bodyPr>
          <a:lstStyle/>
          <a:p>
            <a:pPr marL="808863" marR="290227" indent="-798909">
              <a:lnSpc>
                <a:spcPts val="1782"/>
              </a:lnSpc>
              <a:spcBef>
                <a:spcPts val="309"/>
              </a:spcBef>
              <a:tabLst>
                <a:tab pos="620268" algn="l"/>
                <a:tab pos="808863" algn="l"/>
              </a:tabLst>
            </a:pPr>
            <a:r>
              <a:rPr sz="1650" strike="sngStrike" dirty="0">
                <a:latin typeface="Times New Roman"/>
                <a:cs typeface="Times New Roman"/>
              </a:rPr>
              <a:t> 	</a:t>
            </a:r>
            <a:r>
              <a:rPr sz="1650" strike="sngStrike" dirty="0">
                <a:latin typeface="Arial MT"/>
                <a:cs typeface="Arial MT"/>
              </a:rPr>
              <a:t>•	According</a:t>
            </a:r>
            <a:r>
              <a:rPr sz="1650" strike="sngStrike" spc="-45" dirty="0">
                <a:latin typeface="Arial MT"/>
                <a:cs typeface="Arial MT"/>
              </a:rPr>
              <a:t> </a:t>
            </a:r>
            <a:r>
              <a:rPr sz="1650" strike="sngStrike" dirty="0">
                <a:latin typeface="Arial MT"/>
                <a:cs typeface="Arial MT"/>
              </a:rPr>
              <a:t>to</a:t>
            </a:r>
            <a:r>
              <a:rPr sz="1650" strike="sngStrike" spc="-21" dirty="0">
                <a:latin typeface="Arial MT"/>
                <a:cs typeface="Arial MT"/>
              </a:rPr>
              <a:t> </a:t>
            </a:r>
            <a:r>
              <a:rPr sz="1650" strike="sngStrike" dirty="0">
                <a:latin typeface="Arial MT"/>
                <a:cs typeface="Arial MT"/>
              </a:rPr>
              <a:t>t</a:t>
            </a:r>
            <a:r>
              <a:rPr sz="1650" dirty="0">
                <a:latin typeface="Arial MT"/>
                <a:cs typeface="Arial MT"/>
              </a:rPr>
              <a:t>he</a:t>
            </a:r>
            <a:r>
              <a:rPr sz="1650" spc="-29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Project </a:t>
            </a:r>
            <a:r>
              <a:rPr sz="1650" spc="-446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  <a:hlinkClick r:id="rId2" action="ppaction://hlinksldjump"/>
              </a:rPr>
              <a:t>Management </a:t>
            </a:r>
            <a:r>
              <a:rPr sz="1650" dirty="0">
                <a:latin typeface="Arial MT"/>
                <a:cs typeface="Arial MT"/>
              </a:rPr>
              <a:t>Body of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  <a:hlinkClick r:id="rId2" action="ppaction://hlinksldjump"/>
              </a:rPr>
              <a:t>Knowledge</a:t>
            </a:r>
            <a:r>
              <a:rPr sz="1650" spc="-25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1650" dirty="0">
                <a:latin typeface="Arial MT"/>
                <a:cs typeface="Arial MT"/>
              </a:rPr>
              <a:t>(PMBOK)</a:t>
            </a:r>
          </a:p>
          <a:p>
            <a:pPr marL="620268" marR="4191" indent="57626">
              <a:lnSpc>
                <a:spcPct val="90000"/>
              </a:lnSpc>
              <a:spcBef>
                <a:spcPts val="796"/>
              </a:spcBef>
            </a:pPr>
            <a:r>
              <a:rPr sz="1650" dirty="0">
                <a:latin typeface="Arial MT"/>
                <a:cs typeface="Arial MT"/>
                <a:hlinkClick r:id="rId2" action="ppaction://hlinksldjump"/>
              </a:rPr>
              <a:t>“the Monitoring </a:t>
            </a:r>
            <a:r>
              <a:rPr sz="1650" spc="-4" dirty="0">
                <a:latin typeface="Arial MT"/>
                <a:cs typeface="Arial MT"/>
              </a:rPr>
              <a:t>and Control </a:t>
            </a:r>
            <a:r>
              <a:rPr sz="165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  <a:hlinkClick r:id="rId2" action="ppaction://hlinksldjump"/>
              </a:rPr>
              <a:t>Process Group </a:t>
            </a:r>
            <a:r>
              <a:rPr sz="1650" dirty="0">
                <a:latin typeface="Arial MT"/>
                <a:cs typeface="Arial MT"/>
              </a:rPr>
              <a:t>consists of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  <a:hlinkClick r:id="rId2" action="ppaction://hlinksldjump"/>
              </a:rPr>
              <a:t>those processes </a:t>
            </a:r>
            <a:r>
              <a:rPr sz="1650" dirty="0">
                <a:latin typeface="Arial MT"/>
                <a:cs typeface="Arial MT"/>
              </a:rPr>
              <a:t>performed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to observe project execution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so that potential problems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can be identified in a timely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manner</a:t>
            </a:r>
            <a:r>
              <a:rPr sz="1650" spc="-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and</a:t>
            </a:r>
            <a:r>
              <a:rPr sz="1650" spc="-2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corrective</a:t>
            </a:r>
            <a:r>
              <a:rPr sz="1650" spc="-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action </a:t>
            </a:r>
            <a:r>
              <a:rPr sz="1650" spc="-45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can be taken, when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12" dirty="0">
                <a:latin typeface="Arial MT"/>
                <a:cs typeface="Arial MT"/>
              </a:rPr>
              <a:t>necessary, </a:t>
            </a:r>
            <a:r>
              <a:rPr sz="1650" dirty="0">
                <a:latin typeface="Arial MT"/>
                <a:cs typeface="Arial MT"/>
              </a:rPr>
              <a:t>to control the </a:t>
            </a:r>
            <a:r>
              <a:rPr sz="1650" spc="4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execution</a:t>
            </a:r>
            <a:r>
              <a:rPr sz="1650" spc="-29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of</a:t>
            </a:r>
            <a:r>
              <a:rPr sz="1650" spc="-12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the</a:t>
            </a:r>
            <a:r>
              <a:rPr sz="1650" spc="-17" dirty="0">
                <a:latin typeface="Arial MT"/>
                <a:cs typeface="Arial MT"/>
              </a:rPr>
              <a:t> </a:t>
            </a:r>
            <a:r>
              <a:rPr sz="1650" spc="-4" dirty="0">
                <a:latin typeface="Arial MT"/>
                <a:cs typeface="Arial MT"/>
              </a:rPr>
              <a:t>project.”</a:t>
            </a:r>
            <a:endParaRPr sz="1650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20294" y="687512"/>
            <a:ext cx="6231493" cy="565785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 sz="1485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485"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 sz="1485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1424940"/>
              <a:ext cx="6019800" cy="400507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6A76F2-71B9-410A-A469-49F85E072C8E}"/>
                  </a:ext>
                </a:extLst>
              </p14:cNvPr>
              <p14:cNvContentPartPr/>
              <p14:nvPr/>
            </p14:nvContentPartPr>
            <p14:xfrm>
              <a:off x="241560" y="3146400"/>
              <a:ext cx="6282000" cy="382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6A76F2-71B9-410A-A469-49F85E072C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00" y="3137040"/>
                <a:ext cx="6300720" cy="384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475" y="1561454"/>
            <a:ext cx="6814566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Monitoring</a:t>
            </a:r>
            <a:r>
              <a:rPr sz="3630" b="1" spc="-17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303030"/>
                </a:solidFill>
                <a:latin typeface="Arial"/>
                <a:cs typeface="Arial"/>
              </a:rPr>
              <a:t>and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475" y="2468594"/>
            <a:ext cx="8533924" cy="3422235"/>
          </a:xfrm>
          <a:prstGeom prst="rect">
            <a:avLst/>
          </a:prstGeom>
        </p:spPr>
        <p:txBody>
          <a:bodyPr vert="horz" wrap="square" lIns="0" tIns="11001" rIns="0" bIns="0" rtlCol="0">
            <a:spAutoFit/>
          </a:bodyPr>
          <a:lstStyle/>
          <a:p>
            <a:pPr marL="10478">
              <a:spcBef>
                <a:spcPts val="87"/>
              </a:spcBef>
            </a:pPr>
            <a:r>
              <a:rPr sz="2145" dirty="0">
                <a:latin typeface="Arial MT"/>
                <a:cs typeface="Arial MT"/>
              </a:rPr>
              <a:t>9.</a:t>
            </a:r>
            <a:r>
              <a:rPr sz="2145" spc="-12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Performance</a:t>
            </a:r>
            <a:r>
              <a:rPr sz="2145" spc="-33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Reporting</a:t>
            </a:r>
            <a:endParaRPr sz="2145">
              <a:latin typeface="Arial MT"/>
              <a:cs typeface="Arial MT"/>
            </a:endParaRPr>
          </a:p>
          <a:p>
            <a:pPr marL="199073" indent="-188595">
              <a:lnSpc>
                <a:spcPts val="2190"/>
              </a:lnSpc>
              <a:spcBef>
                <a:spcPts val="50"/>
              </a:spcBef>
              <a:buChar char="•"/>
              <a:tabLst>
                <a:tab pos="199073" algn="l"/>
              </a:tabLst>
            </a:pPr>
            <a:r>
              <a:rPr sz="2145" spc="4" dirty="0">
                <a:latin typeface="Arial MT"/>
                <a:cs typeface="Arial MT"/>
              </a:rPr>
              <a:t>The</a:t>
            </a:r>
            <a:r>
              <a:rPr sz="2145" spc="-4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Performance</a:t>
            </a:r>
            <a:r>
              <a:rPr sz="2145" spc="-17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Reporting</a:t>
            </a:r>
            <a:r>
              <a:rPr sz="2145" spc="8" dirty="0">
                <a:latin typeface="Arial MT"/>
                <a:cs typeface="Arial MT"/>
              </a:rPr>
              <a:t> </a:t>
            </a:r>
            <a:r>
              <a:rPr sz="2145" spc="4" dirty="0">
                <a:latin typeface="Arial MT"/>
                <a:cs typeface="Arial MT"/>
              </a:rPr>
              <a:t>process</a:t>
            </a:r>
            <a:r>
              <a:rPr sz="2145" spc="-25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collects and</a:t>
            </a:r>
            <a:r>
              <a:rPr sz="2145" spc="4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distributes</a:t>
            </a:r>
            <a:endParaRPr sz="2145">
              <a:latin typeface="Arial MT"/>
              <a:cs typeface="Arial MT"/>
            </a:endParaRPr>
          </a:p>
          <a:p>
            <a:pPr marL="199073" marR="4191">
              <a:lnSpc>
                <a:spcPct val="70000"/>
              </a:lnSpc>
              <a:spcBef>
                <a:spcPts val="384"/>
              </a:spcBef>
            </a:pPr>
            <a:r>
              <a:rPr sz="2145" dirty="0">
                <a:latin typeface="Arial MT"/>
                <a:cs typeface="Arial MT"/>
              </a:rPr>
              <a:t>performance information — including status reports, progress reports </a:t>
            </a:r>
            <a:r>
              <a:rPr sz="2145" spc="-586" dirty="0">
                <a:latin typeface="Arial MT"/>
                <a:cs typeface="Arial MT"/>
              </a:rPr>
              <a:t> </a:t>
            </a:r>
            <a:r>
              <a:rPr sz="2145" spc="4" dirty="0">
                <a:latin typeface="Arial MT"/>
                <a:cs typeface="Arial MT"/>
              </a:rPr>
              <a:t>and</a:t>
            </a:r>
            <a:r>
              <a:rPr sz="2145" spc="-4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forecasts.</a:t>
            </a:r>
            <a:endParaRPr sz="2145">
              <a:latin typeface="Arial MT"/>
              <a:cs typeface="Arial MT"/>
            </a:endParaRPr>
          </a:p>
          <a:p>
            <a:pPr>
              <a:spcBef>
                <a:spcPts val="29"/>
              </a:spcBef>
            </a:pPr>
            <a:endParaRPr sz="2310">
              <a:latin typeface="Arial MT"/>
              <a:cs typeface="Arial MT"/>
            </a:endParaRPr>
          </a:p>
          <a:p>
            <a:pPr marL="10478"/>
            <a:r>
              <a:rPr sz="2145" dirty="0">
                <a:latin typeface="Arial MT"/>
                <a:cs typeface="Arial MT"/>
              </a:rPr>
              <a:t>Outputs</a:t>
            </a:r>
            <a:r>
              <a:rPr sz="2145" spc="-25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include:</a:t>
            </a:r>
            <a:endParaRPr sz="2145">
              <a:latin typeface="Arial MT"/>
              <a:cs typeface="Arial MT"/>
            </a:endParaRPr>
          </a:p>
          <a:p>
            <a:pPr>
              <a:spcBef>
                <a:spcPts val="17"/>
              </a:spcBef>
            </a:pPr>
            <a:endParaRPr sz="2063">
              <a:latin typeface="Arial MT"/>
              <a:cs typeface="Arial MT"/>
            </a:endParaRPr>
          </a:p>
          <a:p>
            <a:pPr marL="576263" lvl="1" indent="-189119">
              <a:lnSpc>
                <a:spcPts val="2054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Performance</a:t>
            </a:r>
            <a:r>
              <a:rPr sz="1815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reports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35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Forecasts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43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Requested</a:t>
            </a:r>
            <a:r>
              <a:rPr sz="1815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changes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35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Recommended</a:t>
            </a:r>
            <a:r>
              <a:rPr sz="1815" spc="29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corrective</a:t>
            </a:r>
            <a:r>
              <a:rPr sz="1815" spc="8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actions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2054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Updates</a:t>
            </a:r>
            <a:r>
              <a:rPr sz="1815" spc="8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to</a:t>
            </a:r>
            <a:r>
              <a:rPr sz="1815" spc="17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organizational</a:t>
            </a:r>
            <a:r>
              <a:rPr sz="1815" spc="4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process</a:t>
            </a:r>
            <a:r>
              <a:rPr sz="1815" spc="8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assets</a:t>
            </a:r>
            <a:endParaRPr sz="1815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475" y="1583352"/>
            <a:ext cx="6814566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Monitoring</a:t>
            </a:r>
            <a:r>
              <a:rPr sz="3630" b="1" spc="-17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303030"/>
                </a:solidFill>
                <a:latin typeface="Arial"/>
                <a:cs typeface="Arial"/>
              </a:rPr>
              <a:t>and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475" y="2490388"/>
            <a:ext cx="8369427" cy="3665442"/>
          </a:xfrm>
          <a:prstGeom prst="rect">
            <a:avLst/>
          </a:prstGeom>
        </p:spPr>
        <p:txBody>
          <a:bodyPr vert="horz" wrap="square" lIns="0" tIns="11001" rIns="0" bIns="0" rtlCol="0">
            <a:spAutoFit/>
          </a:bodyPr>
          <a:lstStyle/>
          <a:p>
            <a:pPr marL="10478">
              <a:spcBef>
                <a:spcPts val="87"/>
              </a:spcBef>
            </a:pPr>
            <a:r>
              <a:rPr sz="2145" dirty="0">
                <a:latin typeface="Arial MT"/>
                <a:cs typeface="Arial MT"/>
              </a:rPr>
              <a:t>10.</a:t>
            </a:r>
            <a:r>
              <a:rPr sz="2145" spc="-17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Managing</a:t>
            </a:r>
            <a:r>
              <a:rPr sz="2145" spc="-17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Stakeholders</a:t>
            </a:r>
            <a:endParaRPr sz="2145">
              <a:latin typeface="Arial MT"/>
              <a:cs typeface="Arial MT"/>
            </a:endParaRPr>
          </a:p>
          <a:p>
            <a:pPr>
              <a:spcBef>
                <a:spcPts val="17"/>
              </a:spcBef>
            </a:pPr>
            <a:endParaRPr sz="2310">
              <a:latin typeface="Arial MT"/>
              <a:cs typeface="Arial MT"/>
            </a:endParaRPr>
          </a:p>
          <a:p>
            <a:pPr marL="199073" indent="-188595">
              <a:lnSpc>
                <a:spcPts val="2186"/>
              </a:lnSpc>
              <a:buChar char="•"/>
              <a:tabLst>
                <a:tab pos="199073" algn="l"/>
              </a:tabLst>
            </a:pPr>
            <a:r>
              <a:rPr sz="2145" dirty="0">
                <a:latin typeface="Arial MT"/>
                <a:cs typeface="Arial MT"/>
              </a:rPr>
              <a:t>This process</a:t>
            </a:r>
            <a:r>
              <a:rPr sz="2145" spc="-12" dirty="0">
                <a:latin typeface="Arial MT"/>
                <a:cs typeface="Arial MT"/>
              </a:rPr>
              <a:t> </a:t>
            </a:r>
            <a:r>
              <a:rPr sz="2145" spc="4" dirty="0">
                <a:latin typeface="Arial MT"/>
                <a:cs typeface="Arial MT"/>
              </a:rPr>
              <a:t>manages</a:t>
            </a:r>
            <a:r>
              <a:rPr sz="2145" spc="-8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stakeholder</a:t>
            </a:r>
            <a:r>
              <a:rPr sz="2145" spc="-12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communications</a:t>
            </a:r>
            <a:r>
              <a:rPr sz="2145" spc="-21" dirty="0">
                <a:latin typeface="Arial MT"/>
                <a:cs typeface="Arial MT"/>
              </a:rPr>
              <a:t> </a:t>
            </a:r>
            <a:r>
              <a:rPr sz="2145" spc="4" dirty="0">
                <a:latin typeface="Arial MT"/>
                <a:cs typeface="Arial MT"/>
              </a:rPr>
              <a:t>and</a:t>
            </a:r>
            <a:r>
              <a:rPr sz="2145" spc="12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works</a:t>
            </a:r>
            <a:r>
              <a:rPr sz="2145" spc="-12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with</a:t>
            </a:r>
            <a:endParaRPr sz="2145">
              <a:latin typeface="Arial MT"/>
              <a:cs typeface="Arial MT"/>
            </a:endParaRPr>
          </a:p>
          <a:p>
            <a:pPr marL="199073" marR="270320">
              <a:lnSpc>
                <a:spcPct val="70000"/>
              </a:lnSpc>
              <a:spcBef>
                <a:spcPts val="388"/>
              </a:spcBef>
            </a:pPr>
            <a:r>
              <a:rPr sz="2145" dirty="0">
                <a:latin typeface="Arial MT"/>
                <a:cs typeface="Arial MT"/>
              </a:rPr>
              <a:t>stakeholders to ensure that requirements are satisfied </a:t>
            </a:r>
            <a:r>
              <a:rPr sz="2145" spc="4" dirty="0">
                <a:latin typeface="Arial MT"/>
                <a:cs typeface="Arial MT"/>
              </a:rPr>
              <a:t>and issues </a:t>
            </a:r>
            <a:r>
              <a:rPr sz="2145" spc="-586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are proactively</a:t>
            </a:r>
            <a:r>
              <a:rPr sz="2145" spc="-17" dirty="0">
                <a:latin typeface="Arial MT"/>
                <a:cs typeface="Arial MT"/>
              </a:rPr>
              <a:t> </a:t>
            </a:r>
            <a:r>
              <a:rPr sz="2145" spc="4" dirty="0">
                <a:latin typeface="Arial MT"/>
                <a:cs typeface="Arial MT"/>
              </a:rPr>
              <a:t>resolved.</a:t>
            </a:r>
            <a:endParaRPr sz="2145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2310">
              <a:latin typeface="Arial MT"/>
              <a:cs typeface="Arial MT"/>
            </a:endParaRPr>
          </a:p>
          <a:p>
            <a:pPr marL="10478">
              <a:spcBef>
                <a:spcPts val="4"/>
              </a:spcBef>
            </a:pPr>
            <a:r>
              <a:rPr sz="2145" dirty="0">
                <a:latin typeface="Arial MT"/>
                <a:cs typeface="Arial MT"/>
              </a:rPr>
              <a:t>Outputs</a:t>
            </a:r>
            <a:r>
              <a:rPr sz="2145" spc="-25" dirty="0">
                <a:latin typeface="Arial MT"/>
                <a:cs typeface="Arial MT"/>
              </a:rPr>
              <a:t> </a:t>
            </a:r>
            <a:r>
              <a:rPr sz="2145" dirty="0">
                <a:latin typeface="Arial MT"/>
                <a:cs typeface="Arial MT"/>
              </a:rPr>
              <a:t>include:</a:t>
            </a:r>
            <a:endParaRPr sz="2145">
              <a:latin typeface="Arial MT"/>
              <a:cs typeface="Arial MT"/>
            </a:endParaRPr>
          </a:p>
          <a:p>
            <a:pPr marL="576263" lvl="1" indent="-189119">
              <a:lnSpc>
                <a:spcPts val="2058"/>
              </a:lnSpc>
              <a:spcBef>
                <a:spcPts val="1695"/>
              </a:spcBef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Resolved</a:t>
            </a:r>
            <a:r>
              <a:rPr sz="1815" spc="-12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issues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43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Approved</a:t>
            </a:r>
            <a:r>
              <a:rPr sz="1815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change</a:t>
            </a:r>
            <a:r>
              <a:rPr sz="1815" spc="12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requests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35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Approved</a:t>
            </a:r>
            <a:r>
              <a:rPr sz="1815" spc="4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corrective</a:t>
            </a:r>
            <a:r>
              <a:rPr sz="1815" spc="8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actions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1935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Updates</a:t>
            </a:r>
            <a:r>
              <a:rPr sz="1815" spc="8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to</a:t>
            </a:r>
            <a:r>
              <a:rPr sz="1815" spc="21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organizational</a:t>
            </a:r>
            <a:r>
              <a:rPr sz="1815" spc="4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process</a:t>
            </a:r>
            <a:r>
              <a:rPr sz="1815" spc="12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assets</a:t>
            </a:r>
            <a:endParaRPr sz="1815">
              <a:latin typeface="Arial MT"/>
              <a:cs typeface="Arial MT"/>
            </a:endParaRPr>
          </a:p>
          <a:p>
            <a:pPr marL="576263" lvl="1" indent="-189119">
              <a:lnSpc>
                <a:spcPts val="2058"/>
              </a:lnSpc>
              <a:buChar char="•"/>
              <a:tabLst>
                <a:tab pos="576263" algn="l"/>
                <a:tab pos="576786" algn="l"/>
              </a:tabLst>
            </a:pPr>
            <a:r>
              <a:rPr sz="1815" spc="-4" dirty="0">
                <a:latin typeface="Arial MT"/>
                <a:cs typeface="Arial MT"/>
              </a:rPr>
              <a:t>Updates</a:t>
            </a:r>
            <a:r>
              <a:rPr sz="1815" spc="4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to</a:t>
            </a:r>
            <a:r>
              <a:rPr sz="1815" spc="12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the</a:t>
            </a:r>
            <a:r>
              <a:rPr sz="1815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Project Management</a:t>
            </a:r>
            <a:r>
              <a:rPr sz="1815" spc="29" dirty="0">
                <a:latin typeface="Arial MT"/>
                <a:cs typeface="Arial MT"/>
              </a:rPr>
              <a:t> </a:t>
            </a:r>
            <a:r>
              <a:rPr sz="1815" spc="-4" dirty="0">
                <a:latin typeface="Arial MT"/>
                <a:cs typeface="Arial MT"/>
              </a:rPr>
              <a:t>Plan</a:t>
            </a:r>
            <a:endParaRPr sz="1815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1BE30E-C18B-4249-9AE1-5FF5CB0431BD}"/>
                  </a:ext>
                </a:extLst>
              </p14:cNvPr>
              <p14:cNvContentPartPr/>
              <p14:nvPr/>
            </p14:nvContentPartPr>
            <p14:xfrm>
              <a:off x="772920" y="4979880"/>
              <a:ext cx="320760" cy="26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1BE30E-C18B-4249-9AE1-5FF5CB0431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560" y="4970520"/>
                <a:ext cx="339480" cy="27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" y="1220724"/>
            <a:ext cx="9729470" cy="5438775"/>
            <a:chOff x="175260" y="1220724"/>
            <a:chExt cx="9729470" cy="5438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5976" y="1220724"/>
              <a:ext cx="7048499" cy="54386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260" y="1220724"/>
              <a:ext cx="4168140" cy="797560"/>
            </a:xfrm>
            <a:custGeom>
              <a:avLst/>
              <a:gdLst/>
              <a:ahLst/>
              <a:cxnLst/>
              <a:rect l="l" t="t" r="r" b="b"/>
              <a:pathLst>
                <a:path w="4168140" h="797560">
                  <a:moveTo>
                    <a:pt x="4168140" y="797051"/>
                  </a:moveTo>
                  <a:lnTo>
                    <a:pt x="0" y="797051"/>
                  </a:lnTo>
                  <a:lnTo>
                    <a:pt x="0" y="0"/>
                  </a:lnTo>
                  <a:lnTo>
                    <a:pt x="4168140" y="0"/>
                  </a:lnTo>
                  <a:lnTo>
                    <a:pt x="4168140" y="797051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7196" y="1233910"/>
            <a:ext cx="3439795" cy="6953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415"/>
              </a:spcBef>
            </a:pPr>
            <a:r>
              <a:rPr sz="2300" b="1" spc="-15" dirty="0"/>
              <a:t>Executing project </a:t>
            </a:r>
            <a:r>
              <a:rPr sz="2300" b="1" spc="-50" dirty="0"/>
              <a:t>/ </a:t>
            </a:r>
            <a:r>
              <a:rPr sz="2300" b="1" spc="-45" dirty="0"/>
              <a:t> </a:t>
            </a:r>
            <a:r>
              <a:rPr sz="2300" b="1" spc="-10" dirty="0"/>
              <a:t>EXECUTING</a:t>
            </a:r>
            <a:r>
              <a:rPr sz="2300" b="1" spc="-70" dirty="0"/>
              <a:t> </a:t>
            </a:r>
            <a:r>
              <a:rPr sz="2300" b="1" spc="-15" dirty="0"/>
              <a:t>PROCESS</a:t>
            </a:r>
            <a:r>
              <a:rPr sz="2300" b="1" spc="-55" dirty="0"/>
              <a:t> </a:t>
            </a:r>
            <a:r>
              <a:rPr sz="2300" b="1" spc="-15" dirty="0"/>
              <a:t>GROUP</a:t>
            </a:r>
            <a:endParaRPr sz="2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35283A-682A-4A70-879A-AC97B80F56FB}"/>
                  </a:ext>
                </a:extLst>
              </p14:cNvPr>
              <p14:cNvContentPartPr/>
              <p14:nvPr/>
            </p14:nvContentPartPr>
            <p14:xfrm>
              <a:off x="3963240" y="2021400"/>
              <a:ext cx="5080320" cy="394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35283A-682A-4A70-879A-AC97B80F5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3880" y="2012040"/>
                <a:ext cx="5099040" cy="39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78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39" y="1306067"/>
            <a:ext cx="2101850" cy="5238115"/>
          </a:xfrm>
          <a:custGeom>
            <a:avLst/>
            <a:gdLst/>
            <a:ahLst/>
            <a:cxnLst/>
            <a:rect l="l" t="t" r="r" b="b"/>
            <a:pathLst>
              <a:path w="2101850" h="5238115">
                <a:moveTo>
                  <a:pt x="2101595" y="5237987"/>
                </a:moveTo>
                <a:lnTo>
                  <a:pt x="0" y="5237987"/>
                </a:lnTo>
                <a:lnTo>
                  <a:pt x="0" y="0"/>
                </a:lnTo>
                <a:lnTo>
                  <a:pt x="2101595" y="0"/>
                </a:lnTo>
                <a:lnTo>
                  <a:pt x="2101595" y="5237987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6009" y="3064187"/>
            <a:ext cx="1755139" cy="164655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2540" algn="ctr">
              <a:lnSpc>
                <a:spcPts val="2500"/>
              </a:lnSpc>
              <a:spcBef>
                <a:spcPts val="415"/>
              </a:spcBef>
            </a:pPr>
            <a:r>
              <a:rPr sz="2300" dirty="0">
                <a:latin typeface="Calibri"/>
                <a:cs typeface="Calibri"/>
              </a:rPr>
              <a:t>MONITORING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AND 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30" dirty="0">
                <a:latin typeface="Calibri"/>
                <a:cs typeface="Calibri"/>
              </a:rPr>
              <a:t>C</a:t>
            </a:r>
            <a:r>
              <a:rPr sz="2300" spc="25" dirty="0">
                <a:latin typeface="Calibri"/>
                <a:cs typeface="Calibri"/>
              </a:rPr>
              <a:t>O</a:t>
            </a:r>
            <a:r>
              <a:rPr sz="2300" spc="-5" dirty="0">
                <a:latin typeface="Calibri"/>
                <a:cs typeface="Calibri"/>
              </a:rPr>
              <a:t>N</a:t>
            </a:r>
            <a:r>
              <a:rPr sz="2300" spc="10" dirty="0">
                <a:latin typeface="Calibri"/>
                <a:cs typeface="Calibri"/>
              </a:rPr>
              <a:t>T</a:t>
            </a:r>
            <a:r>
              <a:rPr sz="2300" spc="-25" dirty="0">
                <a:latin typeface="Calibri"/>
                <a:cs typeface="Calibri"/>
              </a:rPr>
              <a:t>R</a:t>
            </a:r>
            <a:r>
              <a:rPr sz="2300" spc="25" dirty="0">
                <a:latin typeface="Calibri"/>
                <a:cs typeface="Calibri"/>
              </a:rPr>
              <a:t>O</a:t>
            </a:r>
            <a:r>
              <a:rPr sz="2300" dirty="0">
                <a:latin typeface="Calibri"/>
                <a:cs typeface="Calibri"/>
              </a:rPr>
              <a:t>LLI</a:t>
            </a:r>
            <a:r>
              <a:rPr sz="2300" spc="-5" dirty="0">
                <a:latin typeface="Calibri"/>
                <a:cs typeface="Calibri"/>
              </a:rPr>
              <a:t>N</a:t>
            </a:r>
            <a:r>
              <a:rPr sz="2300" spc="5" dirty="0">
                <a:latin typeface="Calibri"/>
                <a:cs typeface="Calibri"/>
              </a:rPr>
              <a:t>G  </a:t>
            </a:r>
            <a:r>
              <a:rPr sz="2300" dirty="0">
                <a:latin typeface="Calibri"/>
                <a:cs typeface="Calibri"/>
              </a:rPr>
              <a:t>PROCESS 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GROUP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8941" y="1152144"/>
            <a:ext cx="6835514" cy="5564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BE1D96-CF59-45F0-9931-2230769C9848}"/>
                  </a:ext>
                </a:extLst>
              </p14:cNvPr>
              <p14:cNvContentPartPr/>
              <p14:nvPr/>
            </p14:nvContentPartPr>
            <p14:xfrm>
              <a:off x="2166480" y="4212360"/>
              <a:ext cx="160560" cy="286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BE1D96-CF59-45F0-9931-2230769C98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7120" y="4203000"/>
                <a:ext cx="179280" cy="3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109474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25" dirty="0"/>
              <a:t>Information</a:t>
            </a:r>
            <a:r>
              <a:rPr spc="-55" dirty="0"/>
              <a:t> </a:t>
            </a:r>
            <a:r>
              <a:rPr dirty="0"/>
              <a:t>Needs</a:t>
            </a:r>
            <a:r>
              <a:rPr spc="-5" dirty="0"/>
              <a:t> </a:t>
            </a:r>
            <a:r>
              <a:rPr spc="-20" dirty="0"/>
              <a:t>And</a:t>
            </a:r>
            <a:r>
              <a:rPr spc="15" dirty="0"/>
              <a:t> </a:t>
            </a:r>
            <a:r>
              <a:rPr spc="-20" dirty="0"/>
              <a:t>Reporting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909" y="2890597"/>
            <a:ext cx="3659504" cy="2498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01930" algn="l"/>
              </a:tabLst>
            </a:pPr>
            <a:r>
              <a:rPr sz="2950" dirty="0">
                <a:latin typeface="Calibri"/>
                <a:cs typeface="Calibri"/>
              </a:rPr>
              <a:t>Routine</a:t>
            </a:r>
            <a:r>
              <a:rPr sz="2950" spc="-55" dirty="0">
                <a:latin typeface="Calibri"/>
                <a:cs typeface="Calibri"/>
              </a:rPr>
              <a:t> </a:t>
            </a:r>
            <a:r>
              <a:rPr sz="2950" spc="-5" dirty="0">
                <a:latin typeface="Calibri"/>
                <a:cs typeface="Calibri"/>
              </a:rPr>
              <a:t>reports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36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01930" algn="l"/>
              </a:tabLst>
            </a:pPr>
            <a:r>
              <a:rPr sz="2950" dirty="0">
                <a:latin typeface="Calibri"/>
                <a:cs typeface="Calibri"/>
              </a:rPr>
              <a:t>Exception</a:t>
            </a:r>
            <a:r>
              <a:rPr sz="2950" spc="-60" dirty="0">
                <a:latin typeface="Calibri"/>
                <a:cs typeface="Calibri"/>
              </a:rPr>
              <a:t> </a:t>
            </a:r>
            <a:r>
              <a:rPr sz="2950" dirty="0">
                <a:latin typeface="Calibri"/>
                <a:cs typeface="Calibri"/>
              </a:rPr>
              <a:t>reports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6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buFont typeface="Arial MT"/>
              <a:buChar char="•"/>
              <a:tabLst>
                <a:tab pos="201930" algn="l"/>
              </a:tabLst>
            </a:pPr>
            <a:r>
              <a:rPr sz="2950" spc="5" dirty="0">
                <a:latin typeface="Calibri"/>
                <a:cs typeface="Calibri"/>
              </a:rPr>
              <a:t>Special</a:t>
            </a:r>
            <a:r>
              <a:rPr sz="2950" spc="-40" dirty="0">
                <a:latin typeface="Calibri"/>
                <a:cs typeface="Calibri"/>
              </a:rPr>
              <a:t> </a:t>
            </a:r>
            <a:r>
              <a:rPr sz="2950" spc="5" dirty="0">
                <a:latin typeface="Calibri"/>
                <a:cs typeface="Calibri"/>
              </a:rPr>
              <a:t>Analysis</a:t>
            </a:r>
            <a:r>
              <a:rPr sz="2950" spc="-40" dirty="0">
                <a:latin typeface="Calibri"/>
                <a:cs typeface="Calibri"/>
              </a:rPr>
              <a:t> </a:t>
            </a:r>
            <a:r>
              <a:rPr sz="2950" spc="-5" dirty="0">
                <a:latin typeface="Calibri"/>
                <a:cs typeface="Calibri"/>
              </a:rPr>
              <a:t>report</a:t>
            </a:r>
            <a:endParaRPr sz="29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D74A9F-1F7B-457D-B586-4CCBB62A4107}"/>
                  </a:ext>
                </a:extLst>
              </p14:cNvPr>
              <p14:cNvContentPartPr/>
              <p14:nvPr/>
            </p14:nvContentPartPr>
            <p14:xfrm>
              <a:off x="3430440" y="2959200"/>
              <a:ext cx="1640880" cy="60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D74A9F-1F7B-457D-B586-4CCBB62A4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1080" y="2949840"/>
                <a:ext cx="165960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C3692E-6518-439C-B6B4-7527820F14A4}"/>
                  </a:ext>
                </a:extLst>
              </p14:cNvPr>
              <p14:cNvContentPartPr/>
              <p14:nvPr/>
            </p14:nvContentPartPr>
            <p14:xfrm>
              <a:off x="2990880" y="2827440"/>
              <a:ext cx="7207200" cy="422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C3692E-6518-439C-B6B4-7527820F14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1520" y="2818080"/>
                <a:ext cx="7225920" cy="423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895" y="1359408"/>
            <a:ext cx="8676640" cy="1094740"/>
          </a:xfrm>
          <a:custGeom>
            <a:avLst/>
            <a:gdLst/>
            <a:ahLst/>
            <a:cxnLst/>
            <a:rect l="l" t="t" r="r" b="b"/>
            <a:pathLst>
              <a:path w="8676640" h="1094739">
                <a:moveTo>
                  <a:pt x="8676132" y="1094232"/>
                </a:moveTo>
                <a:lnTo>
                  <a:pt x="0" y="1094232"/>
                </a:lnTo>
                <a:lnTo>
                  <a:pt x="0" y="0"/>
                </a:lnTo>
                <a:lnTo>
                  <a:pt x="8676132" y="0"/>
                </a:lnTo>
                <a:lnTo>
                  <a:pt x="8676132" y="1094232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912" y="1558630"/>
            <a:ext cx="6992620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Types</a:t>
            </a:r>
            <a:r>
              <a:rPr spc="-10" dirty="0"/>
              <a:t> </a:t>
            </a:r>
            <a:r>
              <a:rPr spc="-15" dirty="0"/>
              <a:t>of</a:t>
            </a:r>
            <a:r>
              <a:rPr spc="25" dirty="0"/>
              <a:t> </a:t>
            </a:r>
            <a:r>
              <a:rPr spc="-15" dirty="0"/>
              <a:t>project</a:t>
            </a:r>
            <a:r>
              <a:rPr spc="-10" dirty="0"/>
              <a:t> </a:t>
            </a:r>
            <a:r>
              <a:rPr spc="-15" dirty="0"/>
              <a:t>management</a:t>
            </a:r>
            <a:r>
              <a:rPr spc="-10" dirty="0"/>
              <a:t> </a:t>
            </a:r>
            <a:r>
              <a:rPr spc="-15" dirty="0"/>
              <a:t>reports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3936" y="2474000"/>
            <a:ext cx="3001645" cy="350202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Project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timeline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Financial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Risk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register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0" dirty="0">
                <a:latin typeface="Calibri"/>
                <a:cs typeface="Calibri"/>
              </a:rPr>
              <a:t>Team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availability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Status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Project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health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Risk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assessment</a:t>
            </a:r>
            <a:r>
              <a:rPr sz="2300" spc="-5" dirty="0">
                <a:latin typeface="Calibri"/>
                <a:cs typeface="Calibri"/>
              </a:rPr>
              <a:t> 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Time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tracking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Baseline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report</a:t>
            </a:r>
            <a:endParaRPr sz="23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128828-05BC-4A07-84F1-F58C9F7C8ABB}"/>
                  </a:ext>
                </a:extLst>
              </p14:cNvPr>
              <p14:cNvContentPartPr/>
              <p14:nvPr/>
            </p14:nvContentPartPr>
            <p14:xfrm>
              <a:off x="538920" y="2505960"/>
              <a:ext cx="7197480" cy="366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128828-05BC-4A07-84F1-F58C9F7C8A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560" y="2496600"/>
                <a:ext cx="7216200" cy="368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852169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9715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65"/>
              </a:spcBef>
            </a:pPr>
            <a:r>
              <a:rPr spc="-10" dirty="0"/>
              <a:t>Engaging</a:t>
            </a:r>
            <a:r>
              <a:rPr spc="-25" dirty="0"/>
              <a:t> </a:t>
            </a:r>
            <a:r>
              <a:rPr spc="-15" dirty="0"/>
              <a:t>With</a:t>
            </a:r>
            <a:r>
              <a:rPr spc="-25" dirty="0"/>
              <a:t> </a:t>
            </a:r>
            <a:r>
              <a:rPr spc="-30" dirty="0"/>
              <a:t>Stakeholders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1895" y="2453639"/>
            <a:ext cx="8676640" cy="3700779"/>
            <a:chOff x="691895" y="2453639"/>
            <a:chExt cx="8676640" cy="3700779"/>
          </a:xfrm>
        </p:grpSpPr>
        <p:sp>
          <p:nvSpPr>
            <p:cNvPr id="4" name="object 4"/>
            <p:cNvSpPr/>
            <p:nvPr/>
          </p:nvSpPr>
          <p:spPr>
            <a:xfrm>
              <a:off x="691895" y="2453639"/>
              <a:ext cx="6940550" cy="814069"/>
            </a:xfrm>
            <a:custGeom>
              <a:avLst/>
              <a:gdLst/>
              <a:ahLst/>
              <a:cxnLst/>
              <a:rect l="l" t="t" r="r" b="b"/>
              <a:pathLst>
                <a:path w="6940550" h="814070">
                  <a:moveTo>
                    <a:pt x="6859523" y="813815"/>
                  </a:moveTo>
                  <a:lnTo>
                    <a:pt x="82296" y="813815"/>
                  </a:lnTo>
                  <a:lnTo>
                    <a:pt x="50149" y="807410"/>
                  </a:lnTo>
                  <a:lnTo>
                    <a:pt x="24003" y="790003"/>
                  </a:lnTo>
                  <a:lnTo>
                    <a:pt x="6429" y="764309"/>
                  </a:lnTo>
                  <a:lnTo>
                    <a:pt x="0" y="733044"/>
                  </a:lnTo>
                  <a:lnTo>
                    <a:pt x="0" y="80772"/>
                  </a:lnTo>
                  <a:lnTo>
                    <a:pt x="6429" y="49506"/>
                  </a:lnTo>
                  <a:lnTo>
                    <a:pt x="24003" y="23812"/>
                  </a:lnTo>
                  <a:lnTo>
                    <a:pt x="50149" y="6405"/>
                  </a:lnTo>
                  <a:lnTo>
                    <a:pt x="82296" y="0"/>
                  </a:lnTo>
                  <a:lnTo>
                    <a:pt x="6859523" y="0"/>
                  </a:lnTo>
                  <a:lnTo>
                    <a:pt x="6890789" y="6405"/>
                  </a:lnTo>
                  <a:lnTo>
                    <a:pt x="6916483" y="23812"/>
                  </a:lnTo>
                  <a:lnTo>
                    <a:pt x="6933890" y="49506"/>
                  </a:lnTo>
                  <a:lnTo>
                    <a:pt x="6940296" y="80772"/>
                  </a:lnTo>
                  <a:lnTo>
                    <a:pt x="6940296" y="733044"/>
                  </a:lnTo>
                  <a:lnTo>
                    <a:pt x="6933890" y="764309"/>
                  </a:lnTo>
                  <a:lnTo>
                    <a:pt x="6916483" y="790003"/>
                  </a:lnTo>
                  <a:lnTo>
                    <a:pt x="6890789" y="807410"/>
                  </a:lnTo>
                  <a:lnTo>
                    <a:pt x="6859523" y="81381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4063" y="3415284"/>
              <a:ext cx="6940550" cy="814069"/>
            </a:xfrm>
            <a:custGeom>
              <a:avLst/>
              <a:gdLst/>
              <a:ahLst/>
              <a:cxnLst/>
              <a:rect l="l" t="t" r="r" b="b"/>
              <a:pathLst>
                <a:path w="6940550" h="814070">
                  <a:moveTo>
                    <a:pt x="6858000" y="813816"/>
                  </a:moveTo>
                  <a:lnTo>
                    <a:pt x="80772" y="813816"/>
                  </a:lnTo>
                  <a:lnTo>
                    <a:pt x="49506" y="807624"/>
                  </a:lnTo>
                  <a:lnTo>
                    <a:pt x="23812" y="790575"/>
                  </a:lnTo>
                  <a:lnTo>
                    <a:pt x="6405" y="764952"/>
                  </a:lnTo>
                  <a:lnTo>
                    <a:pt x="0" y="733044"/>
                  </a:lnTo>
                  <a:lnTo>
                    <a:pt x="0" y="82296"/>
                  </a:lnTo>
                  <a:lnTo>
                    <a:pt x="6405" y="50149"/>
                  </a:lnTo>
                  <a:lnTo>
                    <a:pt x="23812" y="24003"/>
                  </a:lnTo>
                  <a:lnTo>
                    <a:pt x="49506" y="6429"/>
                  </a:lnTo>
                  <a:lnTo>
                    <a:pt x="80772" y="0"/>
                  </a:lnTo>
                  <a:lnTo>
                    <a:pt x="6858000" y="0"/>
                  </a:lnTo>
                  <a:lnTo>
                    <a:pt x="6890146" y="6429"/>
                  </a:lnTo>
                  <a:lnTo>
                    <a:pt x="6916293" y="24003"/>
                  </a:lnTo>
                  <a:lnTo>
                    <a:pt x="6933866" y="50149"/>
                  </a:lnTo>
                  <a:lnTo>
                    <a:pt x="6940296" y="82296"/>
                  </a:lnTo>
                  <a:lnTo>
                    <a:pt x="6940296" y="733044"/>
                  </a:lnTo>
                  <a:lnTo>
                    <a:pt x="6933866" y="764952"/>
                  </a:lnTo>
                  <a:lnTo>
                    <a:pt x="6916293" y="790575"/>
                  </a:lnTo>
                  <a:lnTo>
                    <a:pt x="6890146" y="807624"/>
                  </a:lnTo>
                  <a:lnTo>
                    <a:pt x="6858000" y="813816"/>
                  </a:lnTo>
                  <a:close/>
                </a:path>
              </a:pathLst>
            </a:custGeom>
            <a:solidFill>
              <a:srgbClr val="67EF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5563" y="4378452"/>
              <a:ext cx="6940550" cy="814069"/>
            </a:xfrm>
            <a:custGeom>
              <a:avLst/>
              <a:gdLst/>
              <a:ahLst/>
              <a:cxnLst/>
              <a:rect l="l" t="t" r="r" b="b"/>
              <a:pathLst>
                <a:path w="6940550" h="814070">
                  <a:moveTo>
                    <a:pt x="6859523" y="813815"/>
                  </a:moveTo>
                  <a:lnTo>
                    <a:pt x="82296" y="813815"/>
                  </a:lnTo>
                  <a:lnTo>
                    <a:pt x="50149" y="807386"/>
                  </a:lnTo>
                  <a:lnTo>
                    <a:pt x="24003" y="789813"/>
                  </a:lnTo>
                  <a:lnTo>
                    <a:pt x="6429" y="763666"/>
                  </a:lnTo>
                  <a:lnTo>
                    <a:pt x="0" y="731520"/>
                  </a:lnTo>
                  <a:lnTo>
                    <a:pt x="0" y="80772"/>
                  </a:lnTo>
                  <a:lnTo>
                    <a:pt x="6429" y="48863"/>
                  </a:lnTo>
                  <a:lnTo>
                    <a:pt x="24003" y="23241"/>
                  </a:lnTo>
                  <a:lnTo>
                    <a:pt x="50149" y="6191"/>
                  </a:lnTo>
                  <a:lnTo>
                    <a:pt x="82296" y="0"/>
                  </a:lnTo>
                  <a:lnTo>
                    <a:pt x="6859523" y="0"/>
                  </a:lnTo>
                  <a:lnTo>
                    <a:pt x="6890789" y="6191"/>
                  </a:lnTo>
                  <a:lnTo>
                    <a:pt x="6916483" y="23241"/>
                  </a:lnTo>
                  <a:lnTo>
                    <a:pt x="6933890" y="48863"/>
                  </a:lnTo>
                  <a:lnTo>
                    <a:pt x="6940296" y="80772"/>
                  </a:lnTo>
                  <a:lnTo>
                    <a:pt x="6940296" y="731520"/>
                  </a:lnTo>
                  <a:lnTo>
                    <a:pt x="6933890" y="763666"/>
                  </a:lnTo>
                  <a:lnTo>
                    <a:pt x="6916483" y="789813"/>
                  </a:lnTo>
                  <a:lnTo>
                    <a:pt x="6890789" y="807386"/>
                  </a:lnTo>
                  <a:lnTo>
                    <a:pt x="6859523" y="813815"/>
                  </a:lnTo>
                  <a:close/>
                </a:path>
              </a:pathLst>
            </a:custGeom>
            <a:solidFill>
              <a:srgbClr val="3FE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27732" y="5340095"/>
              <a:ext cx="6940550" cy="814069"/>
            </a:xfrm>
            <a:custGeom>
              <a:avLst/>
              <a:gdLst/>
              <a:ahLst/>
              <a:cxnLst/>
              <a:rect l="l" t="t" r="r" b="b"/>
              <a:pathLst>
                <a:path w="6940550" h="814070">
                  <a:moveTo>
                    <a:pt x="6858000" y="813815"/>
                  </a:moveTo>
                  <a:lnTo>
                    <a:pt x="80772" y="813815"/>
                  </a:lnTo>
                  <a:lnTo>
                    <a:pt x="49506" y="807410"/>
                  </a:lnTo>
                  <a:lnTo>
                    <a:pt x="23812" y="790003"/>
                  </a:lnTo>
                  <a:lnTo>
                    <a:pt x="6405" y="764309"/>
                  </a:lnTo>
                  <a:lnTo>
                    <a:pt x="0" y="733044"/>
                  </a:lnTo>
                  <a:lnTo>
                    <a:pt x="0" y="80772"/>
                  </a:lnTo>
                  <a:lnTo>
                    <a:pt x="6405" y="49506"/>
                  </a:lnTo>
                  <a:lnTo>
                    <a:pt x="23812" y="23812"/>
                  </a:lnTo>
                  <a:lnTo>
                    <a:pt x="49506" y="6405"/>
                  </a:lnTo>
                  <a:lnTo>
                    <a:pt x="80772" y="0"/>
                  </a:lnTo>
                  <a:lnTo>
                    <a:pt x="6858000" y="0"/>
                  </a:lnTo>
                  <a:lnTo>
                    <a:pt x="6890146" y="6405"/>
                  </a:lnTo>
                  <a:lnTo>
                    <a:pt x="6916293" y="23812"/>
                  </a:lnTo>
                  <a:lnTo>
                    <a:pt x="6933866" y="49506"/>
                  </a:lnTo>
                  <a:lnTo>
                    <a:pt x="6940296" y="80772"/>
                  </a:lnTo>
                  <a:lnTo>
                    <a:pt x="6940296" y="733044"/>
                  </a:lnTo>
                  <a:lnTo>
                    <a:pt x="6933866" y="764309"/>
                  </a:lnTo>
                  <a:lnTo>
                    <a:pt x="6916293" y="790003"/>
                  </a:lnTo>
                  <a:lnTo>
                    <a:pt x="6890146" y="807410"/>
                  </a:lnTo>
                  <a:lnTo>
                    <a:pt x="6858000" y="813815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1995" y="2636059"/>
            <a:ext cx="6261735" cy="3426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spc="-15" dirty="0">
                <a:latin typeface="Calibri"/>
                <a:cs typeface="Calibri"/>
              </a:rPr>
              <a:t>STAKEHOLDERS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ASSESSMENT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593090">
              <a:lnSpc>
                <a:spcPct val="100000"/>
              </a:lnSpc>
              <a:spcBef>
                <a:spcPts val="2014"/>
              </a:spcBef>
            </a:pPr>
            <a:r>
              <a:rPr sz="2300" spc="-10" dirty="0">
                <a:latin typeface="Calibri"/>
                <a:cs typeface="Calibri"/>
              </a:rPr>
              <a:t>IDENTIFICATION</a:t>
            </a:r>
            <a:r>
              <a:rPr sz="2300" spc="-6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OF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KEY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CONCERNS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1748155" indent="-582295">
              <a:lnSpc>
                <a:spcPct val="100000"/>
              </a:lnSpc>
              <a:spcBef>
                <a:spcPts val="2005"/>
              </a:spcBef>
            </a:pPr>
            <a:r>
              <a:rPr sz="2300" spc="5" dirty="0">
                <a:latin typeface="Calibri"/>
                <a:cs typeface="Calibri"/>
              </a:rPr>
              <a:t>OUTPUT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FROM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DIFFERENT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STAKEHOLDERS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alibri"/>
              <a:cs typeface="Calibri"/>
            </a:endParaRPr>
          </a:p>
          <a:p>
            <a:pPr marL="1748155" marR="590550">
              <a:lnSpc>
                <a:spcPts val="2530"/>
              </a:lnSpc>
              <a:spcBef>
                <a:spcPts val="5"/>
              </a:spcBef>
            </a:pPr>
            <a:r>
              <a:rPr sz="2300" spc="-20" dirty="0">
                <a:latin typeface="Calibri"/>
                <a:cs typeface="Calibri"/>
              </a:rPr>
              <a:t>CREATION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MONITORING</a:t>
            </a:r>
            <a:r>
              <a:rPr sz="2300" spc="-4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OF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STAKEHOLDER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ACTION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PLAN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82028" y="3064764"/>
            <a:ext cx="1722120" cy="2478405"/>
            <a:chOff x="7082028" y="3064764"/>
            <a:chExt cx="1722120" cy="24784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2028" y="3064764"/>
              <a:ext cx="569975" cy="5547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4196" y="4029456"/>
              <a:ext cx="569975" cy="550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7219" y="4989576"/>
              <a:ext cx="566927" cy="55321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4B4E7C-B80C-4414-B627-660249A7BAD9}"/>
                  </a:ext>
                </a:extLst>
              </p14:cNvPr>
              <p14:cNvContentPartPr/>
              <p14:nvPr/>
            </p14:nvContentPartPr>
            <p14:xfrm>
              <a:off x="4211280" y="2527920"/>
              <a:ext cx="5828400" cy="280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4B4E7C-B80C-4414-B627-660249A7BA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920" y="2518560"/>
                <a:ext cx="5847120" cy="281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109474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70" dirty="0"/>
              <a:t>Ways</a:t>
            </a:r>
            <a:r>
              <a:rPr spc="-15" dirty="0"/>
              <a:t> </a:t>
            </a:r>
            <a:r>
              <a:rPr spc="-25" dirty="0"/>
              <a:t>to</a:t>
            </a:r>
            <a:r>
              <a:rPr spc="5" dirty="0"/>
              <a:t> </a:t>
            </a:r>
            <a:r>
              <a:rPr spc="-20" dirty="0"/>
              <a:t>engage</a:t>
            </a:r>
            <a:r>
              <a:rPr spc="-5" dirty="0"/>
              <a:t> </a:t>
            </a:r>
            <a:r>
              <a:rPr spc="-20" dirty="0"/>
              <a:t>project</a:t>
            </a:r>
            <a:r>
              <a:rPr spc="15" dirty="0"/>
              <a:t> </a:t>
            </a:r>
            <a:r>
              <a:rPr spc="-35" dirty="0"/>
              <a:t>stakeholders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869" y="2488141"/>
            <a:ext cx="4723765" cy="3355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Identify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Stakeholders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Early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Get</a:t>
            </a:r>
            <a:r>
              <a:rPr sz="2150" spc="-15" dirty="0">
                <a:latin typeface="Calibri"/>
                <a:cs typeface="Calibri"/>
              </a:rPr>
              <a:t> Stakeholders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30" dirty="0">
                <a:latin typeface="Calibri"/>
                <a:cs typeface="Calibri"/>
              </a:rPr>
              <a:t>Talking</a:t>
            </a:r>
            <a:r>
              <a:rPr sz="2150" spc="-25" dirty="0">
                <a:latin typeface="Calibri"/>
                <a:cs typeface="Calibri"/>
              </a:rPr>
              <a:t> </a:t>
            </a:r>
            <a:r>
              <a:rPr sz="2150" spc="-100" dirty="0">
                <a:latin typeface="Calibri"/>
                <a:cs typeface="Calibri"/>
              </a:rPr>
              <a:t>To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One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Another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35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5" dirty="0">
                <a:latin typeface="Calibri"/>
                <a:cs typeface="Calibri"/>
              </a:rPr>
              <a:t>Seek</a:t>
            </a:r>
            <a:r>
              <a:rPr sz="2150" spc="-10" dirty="0">
                <a:latin typeface="Calibri"/>
                <a:cs typeface="Calibri"/>
              </a:rPr>
              <a:t> </a:t>
            </a:r>
            <a:r>
              <a:rPr sz="2150" spc="-100" dirty="0">
                <a:latin typeface="Calibri"/>
                <a:cs typeface="Calibri"/>
              </a:rPr>
              <a:t>To</a:t>
            </a:r>
            <a:r>
              <a:rPr sz="2150" spc="-15" dirty="0">
                <a:latin typeface="Calibri"/>
                <a:cs typeface="Calibri"/>
              </a:rPr>
              <a:t> Understand</a:t>
            </a:r>
            <a:r>
              <a:rPr sz="2150" spc="-3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Before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Understood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Listen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5" dirty="0">
                <a:latin typeface="Calibri"/>
                <a:cs typeface="Calibri"/>
              </a:rPr>
              <a:t>Lead</a:t>
            </a:r>
            <a:r>
              <a:rPr sz="2150" spc="-45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With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Integrity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5" dirty="0">
                <a:latin typeface="Calibri"/>
                <a:cs typeface="Calibri"/>
              </a:rPr>
              <a:t>Engage </a:t>
            </a:r>
            <a:r>
              <a:rPr sz="2150" spc="-50" dirty="0">
                <a:latin typeface="Calibri"/>
                <a:cs typeface="Calibri"/>
              </a:rPr>
              <a:t>Your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Stakeholders</a:t>
            </a:r>
            <a:r>
              <a:rPr sz="2150" dirty="0">
                <a:latin typeface="Calibri"/>
                <a:cs typeface="Calibri"/>
              </a:rPr>
              <a:t> </a:t>
            </a:r>
            <a:r>
              <a:rPr sz="2150" spc="-5" dirty="0">
                <a:latin typeface="Calibri"/>
                <a:cs typeface="Calibri"/>
              </a:rPr>
              <a:t>In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5" dirty="0">
                <a:latin typeface="Calibri"/>
                <a:cs typeface="Calibri"/>
              </a:rPr>
              <a:t>Estimates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30" dirty="0">
                <a:latin typeface="Calibri"/>
                <a:cs typeface="Calibri"/>
              </a:rPr>
              <a:t>Work</a:t>
            </a:r>
            <a:r>
              <a:rPr sz="2150" spc="-5" dirty="0">
                <a:latin typeface="Calibri"/>
                <a:cs typeface="Calibri"/>
              </a:rPr>
              <a:t> With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spc="-50" dirty="0">
                <a:latin typeface="Calibri"/>
                <a:cs typeface="Calibri"/>
              </a:rPr>
              <a:t>Your</a:t>
            </a:r>
            <a:r>
              <a:rPr sz="2150" spc="-5" dirty="0">
                <a:latin typeface="Calibri"/>
                <a:cs typeface="Calibri"/>
              </a:rPr>
              <a:t> </a:t>
            </a:r>
            <a:r>
              <a:rPr sz="2150" spc="-55" dirty="0">
                <a:latin typeface="Calibri"/>
                <a:cs typeface="Calibri"/>
              </a:rPr>
              <a:t>Team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Manage</a:t>
            </a:r>
            <a:r>
              <a:rPr sz="2150" spc="-3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Expectations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Be</a:t>
            </a:r>
            <a:r>
              <a:rPr sz="2150" spc="-4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Grateful</a:t>
            </a:r>
            <a:endParaRPr sz="21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01930" algn="l"/>
              </a:tabLst>
            </a:pPr>
            <a:r>
              <a:rPr sz="2150" spc="-10" dirty="0">
                <a:latin typeface="Calibri"/>
                <a:cs typeface="Calibri"/>
              </a:rPr>
              <a:t>Communicate</a:t>
            </a:r>
            <a:r>
              <a:rPr sz="2150" spc="-6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Well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80483"/>
            <a:ext cx="7994905" cy="184371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15" dirty="0"/>
              <a:t>Characteristics</a:t>
            </a:r>
            <a:r>
              <a:rPr spc="-45" dirty="0"/>
              <a:t> </a:t>
            </a:r>
            <a:r>
              <a:rPr spc="-15" dirty="0"/>
              <a:t>of</a:t>
            </a:r>
            <a:r>
              <a:rPr spc="25" dirty="0"/>
              <a:t> </a:t>
            </a:r>
            <a:r>
              <a:rPr spc="-25" dirty="0"/>
              <a:t>better</a:t>
            </a:r>
            <a:r>
              <a:rPr spc="-40" dirty="0"/>
              <a:t> </a:t>
            </a:r>
            <a:r>
              <a:rPr spc="-10" dirty="0"/>
              <a:t>team</a:t>
            </a:r>
            <a:r>
              <a:rPr spc="-20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TRANSPARENT</a:t>
            </a:r>
            <a:r>
              <a:rPr spc="-60" dirty="0"/>
              <a:t> </a:t>
            </a:r>
            <a:r>
              <a:rPr spc="-10" dirty="0"/>
              <a:t>COMMUNICATION</a:t>
            </a:r>
          </a:p>
          <a:p>
            <a:pPr marL="34290">
              <a:lnSpc>
                <a:spcPct val="100000"/>
              </a:lnSpc>
              <a:spcBef>
                <a:spcPts val="55"/>
              </a:spcBef>
            </a:pPr>
            <a:endParaRPr sz="2000"/>
          </a:p>
          <a:p>
            <a:pPr marL="366395">
              <a:lnSpc>
                <a:spcPct val="100000"/>
              </a:lnSpc>
            </a:pPr>
            <a:r>
              <a:rPr spc="5" dirty="0"/>
              <a:t>PERFORMANCE</a:t>
            </a:r>
            <a:r>
              <a:rPr spc="-85" dirty="0"/>
              <a:t> </a:t>
            </a:r>
            <a:r>
              <a:rPr spc="5" dirty="0"/>
              <a:t>TRACKING</a:t>
            </a:r>
          </a:p>
          <a:p>
            <a:pPr marL="366395" marR="5080" indent="97155">
              <a:lnSpc>
                <a:spcPct val="190400"/>
              </a:lnSpc>
            </a:pPr>
            <a:r>
              <a:rPr spc="10" dirty="0"/>
              <a:t>HANDING</a:t>
            </a:r>
            <a:r>
              <a:rPr spc="-60" dirty="0"/>
              <a:t> </a:t>
            </a:r>
            <a:r>
              <a:rPr dirty="0"/>
              <a:t>INCOMPETENT</a:t>
            </a:r>
            <a:r>
              <a:rPr spc="-50" dirty="0"/>
              <a:t> </a:t>
            </a:r>
            <a:r>
              <a:rPr spc="5" dirty="0"/>
              <a:t>PERFORMANCE </a:t>
            </a:r>
            <a:r>
              <a:rPr spc="-505" dirty="0"/>
              <a:t> </a:t>
            </a:r>
            <a:r>
              <a:rPr spc="5" dirty="0"/>
              <a:t>TRAINING</a:t>
            </a:r>
          </a:p>
          <a:p>
            <a:pPr marL="34290">
              <a:lnSpc>
                <a:spcPct val="100000"/>
              </a:lnSpc>
              <a:spcBef>
                <a:spcPts val="40"/>
              </a:spcBef>
            </a:pPr>
            <a:endParaRPr sz="2000"/>
          </a:p>
          <a:p>
            <a:pPr marL="46990">
              <a:lnSpc>
                <a:spcPct val="100000"/>
              </a:lnSpc>
              <a:spcBef>
                <a:spcPts val="5"/>
              </a:spcBef>
            </a:pPr>
            <a:r>
              <a:rPr spc="5" dirty="0"/>
              <a:t>CONFLICT</a:t>
            </a:r>
            <a:r>
              <a:rPr spc="-85" dirty="0"/>
              <a:t> </a:t>
            </a:r>
            <a:r>
              <a:rPr dirty="0"/>
              <a:t>RESOLUTION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6008" y="3973067"/>
            <a:ext cx="251460" cy="1620520"/>
          </a:xfrm>
          <a:custGeom>
            <a:avLst/>
            <a:gdLst/>
            <a:ahLst/>
            <a:cxnLst/>
            <a:rect l="l" t="t" r="r" b="b"/>
            <a:pathLst>
              <a:path w="251460" h="1620520">
                <a:moveTo>
                  <a:pt x="0" y="0"/>
                </a:moveTo>
                <a:lnTo>
                  <a:pt x="126491" y="0"/>
                </a:lnTo>
                <a:lnTo>
                  <a:pt x="126491" y="1620012"/>
                </a:lnTo>
                <a:lnTo>
                  <a:pt x="251459" y="1620012"/>
                </a:lnTo>
              </a:path>
            </a:pathLst>
          </a:custGeom>
          <a:ln w="10668">
            <a:solidFill>
              <a:srgbClr val="70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3244" y="3703320"/>
            <a:ext cx="250190" cy="2699385"/>
          </a:xfrm>
          <a:custGeom>
            <a:avLst/>
            <a:gdLst/>
            <a:ahLst/>
            <a:cxnLst/>
            <a:rect l="l" t="t" r="r" b="b"/>
            <a:pathLst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2699003"/>
                </a:lnTo>
                <a:lnTo>
                  <a:pt x="249935" y="2699003"/>
                </a:lnTo>
              </a:path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2159508"/>
                </a:lnTo>
                <a:lnTo>
                  <a:pt x="249935" y="2159508"/>
                </a:lnTo>
              </a:path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1620012"/>
                </a:lnTo>
                <a:lnTo>
                  <a:pt x="249935" y="1620012"/>
                </a:lnTo>
              </a:path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1080516"/>
                </a:lnTo>
                <a:lnTo>
                  <a:pt x="249935" y="1080516"/>
                </a:lnTo>
              </a:path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539496"/>
                </a:lnTo>
                <a:lnTo>
                  <a:pt x="249935" y="539496"/>
                </a:lnTo>
              </a:path>
              <a:path w="250189" h="2699385">
                <a:moveTo>
                  <a:pt x="0" y="1350264"/>
                </a:moveTo>
                <a:lnTo>
                  <a:pt x="124967" y="1350264"/>
                </a:lnTo>
                <a:lnTo>
                  <a:pt x="124967" y="0"/>
                </a:lnTo>
                <a:lnTo>
                  <a:pt x="249935" y="0"/>
                </a:lnTo>
              </a:path>
            </a:pathLst>
          </a:custGeom>
          <a:ln w="10668">
            <a:solidFill>
              <a:srgbClr val="4472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6008" y="3973067"/>
            <a:ext cx="251460" cy="1080770"/>
          </a:xfrm>
          <a:custGeom>
            <a:avLst/>
            <a:gdLst/>
            <a:ahLst/>
            <a:cxnLst/>
            <a:rect l="l" t="t" r="r" b="b"/>
            <a:pathLst>
              <a:path w="251460" h="1080770">
                <a:moveTo>
                  <a:pt x="0" y="0"/>
                </a:moveTo>
                <a:lnTo>
                  <a:pt x="126491" y="0"/>
                </a:lnTo>
                <a:lnTo>
                  <a:pt x="126491" y="1080516"/>
                </a:lnTo>
                <a:lnTo>
                  <a:pt x="251459" y="1080516"/>
                </a:lnTo>
              </a:path>
            </a:pathLst>
          </a:custGeom>
          <a:ln w="10668">
            <a:solidFill>
              <a:srgbClr val="70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43244" y="1545336"/>
            <a:ext cx="250190" cy="1618615"/>
          </a:xfrm>
          <a:custGeom>
            <a:avLst/>
            <a:gdLst/>
            <a:ahLst/>
            <a:cxnLst/>
            <a:rect l="l" t="t" r="r" b="b"/>
            <a:pathLst>
              <a:path w="250189" h="1618614">
                <a:moveTo>
                  <a:pt x="0" y="809243"/>
                </a:moveTo>
                <a:lnTo>
                  <a:pt x="124967" y="809243"/>
                </a:lnTo>
                <a:lnTo>
                  <a:pt x="124967" y="1618487"/>
                </a:lnTo>
                <a:lnTo>
                  <a:pt x="249935" y="1618487"/>
                </a:lnTo>
              </a:path>
              <a:path w="250189" h="1618614">
                <a:moveTo>
                  <a:pt x="0" y="809243"/>
                </a:moveTo>
                <a:lnTo>
                  <a:pt x="124967" y="809243"/>
                </a:lnTo>
                <a:lnTo>
                  <a:pt x="124967" y="1078991"/>
                </a:lnTo>
                <a:lnTo>
                  <a:pt x="249935" y="1078991"/>
                </a:lnTo>
              </a:path>
              <a:path w="250189" h="1618614">
                <a:moveTo>
                  <a:pt x="0" y="809243"/>
                </a:moveTo>
                <a:lnTo>
                  <a:pt x="124967" y="809243"/>
                </a:lnTo>
                <a:lnTo>
                  <a:pt x="124967" y="539496"/>
                </a:lnTo>
                <a:lnTo>
                  <a:pt x="249935" y="539496"/>
                </a:lnTo>
              </a:path>
              <a:path w="250189" h="1618614">
                <a:moveTo>
                  <a:pt x="0" y="809243"/>
                </a:moveTo>
                <a:lnTo>
                  <a:pt x="124967" y="809243"/>
                </a:lnTo>
                <a:lnTo>
                  <a:pt x="124967" y="0"/>
                </a:lnTo>
                <a:lnTo>
                  <a:pt x="249935" y="0"/>
                </a:lnTo>
              </a:path>
            </a:pathLst>
          </a:custGeom>
          <a:ln w="10668">
            <a:solidFill>
              <a:srgbClr val="4472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754822" y="2349182"/>
            <a:ext cx="3138170" cy="2195195"/>
            <a:chOff x="1754822" y="2349182"/>
            <a:chExt cx="3138170" cy="2195195"/>
          </a:xfrm>
        </p:grpSpPr>
        <p:sp>
          <p:nvSpPr>
            <p:cNvPr id="7" name="object 7"/>
            <p:cNvSpPr/>
            <p:nvPr/>
          </p:nvSpPr>
          <p:spPr>
            <a:xfrm>
              <a:off x="4636008" y="2354579"/>
              <a:ext cx="251460" cy="1618615"/>
            </a:xfrm>
            <a:custGeom>
              <a:avLst/>
              <a:gdLst/>
              <a:ahLst/>
              <a:cxnLst/>
              <a:rect l="l" t="t" r="r" b="b"/>
              <a:pathLst>
                <a:path w="251460" h="1618614">
                  <a:moveTo>
                    <a:pt x="0" y="1618487"/>
                  </a:moveTo>
                  <a:lnTo>
                    <a:pt x="126491" y="1618487"/>
                  </a:lnTo>
                  <a:lnTo>
                    <a:pt x="126491" y="0"/>
                  </a:lnTo>
                  <a:lnTo>
                    <a:pt x="251459" y="0"/>
                  </a:lnTo>
                </a:path>
              </a:pathLst>
            </a:custGeom>
            <a:ln w="10668">
              <a:solidFill>
                <a:srgbClr val="70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0220" y="3407663"/>
              <a:ext cx="2875915" cy="1130935"/>
            </a:xfrm>
            <a:custGeom>
              <a:avLst/>
              <a:gdLst/>
              <a:ahLst/>
              <a:cxnLst/>
              <a:rect l="l" t="t" r="r" b="b"/>
              <a:pathLst>
                <a:path w="2875915" h="1130935">
                  <a:moveTo>
                    <a:pt x="2875787" y="1130808"/>
                  </a:moveTo>
                  <a:lnTo>
                    <a:pt x="0" y="1130808"/>
                  </a:lnTo>
                  <a:lnTo>
                    <a:pt x="0" y="0"/>
                  </a:lnTo>
                  <a:lnTo>
                    <a:pt x="2875787" y="0"/>
                  </a:lnTo>
                  <a:lnTo>
                    <a:pt x="2875787" y="1130808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0220" y="3407663"/>
              <a:ext cx="2875915" cy="1130935"/>
            </a:xfrm>
            <a:custGeom>
              <a:avLst/>
              <a:gdLst/>
              <a:ahLst/>
              <a:cxnLst/>
              <a:rect l="l" t="t" r="r" b="b"/>
              <a:pathLst>
                <a:path w="2875915" h="1130935">
                  <a:moveTo>
                    <a:pt x="0" y="0"/>
                  </a:moveTo>
                  <a:lnTo>
                    <a:pt x="2875787" y="0"/>
                  </a:lnTo>
                  <a:lnTo>
                    <a:pt x="2875787" y="1130808"/>
                  </a:lnTo>
                  <a:lnTo>
                    <a:pt x="0" y="113080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60220" y="3407664"/>
            <a:ext cx="2875915" cy="113093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77800" marR="173355" indent="670560">
              <a:lnSpc>
                <a:spcPts val="2890"/>
              </a:lnSpc>
              <a:spcBef>
                <a:spcPts val="1430"/>
              </a:spcBef>
            </a:pPr>
            <a:r>
              <a:rPr sz="2650" spc="-20" dirty="0">
                <a:latin typeface="Calibri"/>
                <a:cs typeface="Calibri"/>
              </a:rPr>
              <a:t>PROJECT 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45" dirty="0">
                <a:latin typeface="Calibri"/>
                <a:cs typeface="Calibri"/>
              </a:rPr>
              <a:t>C</a:t>
            </a:r>
            <a:r>
              <a:rPr sz="2650" spc="10" dirty="0">
                <a:latin typeface="Calibri"/>
                <a:cs typeface="Calibri"/>
              </a:rPr>
              <a:t>O</a:t>
            </a:r>
            <a:r>
              <a:rPr sz="2650" spc="-25" dirty="0">
                <a:latin typeface="Calibri"/>
                <a:cs typeface="Calibri"/>
              </a:rPr>
              <a:t>M</a:t>
            </a:r>
            <a:r>
              <a:rPr sz="2650" dirty="0">
                <a:latin typeface="Calibri"/>
                <a:cs typeface="Calibri"/>
              </a:rPr>
              <a:t>M</a:t>
            </a:r>
            <a:r>
              <a:rPr sz="2650" spc="-15" dirty="0">
                <a:latin typeface="Calibri"/>
                <a:cs typeface="Calibri"/>
              </a:rPr>
              <a:t>U</a:t>
            </a:r>
            <a:r>
              <a:rPr sz="2650" spc="-25" dirty="0">
                <a:latin typeface="Calibri"/>
                <a:cs typeface="Calibri"/>
              </a:rPr>
              <a:t>N</a:t>
            </a:r>
            <a:r>
              <a:rPr sz="2650" spc="-15" dirty="0">
                <a:latin typeface="Calibri"/>
                <a:cs typeface="Calibri"/>
              </a:rPr>
              <a:t>IC</a:t>
            </a:r>
            <a:r>
              <a:rPr sz="2650" spc="-220" dirty="0">
                <a:latin typeface="Calibri"/>
                <a:cs typeface="Calibri"/>
              </a:rPr>
              <a:t>A</a:t>
            </a:r>
            <a:r>
              <a:rPr sz="2650" dirty="0">
                <a:latin typeface="Calibri"/>
                <a:cs typeface="Calibri"/>
              </a:rPr>
              <a:t>T</a:t>
            </a:r>
            <a:r>
              <a:rPr sz="2650" spc="-15" dirty="0">
                <a:latin typeface="Calibri"/>
                <a:cs typeface="Calibri"/>
              </a:rPr>
              <a:t>IO</a:t>
            </a:r>
            <a:r>
              <a:rPr sz="2650" spc="-10" dirty="0">
                <a:latin typeface="Calibri"/>
                <a:cs typeface="Calibri"/>
              </a:rPr>
              <a:t>N</a:t>
            </a:r>
            <a:endParaRPr sz="26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82070" y="2157158"/>
            <a:ext cx="1266825" cy="393700"/>
            <a:chOff x="4882070" y="2157158"/>
            <a:chExt cx="1266825" cy="393700"/>
          </a:xfrm>
        </p:grpSpPr>
        <p:sp>
          <p:nvSpPr>
            <p:cNvPr id="12" name="object 12"/>
            <p:cNvSpPr/>
            <p:nvPr/>
          </p:nvSpPr>
          <p:spPr>
            <a:xfrm>
              <a:off x="4887468" y="2162555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1255776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6" y="0"/>
                  </a:lnTo>
                  <a:lnTo>
                    <a:pt x="1255776" y="38252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7468" y="2162555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0" y="0"/>
                  </a:moveTo>
                  <a:lnTo>
                    <a:pt x="1255776" y="0"/>
                  </a:lnTo>
                  <a:lnTo>
                    <a:pt x="1255776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87467" y="2162555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450" spc="20" dirty="0">
                <a:latin typeface="Calibri"/>
                <a:cs typeface="Calibri"/>
              </a:rPr>
              <a:t>PLAN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87846" y="1347977"/>
            <a:ext cx="1266825" cy="393700"/>
            <a:chOff x="6387846" y="1347977"/>
            <a:chExt cx="1266825" cy="393700"/>
          </a:xfrm>
        </p:grpSpPr>
        <p:sp>
          <p:nvSpPr>
            <p:cNvPr id="16" name="object 16"/>
            <p:cNvSpPr/>
            <p:nvPr/>
          </p:nvSpPr>
          <p:spPr>
            <a:xfrm>
              <a:off x="6393180" y="1353311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93180" y="1353311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93179" y="1353312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470"/>
              </a:spcBef>
            </a:pPr>
            <a:r>
              <a:rPr sz="1450" spc="15" dirty="0">
                <a:latin typeface="Calibri"/>
                <a:cs typeface="Calibri"/>
              </a:rPr>
              <a:t>AUDIENCE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387846" y="1887473"/>
            <a:ext cx="1266825" cy="393700"/>
            <a:chOff x="6387846" y="1887473"/>
            <a:chExt cx="1266825" cy="393700"/>
          </a:xfrm>
        </p:grpSpPr>
        <p:sp>
          <p:nvSpPr>
            <p:cNvPr id="20" name="object 20"/>
            <p:cNvSpPr/>
            <p:nvPr/>
          </p:nvSpPr>
          <p:spPr>
            <a:xfrm>
              <a:off x="6393180" y="1892807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93180" y="1892807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93179" y="1892807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470"/>
              </a:spcBef>
            </a:pPr>
            <a:r>
              <a:rPr sz="1450" spc="15" dirty="0">
                <a:latin typeface="Calibri"/>
                <a:cs typeface="Calibri"/>
              </a:rPr>
              <a:t>OBJECTIVE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87846" y="2426970"/>
            <a:ext cx="1266825" cy="393700"/>
            <a:chOff x="6387846" y="2426970"/>
            <a:chExt cx="1266825" cy="393700"/>
          </a:xfrm>
        </p:grpSpPr>
        <p:sp>
          <p:nvSpPr>
            <p:cNvPr id="24" name="object 24"/>
            <p:cNvSpPr/>
            <p:nvPr/>
          </p:nvSpPr>
          <p:spPr>
            <a:xfrm>
              <a:off x="6393180" y="2432304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1255775" y="382523"/>
                  </a:moveTo>
                  <a:lnTo>
                    <a:pt x="0" y="382523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3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93180" y="2432304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5">
                  <a:moveTo>
                    <a:pt x="0" y="0"/>
                  </a:moveTo>
                  <a:lnTo>
                    <a:pt x="1255775" y="0"/>
                  </a:lnTo>
                  <a:lnTo>
                    <a:pt x="1255775" y="382523"/>
                  </a:lnTo>
                  <a:lnTo>
                    <a:pt x="0" y="382523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393179" y="2432304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470"/>
              </a:spcBef>
            </a:pPr>
            <a:r>
              <a:rPr sz="1450" spc="15" dirty="0">
                <a:latin typeface="Calibri"/>
                <a:cs typeface="Calibri"/>
              </a:rPr>
              <a:t>MESSAGE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87846" y="2966466"/>
            <a:ext cx="1266825" cy="394970"/>
            <a:chOff x="6387846" y="2966466"/>
            <a:chExt cx="1266825" cy="394970"/>
          </a:xfrm>
        </p:grpSpPr>
        <p:sp>
          <p:nvSpPr>
            <p:cNvPr id="28" name="object 28"/>
            <p:cNvSpPr/>
            <p:nvPr/>
          </p:nvSpPr>
          <p:spPr>
            <a:xfrm>
              <a:off x="6393180" y="2971800"/>
              <a:ext cx="1256030" cy="384175"/>
            </a:xfrm>
            <a:custGeom>
              <a:avLst/>
              <a:gdLst/>
              <a:ahLst/>
              <a:cxnLst/>
              <a:rect l="l" t="t" r="r" b="b"/>
              <a:pathLst>
                <a:path w="1256029" h="384175">
                  <a:moveTo>
                    <a:pt x="1255775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404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93180" y="2971800"/>
              <a:ext cx="1256030" cy="384175"/>
            </a:xfrm>
            <a:custGeom>
              <a:avLst/>
              <a:gdLst/>
              <a:ahLst/>
              <a:cxnLst/>
              <a:rect l="l" t="t" r="r" b="b"/>
              <a:pathLst>
                <a:path w="1256029" h="384175">
                  <a:moveTo>
                    <a:pt x="0" y="0"/>
                  </a:moveTo>
                  <a:lnTo>
                    <a:pt x="1255775" y="0"/>
                  </a:lnTo>
                  <a:lnTo>
                    <a:pt x="1255775" y="384048"/>
                  </a:lnTo>
                  <a:lnTo>
                    <a:pt x="0" y="3840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393179" y="2971800"/>
            <a:ext cx="1256030" cy="3841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4000">
              <a:lnSpc>
                <a:spcPct val="100000"/>
              </a:lnSpc>
              <a:spcBef>
                <a:spcPts val="480"/>
              </a:spcBef>
            </a:pPr>
            <a:r>
              <a:rPr sz="1450" spc="20" dirty="0">
                <a:latin typeface="Calibri"/>
                <a:cs typeface="Calibri"/>
              </a:rPr>
              <a:t>CHANNEL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882133" y="4856226"/>
            <a:ext cx="1266825" cy="393700"/>
            <a:chOff x="4882133" y="4856226"/>
            <a:chExt cx="1266825" cy="393700"/>
          </a:xfrm>
        </p:grpSpPr>
        <p:sp>
          <p:nvSpPr>
            <p:cNvPr id="32" name="object 32"/>
            <p:cNvSpPr/>
            <p:nvPr/>
          </p:nvSpPr>
          <p:spPr>
            <a:xfrm>
              <a:off x="4887467" y="4861560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6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6" y="0"/>
                  </a:lnTo>
                  <a:lnTo>
                    <a:pt x="1255776" y="38252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87467" y="4861560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6" y="0"/>
                  </a:lnTo>
                  <a:lnTo>
                    <a:pt x="1255776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87467" y="4861559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470"/>
              </a:spcBef>
            </a:pPr>
            <a:r>
              <a:rPr sz="1450" spc="15" dirty="0">
                <a:latin typeface="Calibri"/>
                <a:cs typeface="Calibri"/>
              </a:rPr>
              <a:t>MANAGE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87846" y="3507485"/>
            <a:ext cx="1266825" cy="393700"/>
            <a:chOff x="6387846" y="3507485"/>
            <a:chExt cx="1266825" cy="393700"/>
          </a:xfrm>
        </p:grpSpPr>
        <p:sp>
          <p:nvSpPr>
            <p:cNvPr id="36" name="object 36"/>
            <p:cNvSpPr/>
            <p:nvPr/>
          </p:nvSpPr>
          <p:spPr>
            <a:xfrm>
              <a:off x="6393180" y="3512819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93180" y="3512819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93179" y="3512820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Calibri"/>
                <a:cs typeface="Calibri"/>
              </a:rPr>
              <a:t>COLLECTION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87846" y="4046982"/>
            <a:ext cx="1266825" cy="393700"/>
            <a:chOff x="6387846" y="4046982"/>
            <a:chExt cx="1266825" cy="393700"/>
          </a:xfrm>
        </p:grpSpPr>
        <p:sp>
          <p:nvSpPr>
            <p:cNvPr id="40" name="object 40"/>
            <p:cNvSpPr/>
            <p:nvPr/>
          </p:nvSpPr>
          <p:spPr>
            <a:xfrm>
              <a:off x="6393180" y="4052316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93180" y="4052316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393179" y="4052315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470"/>
              </a:spcBef>
            </a:pPr>
            <a:r>
              <a:rPr sz="1450" dirty="0">
                <a:latin typeface="Calibri"/>
                <a:cs typeface="Calibri"/>
              </a:rPr>
              <a:t>CREATION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87846" y="4586477"/>
            <a:ext cx="1266825" cy="393700"/>
            <a:chOff x="6387846" y="4586477"/>
            <a:chExt cx="1266825" cy="393700"/>
          </a:xfrm>
        </p:grpSpPr>
        <p:sp>
          <p:nvSpPr>
            <p:cNvPr id="44" name="object 44"/>
            <p:cNvSpPr/>
            <p:nvPr/>
          </p:nvSpPr>
          <p:spPr>
            <a:xfrm>
              <a:off x="6393180" y="4591811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93180" y="4591811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93179" y="4591811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470"/>
              </a:spcBef>
            </a:pPr>
            <a:r>
              <a:rPr sz="1450" spc="15" dirty="0">
                <a:latin typeface="Calibri"/>
                <a:cs typeface="Calibri"/>
              </a:rPr>
              <a:t>TRANSMISSION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387846" y="5125973"/>
            <a:ext cx="1266825" cy="393700"/>
            <a:chOff x="6387846" y="5125973"/>
            <a:chExt cx="1266825" cy="393700"/>
          </a:xfrm>
        </p:grpSpPr>
        <p:sp>
          <p:nvSpPr>
            <p:cNvPr id="48" name="object 48"/>
            <p:cNvSpPr/>
            <p:nvPr/>
          </p:nvSpPr>
          <p:spPr>
            <a:xfrm>
              <a:off x="6393180" y="5131307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93180" y="5131307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393179" y="5131307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470"/>
              </a:spcBef>
            </a:pPr>
            <a:r>
              <a:rPr sz="1450" spc="5" dirty="0">
                <a:latin typeface="Calibri"/>
                <a:cs typeface="Calibri"/>
              </a:rPr>
              <a:t>STORAGE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387846" y="5665469"/>
            <a:ext cx="1266825" cy="393700"/>
            <a:chOff x="6387846" y="5665469"/>
            <a:chExt cx="1266825" cy="393700"/>
          </a:xfrm>
        </p:grpSpPr>
        <p:sp>
          <p:nvSpPr>
            <p:cNvPr id="52" name="object 52"/>
            <p:cNvSpPr/>
            <p:nvPr/>
          </p:nvSpPr>
          <p:spPr>
            <a:xfrm>
              <a:off x="6393180" y="5670803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5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2524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93180" y="5670803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5" y="0"/>
                  </a:lnTo>
                  <a:lnTo>
                    <a:pt x="1255775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393179" y="5670803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470"/>
              </a:spcBef>
            </a:pPr>
            <a:r>
              <a:rPr sz="1450" spc="5" dirty="0">
                <a:latin typeface="Calibri"/>
                <a:cs typeface="Calibri"/>
              </a:rPr>
              <a:t>RETRIEVAL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87846" y="6204965"/>
            <a:ext cx="1266825" cy="394970"/>
            <a:chOff x="6387846" y="6204965"/>
            <a:chExt cx="1266825" cy="394970"/>
          </a:xfrm>
        </p:grpSpPr>
        <p:sp>
          <p:nvSpPr>
            <p:cNvPr id="56" name="object 56"/>
            <p:cNvSpPr/>
            <p:nvPr/>
          </p:nvSpPr>
          <p:spPr>
            <a:xfrm>
              <a:off x="6393180" y="6210299"/>
              <a:ext cx="1256030" cy="384175"/>
            </a:xfrm>
            <a:custGeom>
              <a:avLst/>
              <a:gdLst/>
              <a:ahLst/>
              <a:cxnLst/>
              <a:rect l="l" t="t" r="r" b="b"/>
              <a:pathLst>
                <a:path w="1256029" h="384175">
                  <a:moveTo>
                    <a:pt x="1255775" y="384048"/>
                  </a:moveTo>
                  <a:lnTo>
                    <a:pt x="0" y="384048"/>
                  </a:lnTo>
                  <a:lnTo>
                    <a:pt x="0" y="0"/>
                  </a:lnTo>
                  <a:lnTo>
                    <a:pt x="1255775" y="0"/>
                  </a:lnTo>
                  <a:lnTo>
                    <a:pt x="1255775" y="384048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93180" y="6210299"/>
              <a:ext cx="1256030" cy="384175"/>
            </a:xfrm>
            <a:custGeom>
              <a:avLst/>
              <a:gdLst/>
              <a:ahLst/>
              <a:cxnLst/>
              <a:rect l="l" t="t" r="r" b="b"/>
              <a:pathLst>
                <a:path w="1256029" h="384175">
                  <a:moveTo>
                    <a:pt x="0" y="0"/>
                  </a:moveTo>
                  <a:lnTo>
                    <a:pt x="1255775" y="0"/>
                  </a:lnTo>
                  <a:lnTo>
                    <a:pt x="1255775" y="384048"/>
                  </a:lnTo>
                  <a:lnTo>
                    <a:pt x="0" y="3840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393179" y="6210300"/>
            <a:ext cx="1256030" cy="3841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480"/>
              </a:spcBef>
            </a:pPr>
            <a:r>
              <a:rPr sz="1450" spc="15" dirty="0">
                <a:latin typeface="Calibri"/>
                <a:cs typeface="Calibri"/>
              </a:rPr>
              <a:t>DISPOSAL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882133" y="5395721"/>
            <a:ext cx="1266825" cy="393700"/>
            <a:chOff x="4882133" y="5395721"/>
            <a:chExt cx="1266825" cy="393700"/>
          </a:xfrm>
        </p:grpSpPr>
        <p:sp>
          <p:nvSpPr>
            <p:cNvPr id="60" name="object 60"/>
            <p:cNvSpPr/>
            <p:nvPr/>
          </p:nvSpPr>
          <p:spPr>
            <a:xfrm>
              <a:off x="4887467" y="5401055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1255776" y="382524"/>
                  </a:moveTo>
                  <a:lnTo>
                    <a:pt x="0" y="382524"/>
                  </a:lnTo>
                  <a:lnTo>
                    <a:pt x="0" y="0"/>
                  </a:lnTo>
                  <a:lnTo>
                    <a:pt x="1255776" y="0"/>
                  </a:lnTo>
                  <a:lnTo>
                    <a:pt x="1255776" y="382524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87467" y="5401055"/>
              <a:ext cx="1256030" cy="382905"/>
            </a:xfrm>
            <a:custGeom>
              <a:avLst/>
              <a:gdLst/>
              <a:ahLst/>
              <a:cxnLst/>
              <a:rect l="l" t="t" r="r" b="b"/>
              <a:pathLst>
                <a:path w="1256029" h="382904">
                  <a:moveTo>
                    <a:pt x="0" y="0"/>
                  </a:moveTo>
                  <a:lnTo>
                    <a:pt x="1255776" y="0"/>
                  </a:lnTo>
                  <a:lnTo>
                    <a:pt x="1255776" y="382524"/>
                  </a:lnTo>
                  <a:lnTo>
                    <a:pt x="0" y="382524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87467" y="5401055"/>
            <a:ext cx="1256030" cy="3829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470"/>
              </a:spcBef>
            </a:pPr>
            <a:r>
              <a:rPr sz="1450" spc="10" dirty="0">
                <a:latin typeface="Calibri"/>
                <a:cs typeface="Calibri"/>
              </a:rPr>
              <a:t>MONITOR</a:t>
            </a:r>
            <a:endParaRPr sz="14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0ABB687-7C0F-491D-BEE1-6C5443B12956}"/>
                  </a:ext>
                </a:extLst>
              </p14:cNvPr>
              <p14:cNvContentPartPr/>
              <p14:nvPr/>
            </p14:nvContentPartPr>
            <p14:xfrm>
              <a:off x="5290560" y="1395720"/>
              <a:ext cx="4667760" cy="5161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0ABB687-7C0F-491D-BEE1-6C5443B129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1200" y="1386360"/>
                <a:ext cx="4686480" cy="518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4819"/>
            <a:ext cx="10058400" cy="188595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133600"/>
                </a:lnTo>
                <a:lnTo>
                  <a:pt x="56191" y="2146300"/>
                </a:lnTo>
                <a:lnTo>
                  <a:pt x="68207" y="2159000"/>
                </a:lnTo>
                <a:lnTo>
                  <a:pt x="78913" y="2159000"/>
                </a:lnTo>
                <a:lnTo>
                  <a:pt x="88837" y="2171700"/>
                </a:lnTo>
                <a:lnTo>
                  <a:pt x="98512" y="2171700"/>
                </a:lnTo>
                <a:lnTo>
                  <a:pt x="123578" y="2184400"/>
                </a:lnTo>
                <a:lnTo>
                  <a:pt x="210541" y="2209800"/>
                </a:lnTo>
                <a:lnTo>
                  <a:pt x="281559" y="2235200"/>
                </a:lnTo>
                <a:lnTo>
                  <a:pt x="305211" y="2247900"/>
                </a:lnTo>
                <a:lnTo>
                  <a:pt x="384586" y="2273300"/>
                </a:lnTo>
                <a:lnTo>
                  <a:pt x="471331" y="2273300"/>
                </a:lnTo>
                <a:lnTo>
                  <a:pt x="503500" y="2286000"/>
                </a:lnTo>
                <a:lnTo>
                  <a:pt x="583552" y="2286000"/>
                </a:lnTo>
                <a:lnTo>
                  <a:pt x="638276" y="2273300"/>
                </a:lnTo>
                <a:lnTo>
                  <a:pt x="660958" y="2260600"/>
                </a:lnTo>
                <a:lnTo>
                  <a:pt x="703287" y="2260600"/>
                </a:lnTo>
                <a:lnTo>
                  <a:pt x="717613" y="2247900"/>
                </a:lnTo>
                <a:lnTo>
                  <a:pt x="1091961" y="2247900"/>
                </a:lnTo>
                <a:lnTo>
                  <a:pt x="1112444" y="2235200"/>
                </a:lnTo>
                <a:lnTo>
                  <a:pt x="1462940" y="2235200"/>
                </a:lnTo>
                <a:lnTo>
                  <a:pt x="1571771" y="2209800"/>
                </a:lnTo>
                <a:lnTo>
                  <a:pt x="1616710" y="2197100"/>
                </a:lnTo>
                <a:lnTo>
                  <a:pt x="1652801" y="2184400"/>
                </a:lnTo>
                <a:lnTo>
                  <a:pt x="1682845" y="2171700"/>
                </a:lnTo>
                <a:lnTo>
                  <a:pt x="1710364" y="2159000"/>
                </a:lnTo>
                <a:lnTo>
                  <a:pt x="1738883" y="2146300"/>
                </a:lnTo>
                <a:lnTo>
                  <a:pt x="1777430" y="2133600"/>
                </a:lnTo>
                <a:lnTo>
                  <a:pt x="1806559" y="2120900"/>
                </a:lnTo>
                <a:lnTo>
                  <a:pt x="1858137" y="2120900"/>
                </a:lnTo>
                <a:lnTo>
                  <a:pt x="1889367" y="2108200"/>
                </a:lnTo>
                <a:lnTo>
                  <a:pt x="1907667" y="2095500"/>
                </a:lnTo>
                <a:lnTo>
                  <a:pt x="1957197" y="2095500"/>
                </a:lnTo>
                <a:lnTo>
                  <a:pt x="1968003" y="2082800"/>
                </a:lnTo>
                <a:lnTo>
                  <a:pt x="2011810" y="2082800"/>
                </a:lnTo>
                <a:lnTo>
                  <a:pt x="2023618" y="2070100"/>
                </a:lnTo>
                <a:lnTo>
                  <a:pt x="2039620" y="2070100"/>
                </a:lnTo>
                <a:lnTo>
                  <a:pt x="2071877" y="2057400"/>
                </a:lnTo>
                <a:lnTo>
                  <a:pt x="2094102" y="2044700"/>
                </a:lnTo>
                <a:lnTo>
                  <a:pt x="2099183" y="2044700"/>
                </a:lnTo>
                <a:lnTo>
                  <a:pt x="2135251" y="2032000"/>
                </a:lnTo>
                <a:lnTo>
                  <a:pt x="2225294" y="2032000"/>
                </a:lnTo>
                <a:lnTo>
                  <a:pt x="2269617" y="2019300"/>
                </a:lnTo>
                <a:lnTo>
                  <a:pt x="2283587" y="2019300"/>
                </a:lnTo>
                <a:lnTo>
                  <a:pt x="2298319" y="2006600"/>
                </a:lnTo>
                <a:lnTo>
                  <a:pt x="2979166" y="2006600"/>
                </a:lnTo>
                <a:lnTo>
                  <a:pt x="2984373" y="1993900"/>
                </a:lnTo>
                <a:lnTo>
                  <a:pt x="3106928" y="1993900"/>
                </a:lnTo>
                <a:lnTo>
                  <a:pt x="3141551" y="1968500"/>
                </a:lnTo>
                <a:lnTo>
                  <a:pt x="3181604" y="1955800"/>
                </a:lnTo>
                <a:lnTo>
                  <a:pt x="3264280" y="1955800"/>
                </a:lnTo>
                <a:lnTo>
                  <a:pt x="3291466" y="1943100"/>
                </a:lnTo>
                <a:lnTo>
                  <a:pt x="3472497" y="1943100"/>
                </a:lnTo>
                <a:lnTo>
                  <a:pt x="3511958" y="1930400"/>
                </a:lnTo>
                <a:lnTo>
                  <a:pt x="3665220" y="1930400"/>
                </a:lnTo>
                <a:lnTo>
                  <a:pt x="3669389" y="1917700"/>
                </a:lnTo>
                <a:lnTo>
                  <a:pt x="3703492" y="1917700"/>
                </a:lnTo>
                <a:lnTo>
                  <a:pt x="3714877" y="1905000"/>
                </a:lnTo>
                <a:lnTo>
                  <a:pt x="3932864" y="1905000"/>
                </a:lnTo>
                <a:lnTo>
                  <a:pt x="3954398" y="1892300"/>
                </a:lnTo>
                <a:lnTo>
                  <a:pt x="4305173" y="1892300"/>
                </a:lnTo>
                <a:lnTo>
                  <a:pt x="4365371" y="1866900"/>
                </a:lnTo>
                <a:lnTo>
                  <a:pt x="4446524" y="1854200"/>
                </a:lnTo>
                <a:lnTo>
                  <a:pt x="4488180" y="1854200"/>
                </a:lnTo>
                <a:lnTo>
                  <a:pt x="4500626" y="1841500"/>
                </a:lnTo>
                <a:lnTo>
                  <a:pt x="4547108" y="1841500"/>
                </a:lnTo>
                <a:lnTo>
                  <a:pt x="4552650" y="1828800"/>
                </a:lnTo>
                <a:lnTo>
                  <a:pt x="6029098" y="1828800"/>
                </a:lnTo>
                <a:lnTo>
                  <a:pt x="6086348" y="1816100"/>
                </a:lnTo>
                <a:lnTo>
                  <a:pt x="6127230" y="1803400"/>
                </a:lnTo>
                <a:lnTo>
                  <a:pt x="6165850" y="1803400"/>
                </a:lnTo>
                <a:lnTo>
                  <a:pt x="6204184" y="1790700"/>
                </a:lnTo>
                <a:lnTo>
                  <a:pt x="6255385" y="1790700"/>
                </a:lnTo>
                <a:lnTo>
                  <a:pt x="6269736" y="1778000"/>
                </a:lnTo>
                <a:lnTo>
                  <a:pt x="6369812" y="1752600"/>
                </a:lnTo>
                <a:lnTo>
                  <a:pt x="6730793" y="1752600"/>
                </a:lnTo>
                <a:lnTo>
                  <a:pt x="6757251" y="1739900"/>
                </a:lnTo>
                <a:lnTo>
                  <a:pt x="6997483" y="1739900"/>
                </a:lnTo>
                <a:lnTo>
                  <a:pt x="7005780" y="1727200"/>
                </a:lnTo>
                <a:lnTo>
                  <a:pt x="7037105" y="1727200"/>
                </a:lnTo>
                <a:lnTo>
                  <a:pt x="7054754" y="1714500"/>
                </a:lnTo>
                <a:lnTo>
                  <a:pt x="7155053" y="1714500"/>
                </a:lnTo>
                <a:lnTo>
                  <a:pt x="7173849" y="1701800"/>
                </a:lnTo>
                <a:lnTo>
                  <a:pt x="7202043" y="1689100"/>
                </a:lnTo>
                <a:lnTo>
                  <a:pt x="7204583" y="1689100"/>
                </a:lnTo>
                <a:lnTo>
                  <a:pt x="7215758" y="1676400"/>
                </a:lnTo>
                <a:lnTo>
                  <a:pt x="7218933" y="1676400"/>
                </a:lnTo>
                <a:lnTo>
                  <a:pt x="7221220" y="1663700"/>
                </a:lnTo>
                <a:lnTo>
                  <a:pt x="7262945" y="1663700"/>
                </a:lnTo>
                <a:lnTo>
                  <a:pt x="7298356" y="1651000"/>
                </a:lnTo>
                <a:lnTo>
                  <a:pt x="7332696" y="1638300"/>
                </a:lnTo>
                <a:lnTo>
                  <a:pt x="7370191" y="1625600"/>
                </a:lnTo>
                <a:lnTo>
                  <a:pt x="7404987" y="1612900"/>
                </a:lnTo>
                <a:lnTo>
                  <a:pt x="7430341" y="1600200"/>
                </a:lnTo>
                <a:lnTo>
                  <a:pt x="7452290" y="1587500"/>
                </a:lnTo>
                <a:lnTo>
                  <a:pt x="7476871" y="1574800"/>
                </a:lnTo>
                <a:lnTo>
                  <a:pt x="7494422" y="1562100"/>
                </a:lnTo>
                <a:lnTo>
                  <a:pt x="7517177" y="1536700"/>
                </a:lnTo>
                <a:lnTo>
                  <a:pt x="7536289" y="1511300"/>
                </a:lnTo>
                <a:lnTo>
                  <a:pt x="7542910" y="1511300"/>
                </a:lnTo>
                <a:lnTo>
                  <a:pt x="7577977" y="1498600"/>
                </a:lnTo>
                <a:lnTo>
                  <a:pt x="7628795" y="1485900"/>
                </a:lnTo>
                <a:lnTo>
                  <a:pt x="7740356" y="1485900"/>
                </a:lnTo>
                <a:lnTo>
                  <a:pt x="7782433" y="1473200"/>
                </a:lnTo>
                <a:lnTo>
                  <a:pt x="7819062" y="1473200"/>
                </a:lnTo>
                <a:lnTo>
                  <a:pt x="7836408" y="1460500"/>
                </a:lnTo>
                <a:lnTo>
                  <a:pt x="7850790" y="1460500"/>
                </a:lnTo>
                <a:lnTo>
                  <a:pt x="7869340" y="1447800"/>
                </a:lnTo>
                <a:lnTo>
                  <a:pt x="7872222" y="1435100"/>
                </a:lnTo>
                <a:lnTo>
                  <a:pt x="7964805" y="1435100"/>
                </a:lnTo>
                <a:lnTo>
                  <a:pt x="7986404" y="1422400"/>
                </a:lnTo>
                <a:lnTo>
                  <a:pt x="8016922" y="1422400"/>
                </a:lnTo>
                <a:lnTo>
                  <a:pt x="8048083" y="1409700"/>
                </a:lnTo>
                <a:lnTo>
                  <a:pt x="8071611" y="1397000"/>
                </a:lnTo>
                <a:lnTo>
                  <a:pt x="8084165" y="1397000"/>
                </a:lnTo>
                <a:lnTo>
                  <a:pt x="8103076" y="1384300"/>
                </a:lnTo>
                <a:lnTo>
                  <a:pt x="8137779" y="1384300"/>
                </a:lnTo>
                <a:lnTo>
                  <a:pt x="8144962" y="1371600"/>
                </a:lnTo>
                <a:lnTo>
                  <a:pt x="8204327" y="1371600"/>
                </a:lnTo>
                <a:lnTo>
                  <a:pt x="8217269" y="1358900"/>
                </a:lnTo>
                <a:lnTo>
                  <a:pt x="8285033" y="1358900"/>
                </a:lnTo>
                <a:lnTo>
                  <a:pt x="8305339" y="1346200"/>
                </a:lnTo>
                <a:lnTo>
                  <a:pt x="8362060" y="1346200"/>
                </a:lnTo>
                <a:lnTo>
                  <a:pt x="8370254" y="1333500"/>
                </a:lnTo>
                <a:lnTo>
                  <a:pt x="8381793" y="1333500"/>
                </a:lnTo>
                <a:lnTo>
                  <a:pt x="8395690" y="1320800"/>
                </a:lnTo>
                <a:lnTo>
                  <a:pt x="8410956" y="1308100"/>
                </a:lnTo>
                <a:lnTo>
                  <a:pt x="8453677" y="1308100"/>
                </a:lnTo>
                <a:lnTo>
                  <a:pt x="8460359" y="1295400"/>
                </a:lnTo>
                <a:lnTo>
                  <a:pt x="8489451" y="1270000"/>
                </a:lnTo>
                <a:lnTo>
                  <a:pt x="8521271" y="1257300"/>
                </a:lnTo>
                <a:lnTo>
                  <a:pt x="8586089" y="1231900"/>
                </a:lnTo>
                <a:lnTo>
                  <a:pt x="8612485" y="1219200"/>
                </a:lnTo>
                <a:lnTo>
                  <a:pt x="8641131" y="1219200"/>
                </a:lnTo>
                <a:lnTo>
                  <a:pt x="8667242" y="1206500"/>
                </a:lnTo>
                <a:lnTo>
                  <a:pt x="8691530" y="1206500"/>
                </a:lnTo>
                <a:lnTo>
                  <a:pt x="8699119" y="1193800"/>
                </a:lnTo>
                <a:lnTo>
                  <a:pt x="8752332" y="1193800"/>
                </a:lnTo>
                <a:lnTo>
                  <a:pt x="8772971" y="1181100"/>
                </a:lnTo>
                <a:lnTo>
                  <a:pt x="8820965" y="1168400"/>
                </a:lnTo>
                <a:lnTo>
                  <a:pt x="8841105" y="1168400"/>
                </a:lnTo>
                <a:lnTo>
                  <a:pt x="8853598" y="1155700"/>
                </a:lnTo>
                <a:lnTo>
                  <a:pt x="8961882" y="1155700"/>
                </a:lnTo>
                <a:lnTo>
                  <a:pt x="8971407" y="1143000"/>
                </a:lnTo>
                <a:lnTo>
                  <a:pt x="9164899" y="1143000"/>
                </a:lnTo>
                <a:lnTo>
                  <a:pt x="9171908" y="1130300"/>
                </a:lnTo>
                <a:lnTo>
                  <a:pt x="9225335" y="1130300"/>
                </a:lnTo>
                <a:lnTo>
                  <a:pt x="9238234" y="1117600"/>
                </a:lnTo>
                <a:lnTo>
                  <a:pt x="9271889" y="1104900"/>
                </a:lnTo>
                <a:lnTo>
                  <a:pt x="9305163" y="1104900"/>
                </a:lnTo>
                <a:lnTo>
                  <a:pt x="9326655" y="1092200"/>
                </a:lnTo>
                <a:lnTo>
                  <a:pt x="9423066" y="1092200"/>
                </a:lnTo>
                <a:lnTo>
                  <a:pt x="9427989" y="1079500"/>
                </a:lnTo>
                <a:lnTo>
                  <a:pt x="9453151" y="1079500"/>
                </a:lnTo>
                <a:lnTo>
                  <a:pt x="9472342" y="1066800"/>
                </a:lnTo>
                <a:lnTo>
                  <a:pt x="9489890" y="1066800"/>
                </a:lnTo>
                <a:lnTo>
                  <a:pt x="9505569" y="1054100"/>
                </a:lnTo>
                <a:lnTo>
                  <a:pt x="9523654" y="1054100"/>
                </a:lnTo>
                <a:lnTo>
                  <a:pt x="9533763" y="1041400"/>
                </a:lnTo>
                <a:lnTo>
                  <a:pt x="9539478" y="1041400"/>
                </a:lnTo>
                <a:lnTo>
                  <a:pt x="9546844" y="1028700"/>
                </a:lnTo>
                <a:lnTo>
                  <a:pt x="9575141" y="1028700"/>
                </a:lnTo>
                <a:lnTo>
                  <a:pt x="9582912" y="1016000"/>
                </a:lnTo>
                <a:lnTo>
                  <a:pt x="9619116" y="1016000"/>
                </a:lnTo>
                <a:lnTo>
                  <a:pt x="9670159" y="990600"/>
                </a:lnTo>
                <a:lnTo>
                  <a:pt x="9712198" y="990600"/>
                </a:lnTo>
                <a:lnTo>
                  <a:pt x="9768586" y="952500"/>
                </a:lnTo>
                <a:lnTo>
                  <a:pt x="9843389" y="952500"/>
                </a:lnTo>
                <a:lnTo>
                  <a:pt x="9926447" y="914400"/>
                </a:lnTo>
                <a:lnTo>
                  <a:pt x="9952355" y="901700"/>
                </a:lnTo>
                <a:lnTo>
                  <a:pt x="9964606" y="889000"/>
                </a:lnTo>
                <a:lnTo>
                  <a:pt x="10000253" y="889000"/>
                </a:lnTo>
                <a:lnTo>
                  <a:pt x="10006076" y="876300"/>
                </a:lnTo>
                <a:lnTo>
                  <a:pt x="10087356" y="876300"/>
                </a:lnTo>
                <a:lnTo>
                  <a:pt x="10138878" y="863600"/>
                </a:lnTo>
                <a:lnTo>
                  <a:pt x="10177399" y="850900"/>
                </a:lnTo>
                <a:lnTo>
                  <a:pt x="12189587" y="850900"/>
                </a:lnTo>
                <a:lnTo>
                  <a:pt x="12192000" y="609600"/>
                </a:lnTo>
                <a:lnTo>
                  <a:pt x="12192000" y="0"/>
                </a:lnTo>
                <a:close/>
              </a:path>
              <a:path w="12192000" h="2286000">
                <a:moveTo>
                  <a:pt x="773150" y="2260600"/>
                </a:moveTo>
                <a:lnTo>
                  <a:pt x="745058" y="2260600"/>
                </a:lnTo>
                <a:lnTo>
                  <a:pt x="757859" y="2273300"/>
                </a:lnTo>
                <a:lnTo>
                  <a:pt x="769594" y="2273300"/>
                </a:lnTo>
                <a:lnTo>
                  <a:pt x="773150" y="2260600"/>
                </a:lnTo>
                <a:close/>
              </a:path>
              <a:path w="12192000" h="2286000">
                <a:moveTo>
                  <a:pt x="787052" y="2260600"/>
                </a:moveTo>
                <a:lnTo>
                  <a:pt x="773150" y="2260600"/>
                </a:lnTo>
                <a:lnTo>
                  <a:pt x="776439" y="2273300"/>
                </a:lnTo>
                <a:lnTo>
                  <a:pt x="781291" y="2273300"/>
                </a:lnTo>
                <a:lnTo>
                  <a:pt x="787052" y="2260600"/>
                </a:lnTo>
                <a:close/>
              </a:path>
              <a:path w="12192000" h="2286000">
                <a:moveTo>
                  <a:pt x="1020756" y="2247900"/>
                </a:moveTo>
                <a:lnTo>
                  <a:pt x="717613" y="2247900"/>
                </a:lnTo>
                <a:lnTo>
                  <a:pt x="722604" y="2260600"/>
                </a:lnTo>
                <a:lnTo>
                  <a:pt x="1018400" y="2260600"/>
                </a:lnTo>
                <a:lnTo>
                  <a:pt x="1020756" y="2247900"/>
                </a:lnTo>
                <a:close/>
              </a:path>
              <a:path w="12192000" h="2286000">
                <a:moveTo>
                  <a:pt x="1263662" y="2247900"/>
                </a:moveTo>
                <a:lnTo>
                  <a:pt x="1230864" y="2247900"/>
                </a:lnTo>
                <a:lnTo>
                  <a:pt x="1239875" y="2260600"/>
                </a:lnTo>
                <a:lnTo>
                  <a:pt x="1263662" y="2247900"/>
                </a:lnTo>
                <a:close/>
              </a:path>
              <a:path w="12192000" h="2286000">
                <a:moveTo>
                  <a:pt x="1381533" y="2247900"/>
                </a:moveTo>
                <a:lnTo>
                  <a:pt x="1279525" y="2247900"/>
                </a:lnTo>
                <a:lnTo>
                  <a:pt x="1285621" y="2260600"/>
                </a:lnTo>
                <a:lnTo>
                  <a:pt x="1375791" y="2260600"/>
                </a:lnTo>
                <a:lnTo>
                  <a:pt x="1381533" y="2247900"/>
                </a:lnTo>
                <a:close/>
              </a:path>
              <a:path w="12192000" h="2286000">
                <a:moveTo>
                  <a:pt x="1462940" y="2235200"/>
                </a:moveTo>
                <a:lnTo>
                  <a:pt x="1153718" y="2235200"/>
                </a:lnTo>
                <a:lnTo>
                  <a:pt x="1154252" y="2247900"/>
                </a:lnTo>
                <a:lnTo>
                  <a:pt x="1394400" y="2247900"/>
                </a:lnTo>
                <a:lnTo>
                  <a:pt x="1411859" y="2260600"/>
                </a:lnTo>
                <a:lnTo>
                  <a:pt x="1462940" y="2235200"/>
                </a:lnTo>
                <a:close/>
              </a:path>
              <a:path w="12192000" h="2286000">
                <a:moveTo>
                  <a:pt x="1148989" y="2235200"/>
                </a:moveTo>
                <a:lnTo>
                  <a:pt x="1133932" y="2235200"/>
                </a:lnTo>
                <a:lnTo>
                  <a:pt x="1137997" y="2247900"/>
                </a:lnTo>
                <a:lnTo>
                  <a:pt x="1143382" y="2247900"/>
                </a:lnTo>
                <a:lnTo>
                  <a:pt x="1148989" y="2235200"/>
                </a:lnTo>
                <a:close/>
              </a:path>
              <a:path w="12192000" h="2286000">
                <a:moveTo>
                  <a:pt x="2663444" y="2006600"/>
                </a:moveTo>
                <a:lnTo>
                  <a:pt x="2304288" y="2006600"/>
                </a:lnTo>
                <a:lnTo>
                  <a:pt x="2316795" y="2019300"/>
                </a:lnTo>
                <a:lnTo>
                  <a:pt x="2325957" y="2032000"/>
                </a:lnTo>
                <a:lnTo>
                  <a:pt x="2337238" y="2032000"/>
                </a:lnTo>
                <a:lnTo>
                  <a:pt x="2356104" y="2019300"/>
                </a:lnTo>
                <a:lnTo>
                  <a:pt x="2642840" y="2019300"/>
                </a:lnTo>
                <a:lnTo>
                  <a:pt x="2663444" y="2006600"/>
                </a:lnTo>
                <a:close/>
              </a:path>
              <a:path w="12192000" h="2286000">
                <a:moveTo>
                  <a:pt x="2458720" y="2019300"/>
                </a:moveTo>
                <a:lnTo>
                  <a:pt x="2383639" y="2019300"/>
                </a:lnTo>
                <a:lnTo>
                  <a:pt x="2407793" y="2032000"/>
                </a:lnTo>
                <a:lnTo>
                  <a:pt x="2431756" y="2032000"/>
                </a:lnTo>
                <a:lnTo>
                  <a:pt x="2458720" y="2019300"/>
                </a:lnTo>
                <a:close/>
              </a:path>
              <a:path w="12192000" h="2286000">
                <a:moveTo>
                  <a:pt x="2961132" y="2006600"/>
                </a:moveTo>
                <a:lnTo>
                  <a:pt x="2809271" y="2006600"/>
                </a:lnTo>
                <a:lnTo>
                  <a:pt x="2824003" y="2019300"/>
                </a:lnTo>
                <a:lnTo>
                  <a:pt x="2849493" y="2019300"/>
                </a:lnTo>
                <a:lnTo>
                  <a:pt x="2846705" y="2032000"/>
                </a:lnTo>
                <a:lnTo>
                  <a:pt x="2858008" y="2032000"/>
                </a:lnTo>
                <a:lnTo>
                  <a:pt x="2925699" y="2019300"/>
                </a:lnTo>
                <a:lnTo>
                  <a:pt x="2961132" y="2006600"/>
                </a:lnTo>
                <a:close/>
              </a:path>
              <a:path w="12192000" h="2286000">
                <a:moveTo>
                  <a:pt x="2759678" y="2006600"/>
                </a:moveTo>
                <a:lnTo>
                  <a:pt x="2663444" y="2006600"/>
                </a:lnTo>
                <a:lnTo>
                  <a:pt x="2696210" y="2019300"/>
                </a:lnTo>
                <a:lnTo>
                  <a:pt x="2749708" y="2019300"/>
                </a:lnTo>
                <a:lnTo>
                  <a:pt x="2759678" y="2006600"/>
                </a:lnTo>
                <a:close/>
              </a:path>
              <a:path w="12192000" h="2286000">
                <a:moveTo>
                  <a:pt x="3636502" y="1930400"/>
                </a:moveTo>
                <a:lnTo>
                  <a:pt x="3552063" y="1930400"/>
                </a:lnTo>
                <a:lnTo>
                  <a:pt x="3577923" y="1943100"/>
                </a:lnTo>
                <a:lnTo>
                  <a:pt x="3606736" y="1943100"/>
                </a:lnTo>
                <a:lnTo>
                  <a:pt x="3636502" y="1930400"/>
                </a:lnTo>
                <a:close/>
              </a:path>
              <a:path w="12192000" h="2286000">
                <a:moveTo>
                  <a:pt x="5149977" y="1917700"/>
                </a:moveTo>
                <a:lnTo>
                  <a:pt x="5053457" y="1917700"/>
                </a:lnTo>
                <a:lnTo>
                  <a:pt x="5094351" y="1930400"/>
                </a:lnTo>
                <a:lnTo>
                  <a:pt x="5100320" y="1930400"/>
                </a:lnTo>
                <a:lnTo>
                  <a:pt x="5149977" y="1917700"/>
                </a:lnTo>
                <a:close/>
              </a:path>
              <a:path w="12192000" h="2286000">
                <a:moveTo>
                  <a:pt x="5182997" y="1917700"/>
                </a:moveTo>
                <a:lnTo>
                  <a:pt x="5154295" y="1917700"/>
                </a:lnTo>
                <a:lnTo>
                  <a:pt x="5169535" y="1930400"/>
                </a:lnTo>
                <a:lnTo>
                  <a:pt x="5182997" y="1917700"/>
                </a:lnTo>
                <a:close/>
              </a:path>
              <a:path w="12192000" h="2286000">
                <a:moveTo>
                  <a:pt x="3916807" y="1905000"/>
                </a:moveTo>
                <a:lnTo>
                  <a:pt x="3727450" y="1905000"/>
                </a:lnTo>
                <a:lnTo>
                  <a:pt x="3733419" y="1917700"/>
                </a:lnTo>
                <a:lnTo>
                  <a:pt x="3885846" y="1917700"/>
                </a:lnTo>
                <a:lnTo>
                  <a:pt x="3916807" y="1905000"/>
                </a:lnTo>
                <a:close/>
              </a:path>
              <a:path w="12192000" h="2286000">
                <a:moveTo>
                  <a:pt x="5439410" y="1892300"/>
                </a:moveTo>
                <a:lnTo>
                  <a:pt x="4963493" y="1892300"/>
                </a:lnTo>
                <a:lnTo>
                  <a:pt x="4992751" y="1917700"/>
                </a:lnTo>
                <a:lnTo>
                  <a:pt x="5336159" y="1917700"/>
                </a:lnTo>
                <a:lnTo>
                  <a:pt x="5350002" y="1905000"/>
                </a:lnTo>
                <a:lnTo>
                  <a:pt x="5421189" y="1905000"/>
                </a:lnTo>
                <a:lnTo>
                  <a:pt x="5439410" y="1892300"/>
                </a:lnTo>
                <a:close/>
              </a:path>
              <a:path w="12192000" h="2286000">
                <a:moveTo>
                  <a:pt x="4271645" y="1892300"/>
                </a:moveTo>
                <a:lnTo>
                  <a:pt x="3974885" y="1892300"/>
                </a:lnTo>
                <a:lnTo>
                  <a:pt x="3987800" y="1905000"/>
                </a:lnTo>
                <a:lnTo>
                  <a:pt x="4223893" y="1905000"/>
                </a:lnTo>
                <a:lnTo>
                  <a:pt x="4271645" y="1892300"/>
                </a:lnTo>
                <a:close/>
              </a:path>
              <a:path w="12192000" h="2286000">
                <a:moveTo>
                  <a:pt x="5671649" y="1879600"/>
                </a:moveTo>
                <a:lnTo>
                  <a:pt x="4893818" y="1879600"/>
                </a:lnTo>
                <a:lnTo>
                  <a:pt x="4903065" y="1892300"/>
                </a:lnTo>
                <a:lnTo>
                  <a:pt x="5486019" y="1892300"/>
                </a:lnTo>
                <a:lnTo>
                  <a:pt x="5490972" y="1905000"/>
                </a:lnTo>
                <a:lnTo>
                  <a:pt x="5504815" y="1905000"/>
                </a:lnTo>
                <a:lnTo>
                  <a:pt x="5629783" y="1892300"/>
                </a:lnTo>
                <a:lnTo>
                  <a:pt x="5671649" y="1879600"/>
                </a:lnTo>
                <a:close/>
              </a:path>
              <a:path w="12192000" h="2286000">
                <a:moveTo>
                  <a:pt x="5772912" y="1866900"/>
                </a:moveTo>
                <a:lnTo>
                  <a:pt x="4856386" y="1866900"/>
                </a:lnTo>
                <a:lnTo>
                  <a:pt x="4868672" y="1879600"/>
                </a:lnTo>
                <a:lnTo>
                  <a:pt x="5736617" y="1879600"/>
                </a:lnTo>
                <a:lnTo>
                  <a:pt x="5772912" y="1866900"/>
                </a:lnTo>
                <a:close/>
              </a:path>
              <a:path w="12192000" h="2286000">
                <a:moveTo>
                  <a:pt x="4488180" y="1854200"/>
                </a:moveTo>
                <a:lnTo>
                  <a:pt x="4446524" y="1854200"/>
                </a:lnTo>
                <a:lnTo>
                  <a:pt x="4445508" y="1866900"/>
                </a:lnTo>
                <a:lnTo>
                  <a:pt x="4488180" y="1854200"/>
                </a:lnTo>
                <a:close/>
              </a:path>
              <a:path w="12192000" h="2286000">
                <a:moveTo>
                  <a:pt x="6029098" y="1828800"/>
                </a:moveTo>
                <a:lnTo>
                  <a:pt x="4598924" y="1828800"/>
                </a:lnTo>
                <a:lnTo>
                  <a:pt x="4605147" y="1841500"/>
                </a:lnTo>
                <a:lnTo>
                  <a:pt x="4632452" y="1841500"/>
                </a:lnTo>
                <a:lnTo>
                  <a:pt x="4634230" y="1854200"/>
                </a:lnTo>
                <a:lnTo>
                  <a:pt x="4660411" y="1854200"/>
                </a:lnTo>
                <a:lnTo>
                  <a:pt x="4677664" y="1866900"/>
                </a:lnTo>
                <a:lnTo>
                  <a:pt x="5867400" y="1866900"/>
                </a:lnTo>
                <a:lnTo>
                  <a:pt x="5902217" y="1854200"/>
                </a:lnTo>
                <a:lnTo>
                  <a:pt x="5961919" y="1841500"/>
                </a:lnTo>
                <a:lnTo>
                  <a:pt x="6029098" y="1828800"/>
                </a:lnTo>
                <a:close/>
              </a:path>
              <a:path w="12192000" h="2286000">
                <a:moveTo>
                  <a:pt x="4598924" y="1828800"/>
                </a:moveTo>
                <a:lnTo>
                  <a:pt x="4552650" y="1828800"/>
                </a:lnTo>
                <a:lnTo>
                  <a:pt x="4568015" y="1841500"/>
                </a:lnTo>
                <a:lnTo>
                  <a:pt x="4585880" y="1841500"/>
                </a:lnTo>
                <a:lnTo>
                  <a:pt x="4598924" y="1828800"/>
                </a:lnTo>
                <a:close/>
              </a:path>
              <a:path w="12192000" h="2286000">
                <a:moveTo>
                  <a:pt x="6469072" y="1765300"/>
                </a:moveTo>
                <a:lnTo>
                  <a:pt x="6445811" y="1765300"/>
                </a:lnTo>
                <a:lnTo>
                  <a:pt x="6459982" y="1778000"/>
                </a:lnTo>
                <a:lnTo>
                  <a:pt x="6469072" y="1765300"/>
                </a:lnTo>
                <a:close/>
              </a:path>
              <a:path w="12192000" h="2286000">
                <a:moveTo>
                  <a:pt x="6404610" y="1752600"/>
                </a:moveTo>
                <a:lnTo>
                  <a:pt x="6382639" y="1752600"/>
                </a:lnTo>
                <a:lnTo>
                  <a:pt x="6382696" y="1765300"/>
                </a:lnTo>
                <a:lnTo>
                  <a:pt x="6393908" y="1765300"/>
                </a:lnTo>
                <a:lnTo>
                  <a:pt x="6404610" y="1752600"/>
                </a:lnTo>
                <a:close/>
              </a:path>
              <a:path w="12192000" h="2286000">
                <a:moveTo>
                  <a:pt x="6519799" y="1752600"/>
                </a:moveTo>
                <a:lnTo>
                  <a:pt x="6404610" y="1752600"/>
                </a:lnTo>
                <a:lnTo>
                  <a:pt x="6411279" y="1765300"/>
                </a:lnTo>
                <a:lnTo>
                  <a:pt x="6514338" y="1765300"/>
                </a:lnTo>
                <a:lnTo>
                  <a:pt x="6519799" y="1752600"/>
                </a:lnTo>
                <a:close/>
              </a:path>
              <a:path w="12192000" h="2286000">
                <a:moveTo>
                  <a:pt x="6591238" y="1752600"/>
                </a:moveTo>
                <a:lnTo>
                  <a:pt x="6540881" y="1752600"/>
                </a:lnTo>
                <a:lnTo>
                  <a:pt x="6544183" y="1765300"/>
                </a:lnTo>
                <a:lnTo>
                  <a:pt x="6577076" y="1765300"/>
                </a:lnTo>
                <a:lnTo>
                  <a:pt x="6591238" y="1752600"/>
                </a:lnTo>
                <a:close/>
              </a:path>
              <a:path w="12192000" h="2286000">
                <a:moveTo>
                  <a:pt x="7097204" y="1714500"/>
                </a:moveTo>
                <a:lnTo>
                  <a:pt x="7071117" y="1714500"/>
                </a:lnTo>
                <a:lnTo>
                  <a:pt x="7082790" y="1727200"/>
                </a:lnTo>
                <a:lnTo>
                  <a:pt x="7091473" y="1727200"/>
                </a:lnTo>
                <a:lnTo>
                  <a:pt x="7097204" y="1714500"/>
                </a:lnTo>
                <a:close/>
              </a:path>
              <a:path w="12192000" h="2286000">
                <a:moveTo>
                  <a:pt x="7128287" y="1714500"/>
                </a:moveTo>
                <a:lnTo>
                  <a:pt x="7101220" y="1714500"/>
                </a:lnTo>
                <a:lnTo>
                  <a:pt x="7104760" y="1727200"/>
                </a:lnTo>
                <a:lnTo>
                  <a:pt x="7115321" y="1727200"/>
                </a:lnTo>
                <a:lnTo>
                  <a:pt x="7128287" y="1714500"/>
                </a:lnTo>
                <a:close/>
              </a:path>
              <a:path w="12192000" h="2286000">
                <a:moveTo>
                  <a:pt x="7813754" y="1473200"/>
                </a:moveTo>
                <a:lnTo>
                  <a:pt x="7782433" y="1473200"/>
                </a:lnTo>
                <a:lnTo>
                  <a:pt x="7806279" y="1485900"/>
                </a:lnTo>
                <a:lnTo>
                  <a:pt x="7813754" y="1473200"/>
                </a:lnTo>
                <a:close/>
              </a:path>
              <a:path w="12192000" h="2286000">
                <a:moveTo>
                  <a:pt x="7911846" y="1435100"/>
                </a:moveTo>
                <a:lnTo>
                  <a:pt x="7872222" y="1435100"/>
                </a:lnTo>
                <a:lnTo>
                  <a:pt x="7894701" y="1447800"/>
                </a:lnTo>
                <a:lnTo>
                  <a:pt x="7898765" y="1447800"/>
                </a:lnTo>
                <a:lnTo>
                  <a:pt x="7911846" y="1435100"/>
                </a:lnTo>
                <a:close/>
              </a:path>
              <a:path w="12192000" h="2286000">
                <a:moveTo>
                  <a:pt x="7957184" y="1435100"/>
                </a:moveTo>
                <a:lnTo>
                  <a:pt x="7911846" y="1435100"/>
                </a:lnTo>
                <a:lnTo>
                  <a:pt x="7919084" y="1447800"/>
                </a:lnTo>
                <a:lnTo>
                  <a:pt x="7949310" y="1447800"/>
                </a:lnTo>
                <a:lnTo>
                  <a:pt x="7957184" y="1435100"/>
                </a:lnTo>
                <a:close/>
              </a:path>
              <a:path w="12192000" h="2286000">
                <a:moveTo>
                  <a:pt x="9042169" y="1143000"/>
                </a:moveTo>
                <a:lnTo>
                  <a:pt x="8971407" y="1143000"/>
                </a:lnTo>
                <a:lnTo>
                  <a:pt x="9015730" y="1155700"/>
                </a:lnTo>
                <a:lnTo>
                  <a:pt x="9042169" y="1143000"/>
                </a:lnTo>
                <a:close/>
              </a:path>
              <a:path w="12192000" h="2286000">
                <a:moveTo>
                  <a:pt x="9137015" y="1143000"/>
                </a:moveTo>
                <a:lnTo>
                  <a:pt x="9053630" y="1143000"/>
                </a:lnTo>
                <a:lnTo>
                  <a:pt x="9064001" y="1155700"/>
                </a:lnTo>
                <a:lnTo>
                  <a:pt x="9087166" y="1155700"/>
                </a:lnTo>
                <a:lnTo>
                  <a:pt x="9137015" y="1143000"/>
                </a:lnTo>
                <a:close/>
              </a:path>
              <a:path w="12192000" h="2286000">
                <a:moveTo>
                  <a:pt x="9305163" y="1104900"/>
                </a:moveTo>
                <a:lnTo>
                  <a:pt x="9282430" y="1104900"/>
                </a:lnTo>
                <a:lnTo>
                  <a:pt x="9289288" y="1117600"/>
                </a:lnTo>
                <a:lnTo>
                  <a:pt x="9296654" y="1117600"/>
                </a:lnTo>
                <a:lnTo>
                  <a:pt x="9305163" y="1104900"/>
                </a:lnTo>
                <a:close/>
              </a:path>
              <a:path w="12192000" h="2286000">
                <a:moveTo>
                  <a:pt x="9397111" y="1092200"/>
                </a:moveTo>
                <a:lnTo>
                  <a:pt x="9326655" y="1092200"/>
                </a:lnTo>
                <a:lnTo>
                  <a:pt x="9336706" y="1104900"/>
                </a:lnTo>
                <a:lnTo>
                  <a:pt x="9353972" y="1104900"/>
                </a:lnTo>
                <a:lnTo>
                  <a:pt x="9397111" y="1092200"/>
                </a:lnTo>
                <a:close/>
              </a:path>
              <a:path w="12192000" h="2286000">
                <a:moveTo>
                  <a:pt x="9556694" y="1028700"/>
                </a:moveTo>
                <a:lnTo>
                  <a:pt x="9546844" y="1028700"/>
                </a:lnTo>
                <a:lnTo>
                  <a:pt x="9543796" y="1041400"/>
                </a:lnTo>
                <a:lnTo>
                  <a:pt x="9549638" y="1041400"/>
                </a:lnTo>
                <a:lnTo>
                  <a:pt x="9556694" y="1028700"/>
                </a:lnTo>
                <a:close/>
              </a:path>
              <a:path w="12192000" h="2286000">
                <a:moveTo>
                  <a:pt x="9776206" y="952500"/>
                </a:moveTo>
                <a:lnTo>
                  <a:pt x="9768586" y="952500"/>
                </a:lnTo>
                <a:lnTo>
                  <a:pt x="9773539" y="965200"/>
                </a:lnTo>
                <a:lnTo>
                  <a:pt x="9776206" y="952500"/>
                </a:lnTo>
                <a:close/>
              </a:path>
              <a:path w="12192000" h="2286000">
                <a:moveTo>
                  <a:pt x="9843389" y="952500"/>
                </a:moveTo>
                <a:lnTo>
                  <a:pt x="9785604" y="952500"/>
                </a:lnTo>
                <a:lnTo>
                  <a:pt x="9801860" y="965200"/>
                </a:lnTo>
                <a:lnTo>
                  <a:pt x="9830816" y="965200"/>
                </a:lnTo>
                <a:lnTo>
                  <a:pt x="9843389" y="952500"/>
                </a:lnTo>
                <a:close/>
              </a:path>
              <a:path w="12192000" h="2286000">
                <a:moveTo>
                  <a:pt x="12189587" y="850900"/>
                </a:moveTo>
                <a:lnTo>
                  <a:pt x="11237630" y="850900"/>
                </a:lnTo>
                <a:lnTo>
                  <a:pt x="11289823" y="863600"/>
                </a:lnTo>
                <a:lnTo>
                  <a:pt x="11900281" y="863600"/>
                </a:lnTo>
                <a:lnTo>
                  <a:pt x="11933816" y="876300"/>
                </a:lnTo>
                <a:lnTo>
                  <a:pt x="12033083" y="876300"/>
                </a:lnTo>
                <a:lnTo>
                  <a:pt x="12056618" y="889000"/>
                </a:lnTo>
                <a:lnTo>
                  <a:pt x="12078741" y="901700"/>
                </a:lnTo>
                <a:lnTo>
                  <a:pt x="12134467" y="901700"/>
                </a:lnTo>
                <a:lnTo>
                  <a:pt x="12163806" y="914400"/>
                </a:lnTo>
                <a:lnTo>
                  <a:pt x="12170791" y="914400"/>
                </a:lnTo>
                <a:lnTo>
                  <a:pt x="12189206" y="889000"/>
                </a:lnTo>
                <a:lnTo>
                  <a:pt x="12189587" y="850900"/>
                </a:lnTo>
                <a:close/>
              </a:path>
              <a:path w="12192000" h="2286000">
                <a:moveTo>
                  <a:pt x="11863143" y="876300"/>
                </a:moveTo>
                <a:lnTo>
                  <a:pt x="11659235" y="876300"/>
                </a:lnTo>
                <a:lnTo>
                  <a:pt x="11687121" y="901700"/>
                </a:lnTo>
                <a:lnTo>
                  <a:pt x="11836066" y="901700"/>
                </a:lnTo>
                <a:lnTo>
                  <a:pt x="11863143" y="876300"/>
                </a:lnTo>
                <a:close/>
              </a:path>
              <a:path w="12192000" h="2286000">
                <a:moveTo>
                  <a:pt x="10761797" y="876300"/>
                </a:moveTo>
                <a:lnTo>
                  <a:pt x="10666781" y="876300"/>
                </a:lnTo>
                <a:lnTo>
                  <a:pt x="10712080" y="889000"/>
                </a:lnTo>
                <a:lnTo>
                  <a:pt x="10748391" y="889000"/>
                </a:lnTo>
                <a:lnTo>
                  <a:pt x="10761797" y="876300"/>
                </a:lnTo>
                <a:close/>
              </a:path>
              <a:path w="12192000" h="2286000">
                <a:moveTo>
                  <a:pt x="11900281" y="863600"/>
                </a:moveTo>
                <a:lnTo>
                  <a:pt x="11332729" y="863600"/>
                </a:lnTo>
                <a:lnTo>
                  <a:pt x="11367897" y="876300"/>
                </a:lnTo>
                <a:lnTo>
                  <a:pt x="11427594" y="889000"/>
                </a:lnTo>
                <a:lnTo>
                  <a:pt x="11476005" y="889000"/>
                </a:lnTo>
                <a:lnTo>
                  <a:pt x="11520844" y="876300"/>
                </a:lnTo>
                <a:lnTo>
                  <a:pt x="11863143" y="876300"/>
                </a:lnTo>
                <a:lnTo>
                  <a:pt x="11900281" y="863600"/>
                </a:lnTo>
                <a:close/>
              </a:path>
              <a:path w="12192000" h="2286000">
                <a:moveTo>
                  <a:pt x="11659235" y="876300"/>
                </a:moveTo>
                <a:lnTo>
                  <a:pt x="11591708" y="876300"/>
                </a:lnTo>
                <a:lnTo>
                  <a:pt x="11611054" y="889000"/>
                </a:lnTo>
                <a:lnTo>
                  <a:pt x="11632138" y="889000"/>
                </a:lnTo>
                <a:lnTo>
                  <a:pt x="11659235" y="876300"/>
                </a:lnTo>
                <a:close/>
              </a:path>
              <a:path w="12192000" h="2286000">
                <a:moveTo>
                  <a:pt x="10814304" y="863600"/>
                </a:moveTo>
                <a:lnTo>
                  <a:pt x="10563723" y="863600"/>
                </a:lnTo>
                <a:lnTo>
                  <a:pt x="10616120" y="876300"/>
                </a:lnTo>
                <a:lnTo>
                  <a:pt x="10807041" y="876300"/>
                </a:lnTo>
                <a:lnTo>
                  <a:pt x="10814304" y="863600"/>
                </a:lnTo>
                <a:close/>
              </a:path>
              <a:path w="12192000" h="2286000">
                <a:moveTo>
                  <a:pt x="10928570" y="863600"/>
                </a:moveTo>
                <a:lnTo>
                  <a:pt x="10880151" y="863600"/>
                </a:lnTo>
                <a:lnTo>
                  <a:pt x="10893298" y="876300"/>
                </a:lnTo>
                <a:lnTo>
                  <a:pt x="10928570" y="863600"/>
                </a:lnTo>
                <a:close/>
              </a:path>
              <a:path w="12192000" h="2286000">
                <a:moveTo>
                  <a:pt x="10438036" y="850900"/>
                </a:moveTo>
                <a:lnTo>
                  <a:pt x="10213054" y="850900"/>
                </a:lnTo>
                <a:lnTo>
                  <a:pt x="10238192" y="863600"/>
                </a:lnTo>
                <a:lnTo>
                  <a:pt x="10393759" y="863600"/>
                </a:lnTo>
                <a:lnTo>
                  <a:pt x="10438036" y="850900"/>
                </a:lnTo>
                <a:close/>
              </a:path>
              <a:path w="12192000" h="2286000">
                <a:moveTo>
                  <a:pt x="11035547" y="850900"/>
                </a:moveTo>
                <a:lnTo>
                  <a:pt x="10468229" y="850900"/>
                </a:lnTo>
                <a:lnTo>
                  <a:pt x="10513217" y="863600"/>
                </a:lnTo>
                <a:lnTo>
                  <a:pt x="10982499" y="863600"/>
                </a:lnTo>
                <a:lnTo>
                  <a:pt x="11035547" y="850900"/>
                </a:lnTo>
                <a:close/>
              </a:path>
              <a:path w="12192000" h="2286000">
                <a:moveTo>
                  <a:pt x="11237630" y="850900"/>
                </a:moveTo>
                <a:lnTo>
                  <a:pt x="11035547" y="850900"/>
                </a:lnTo>
                <a:lnTo>
                  <a:pt x="11068177" y="863600"/>
                </a:lnTo>
                <a:lnTo>
                  <a:pt x="11174603" y="863600"/>
                </a:lnTo>
                <a:lnTo>
                  <a:pt x="11237630" y="8509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78110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6389" y="2763122"/>
            <a:ext cx="7853934" cy="3495332"/>
          </a:xfrm>
          <a:prstGeom prst="rect">
            <a:avLst/>
          </a:prstGeom>
        </p:spPr>
        <p:txBody>
          <a:bodyPr vert="horz" wrap="square" lIns="0" tIns="92726" rIns="0" bIns="0" rtlCol="0">
            <a:spAutoFit/>
          </a:bodyPr>
          <a:lstStyle/>
          <a:p>
            <a:pPr marL="10478">
              <a:spcBef>
                <a:spcPts val="730"/>
              </a:spcBef>
            </a:pPr>
            <a:r>
              <a:rPr sz="1073" spc="-4" dirty="0">
                <a:solidFill>
                  <a:srgbClr val="252525"/>
                </a:solidFill>
                <a:latin typeface="Arial MT"/>
                <a:cs typeface="Arial MT"/>
              </a:rPr>
              <a:t>1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.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Monitoring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Controlling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Work</a:t>
            </a:r>
            <a:endParaRPr sz="1485">
              <a:latin typeface="Arial MT"/>
              <a:cs typeface="Arial MT"/>
            </a:endParaRPr>
          </a:p>
          <a:p>
            <a:pPr marL="199073" marR="4191" indent="-189119">
              <a:lnSpc>
                <a:spcPts val="1600"/>
              </a:lnSpc>
              <a:spcBef>
                <a:spcPts val="850"/>
              </a:spcBef>
              <a:buChar char="•"/>
              <a:tabLst>
                <a:tab pos="199073" algn="l"/>
                <a:tab pos="199596" algn="l"/>
              </a:tabLst>
            </a:pP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Monitoring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Controlling</a:t>
            </a:r>
            <a:r>
              <a:rPr sz="1485" spc="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Work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collects,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measures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disseminates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performance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information,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assesses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measures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trends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forecast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potential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items 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requiring</a:t>
            </a:r>
            <a:r>
              <a:rPr sz="1485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action.</a:t>
            </a:r>
            <a:r>
              <a:rPr sz="1485" spc="39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This includes</a:t>
            </a:r>
            <a:r>
              <a:rPr sz="1485" spc="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monitoring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risks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ensuring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that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they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are </a:t>
            </a:r>
            <a:r>
              <a:rPr sz="1485" spc="-39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being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managed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according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project’s</a:t>
            </a:r>
            <a:r>
              <a:rPr sz="1485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risk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 plans.</a:t>
            </a:r>
            <a:endParaRPr sz="1485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199073" indent="-189119">
              <a:spcBef>
                <a:spcPts val="1172"/>
              </a:spcBef>
              <a:buChar char="•"/>
              <a:tabLst>
                <a:tab pos="199073" algn="l"/>
                <a:tab pos="19959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485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485">
              <a:latin typeface="Arial MT"/>
              <a:cs typeface="Arial MT"/>
            </a:endParaRPr>
          </a:p>
          <a:p>
            <a:pPr>
              <a:spcBef>
                <a:spcPts val="4"/>
              </a:spcBef>
              <a:buClr>
                <a:srgbClr val="252525"/>
              </a:buClr>
              <a:buFont typeface="Arial MT"/>
              <a:buChar char="•"/>
            </a:pPr>
            <a:endParaRPr sz="2310">
              <a:latin typeface="Arial MT"/>
              <a:cs typeface="Arial MT"/>
            </a:endParaRPr>
          </a:p>
          <a:p>
            <a:pPr marL="576263" lvl="1" indent="-189119"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spcBef>
                <a:spcPts val="239"/>
              </a:spcBef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preventive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spcBef>
                <a:spcPts val="231"/>
              </a:spcBef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Forecasts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spcBef>
                <a:spcPts val="235"/>
              </a:spcBef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Recommended defect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repair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spcBef>
                <a:spcPts val="239"/>
              </a:spcBef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Requested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485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5028" y="5983794"/>
            <a:ext cx="8223790" cy="731330"/>
          </a:xfrm>
          <a:custGeom>
            <a:avLst/>
            <a:gdLst/>
            <a:ahLst/>
            <a:cxnLst/>
            <a:rect l="l" t="t" r="r" b="b"/>
            <a:pathLst>
              <a:path w="9968230" h="886459">
                <a:moveTo>
                  <a:pt x="62230" y="859790"/>
                </a:moveTo>
                <a:lnTo>
                  <a:pt x="52591" y="863600"/>
                </a:lnTo>
                <a:lnTo>
                  <a:pt x="10455" y="877569"/>
                </a:lnTo>
                <a:lnTo>
                  <a:pt x="0" y="881380"/>
                </a:lnTo>
                <a:lnTo>
                  <a:pt x="5461" y="883919"/>
                </a:lnTo>
                <a:lnTo>
                  <a:pt x="16002" y="886460"/>
                </a:lnTo>
                <a:lnTo>
                  <a:pt x="9967722" y="886460"/>
                </a:lnTo>
                <a:lnTo>
                  <a:pt x="9967722" y="868680"/>
                </a:lnTo>
                <a:lnTo>
                  <a:pt x="99015" y="868680"/>
                </a:lnTo>
                <a:lnTo>
                  <a:pt x="62230" y="859790"/>
                </a:lnTo>
                <a:close/>
              </a:path>
              <a:path w="9968230" h="886459">
                <a:moveTo>
                  <a:pt x="518773" y="763270"/>
                </a:moveTo>
                <a:lnTo>
                  <a:pt x="460559" y="765810"/>
                </a:lnTo>
                <a:lnTo>
                  <a:pt x="351832" y="773430"/>
                </a:lnTo>
                <a:lnTo>
                  <a:pt x="311946" y="778510"/>
                </a:lnTo>
                <a:lnTo>
                  <a:pt x="288798" y="779780"/>
                </a:lnTo>
                <a:lnTo>
                  <a:pt x="252012" y="795020"/>
                </a:lnTo>
                <a:lnTo>
                  <a:pt x="214056" y="817880"/>
                </a:lnTo>
                <a:lnTo>
                  <a:pt x="175514" y="842010"/>
                </a:lnTo>
                <a:lnTo>
                  <a:pt x="136971" y="861060"/>
                </a:lnTo>
                <a:lnTo>
                  <a:pt x="99015" y="868680"/>
                </a:lnTo>
                <a:lnTo>
                  <a:pt x="9967722" y="868680"/>
                </a:lnTo>
                <a:lnTo>
                  <a:pt x="9967722" y="770890"/>
                </a:lnTo>
                <a:lnTo>
                  <a:pt x="616331" y="770890"/>
                </a:lnTo>
                <a:lnTo>
                  <a:pt x="572468" y="764540"/>
                </a:lnTo>
                <a:lnTo>
                  <a:pt x="518773" y="763270"/>
                </a:lnTo>
                <a:close/>
              </a:path>
              <a:path w="9968230" h="886459">
                <a:moveTo>
                  <a:pt x="683387" y="713740"/>
                </a:moveTo>
                <a:lnTo>
                  <a:pt x="688232" y="737870"/>
                </a:lnTo>
                <a:lnTo>
                  <a:pt x="666337" y="749300"/>
                </a:lnTo>
                <a:lnTo>
                  <a:pt x="636202" y="756920"/>
                </a:lnTo>
                <a:lnTo>
                  <a:pt x="616331" y="770890"/>
                </a:lnTo>
                <a:lnTo>
                  <a:pt x="9967722" y="770890"/>
                </a:lnTo>
                <a:lnTo>
                  <a:pt x="9967722" y="715010"/>
                </a:lnTo>
                <a:lnTo>
                  <a:pt x="715744" y="715010"/>
                </a:lnTo>
                <a:lnTo>
                  <a:pt x="683387" y="713740"/>
                </a:lnTo>
                <a:close/>
              </a:path>
              <a:path w="9968230" h="886459">
                <a:moveTo>
                  <a:pt x="816483" y="685800"/>
                </a:moveTo>
                <a:lnTo>
                  <a:pt x="808416" y="689610"/>
                </a:lnTo>
                <a:lnTo>
                  <a:pt x="793099" y="692150"/>
                </a:lnTo>
                <a:lnTo>
                  <a:pt x="776138" y="694690"/>
                </a:lnTo>
                <a:lnTo>
                  <a:pt x="763143" y="695960"/>
                </a:lnTo>
                <a:lnTo>
                  <a:pt x="767218" y="709930"/>
                </a:lnTo>
                <a:lnTo>
                  <a:pt x="747553" y="715010"/>
                </a:lnTo>
                <a:lnTo>
                  <a:pt x="9967722" y="715010"/>
                </a:lnTo>
                <a:lnTo>
                  <a:pt x="9967722" y="713740"/>
                </a:lnTo>
                <a:lnTo>
                  <a:pt x="1133856" y="713740"/>
                </a:lnTo>
                <a:lnTo>
                  <a:pt x="1129481" y="708660"/>
                </a:lnTo>
                <a:lnTo>
                  <a:pt x="975614" y="708660"/>
                </a:lnTo>
                <a:lnTo>
                  <a:pt x="968375" y="693420"/>
                </a:lnTo>
                <a:lnTo>
                  <a:pt x="890778" y="693420"/>
                </a:lnTo>
                <a:lnTo>
                  <a:pt x="816483" y="685800"/>
                </a:lnTo>
                <a:close/>
              </a:path>
              <a:path w="9968230" h="886459">
                <a:moveTo>
                  <a:pt x="1464183" y="668019"/>
                </a:moveTo>
                <a:lnTo>
                  <a:pt x="1432048" y="669290"/>
                </a:lnTo>
                <a:lnTo>
                  <a:pt x="1370933" y="676910"/>
                </a:lnTo>
                <a:lnTo>
                  <a:pt x="1309485" y="685800"/>
                </a:lnTo>
                <a:lnTo>
                  <a:pt x="1276350" y="689610"/>
                </a:lnTo>
                <a:lnTo>
                  <a:pt x="1133856" y="713740"/>
                </a:lnTo>
                <a:lnTo>
                  <a:pt x="9967722" y="713740"/>
                </a:lnTo>
                <a:lnTo>
                  <a:pt x="9967722" y="687070"/>
                </a:lnTo>
                <a:lnTo>
                  <a:pt x="1856739" y="687070"/>
                </a:lnTo>
                <a:lnTo>
                  <a:pt x="1846868" y="681990"/>
                </a:lnTo>
                <a:lnTo>
                  <a:pt x="1564483" y="681990"/>
                </a:lnTo>
                <a:lnTo>
                  <a:pt x="1538954" y="680719"/>
                </a:lnTo>
                <a:lnTo>
                  <a:pt x="1464183" y="668019"/>
                </a:lnTo>
                <a:close/>
              </a:path>
              <a:path w="9968230" h="886459">
                <a:moveTo>
                  <a:pt x="1062355" y="689610"/>
                </a:moveTo>
                <a:lnTo>
                  <a:pt x="1033526" y="689610"/>
                </a:lnTo>
                <a:lnTo>
                  <a:pt x="975614" y="708660"/>
                </a:lnTo>
                <a:lnTo>
                  <a:pt x="1129481" y="708660"/>
                </a:lnTo>
                <a:lnTo>
                  <a:pt x="1118545" y="695960"/>
                </a:lnTo>
                <a:lnTo>
                  <a:pt x="1080845" y="695960"/>
                </a:lnTo>
                <a:lnTo>
                  <a:pt x="1072769" y="694690"/>
                </a:lnTo>
                <a:lnTo>
                  <a:pt x="1062355" y="689610"/>
                </a:lnTo>
                <a:close/>
              </a:path>
              <a:path w="9968230" h="886459">
                <a:moveTo>
                  <a:pt x="1114171" y="690880"/>
                </a:moveTo>
                <a:lnTo>
                  <a:pt x="1101236" y="694690"/>
                </a:lnTo>
                <a:lnTo>
                  <a:pt x="1090231" y="695960"/>
                </a:lnTo>
                <a:lnTo>
                  <a:pt x="1118545" y="695960"/>
                </a:lnTo>
                <a:lnTo>
                  <a:pt x="1114171" y="690880"/>
                </a:lnTo>
                <a:close/>
              </a:path>
              <a:path w="9968230" h="886459">
                <a:moveTo>
                  <a:pt x="965962" y="688340"/>
                </a:moveTo>
                <a:lnTo>
                  <a:pt x="890778" y="693420"/>
                </a:lnTo>
                <a:lnTo>
                  <a:pt x="968375" y="693420"/>
                </a:lnTo>
                <a:lnTo>
                  <a:pt x="965962" y="688340"/>
                </a:lnTo>
                <a:close/>
              </a:path>
              <a:path w="9968230" h="886459">
                <a:moveTo>
                  <a:pt x="1913374" y="657860"/>
                </a:moveTo>
                <a:lnTo>
                  <a:pt x="1878669" y="659130"/>
                </a:lnTo>
                <a:lnTo>
                  <a:pt x="1857903" y="668019"/>
                </a:lnTo>
                <a:lnTo>
                  <a:pt x="1856739" y="687070"/>
                </a:lnTo>
                <a:lnTo>
                  <a:pt x="9967722" y="687070"/>
                </a:lnTo>
                <a:lnTo>
                  <a:pt x="9967722" y="660400"/>
                </a:lnTo>
                <a:lnTo>
                  <a:pt x="2001950" y="660400"/>
                </a:lnTo>
                <a:lnTo>
                  <a:pt x="1913374" y="657860"/>
                </a:lnTo>
                <a:close/>
              </a:path>
              <a:path w="9968230" h="886459">
                <a:moveTo>
                  <a:pt x="1770123" y="661669"/>
                </a:moveTo>
                <a:lnTo>
                  <a:pt x="1722670" y="665480"/>
                </a:lnTo>
                <a:lnTo>
                  <a:pt x="1682215" y="670560"/>
                </a:lnTo>
                <a:lnTo>
                  <a:pt x="1656080" y="670560"/>
                </a:lnTo>
                <a:lnTo>
                  <a:pt x="1599241" y="679450"/>
                </a:lnTo>
                <a:lnTo>
                  <a:pt x="1564483" y="681990"/>
                </a:lnTo>
                <a:lnTo>
                  <a:pt x="1846868" y="681990"/>
                </a:lnTo>
                <a:lnTo>
                  <a:pt x="1817254" y="666750"/>
                </a:lnTo>
                <a:lnTo>
                  <a:pt x="1770123" y="661669"/>
                </a:lnTo>
                <a:close/>
              </a:path>
              <a:path w="9968230" h="886459">
                <a:moveTo>
                  <a:pt x="2236597" y="614680"/>
                </a:moveTo>
                <a:lnTo>
                  <a:pt x="2235142" y="626110"/>
                </a:lnTo>
                <a:lnTo>
                  <a:pt x="2196385" y="632460"/>
                </a:lnTo>
                <a:lnTo>
                  <a:pt x="2143031" y="636269"/>
                </a:lnTo>
                <a:lnTo>
                  <a:pt x="2097786" y="637540"/>
                </a:lnTo>
                <a:lnTo>
                  <a:pt x="2078328" y="652780"/>
                </a:lnTo>
                <a:lnTo>
                  <a:pt x="2044495" y="659130"/>
                </a:lnTo>
                <a:lnTo>
                  <a:pt x="2001950" y="660400"/>
                </a:lnTo>
                <a:lnTo>
                  <a:pt x="9967722" y="660400"/>
                </a:lnTo>
                <a:lnTo>
                  <a:pt x="9967722" y="621030"/>
                </a:lnTo>
                <a:lnTo>
                  <a:pt x="2292879" y="621030"/>
                </a:lnTo>
                <a:lnTo>
                  <a:pt x="2236597" y="614680"/>
                </a:lnTo>
                <a:close/>
              </a:path>
              <a:path w="9968230" h="886459">
                <a:moveTo>
                  <a:pt x="2604801" y="546100"/>
                </a:moveTo>
                <a:lnTo>
                  <a:pt x="2587089" y="548640"/>
                </a:lnTo>
                <a:lnTo>
                  <a:pt x="2556256" y="574040"/>
                </a:lnTo>
                <a:lnTo>
                  <a:pt x="2497780" y="576580"/>
                </a:lnTo>
                <a:lnTo>
                  <a:pt x="2451384" y="585469"/>
                </a:lnTo>
                <a:lnTo>
                  <a:pt x="2412381" y="598169"/>
                </a:lnTo>
                <a:lnTo>
                  <a:pt x="2376086" y="609600"/>
                </a:lnTo>
                <a:lnTo>
                  <a:pt x="2337814" y="618490"/>
                </a:lnTo>
                <a:lnTo>
                  <a:pt x="2292879" y="621030"/>
                </a:lnTo>
                <a:lnTo>
                  <a:pt x="9967722" y="621030"/>
                </a:lnTo>
                <a:lnTo>
                  <a:pt x="9967722" y="561340"/>
                </a:lnTo>
                <a:lnTo>
                  <a:pt x="2682011" y="561340"/>
                </a:lnTo>
                <a:lnTo>
                  <a:pt x="2672387" y="551180"/>
                </a:lnTo>
                <a:lnTo>
                  <a:pt x="2626371" y="551180"/>
                </a:lnTo>
                <a:lnTo>
                  <a:pt x="2604801" y="546100"/>
                </a:lnTo>
                <a:close/>
              </a:path>
              <a:path w="9968230" h="886459">
                <a:moveTo>
                  <a:pt x="2754485" y="543560"/>
                </a:moveTo>
                <a:lnTo>
                  <a:pt x="2715498" y="552450"/>
                </a:lnTo>
                <a:lnTo>
                  <a:pt x="2682011" y="561340"/>
                </a:lnTo>
                <a:lnTo>
                  <a:pt x="9967722" y="561340"/>
                </a:lnTo>
                <a:lnTo>
                  <a:pt x="9967722" y="558799"/>
                </a:lnTo>
                <a:lnTo>
                  <a:pt x="2784221" y="558800"/>
                </a:lnTo>
                <a:lnTo>
                  <a:pt x="2754485" y="543560"/>
                </a:lnTo>
                <a:close/>
              </a:path>
              <a:path w="9968230" h="886459">
                <a:moveTo>
                  <a:pt x="2954782" y="496569"/>
                </a:moveTo>
                <a:lnTo>
                  <a:pt x="2912383" y="500380"/>
                </a:lnTo>
                <a:lnTo>
                  <a:pt x="2900172" y="504189"/>
                </a:lnTo>
                <a:lnTo>
                  <a:pt x="2860040" y="519430"/>
                </a:lnTo>
                <a:lnTo>
                  <a:pt x="2856738" y="532130"/>
                </a:lnTo>
                <a:lnTo>
                  <a:pt x="2827782" y="537210"/>
                </a:lnTo>
                <a:lnTo>
                  <a:pt x="2821559" y="541019"/>
                </a:lnTo>
                <a:lnTo>
                  <a:pt x="2803413" y="551180"/>
                </a:lnTo>
                <a:lnTo>
                  <a:pt x="2794001" y="554990"/>
                </a:lnTo>
                <a:lnTo>
                  <a:pt x="2784221" y="558800"/>
                </a:lnTo>
                <a:lnTo>
                  <a:pt x="9967722" y="558799"/>
                </a:lnTo>
                <a:lnTo>
                  <a:pt x="9967722" y="499109"/>
                </a:lnTo>
                <a:lnTo>
                  <a:pt x="2994539" y="499109"/>
                </a:lnTo>
                <a:lnTo>
                  <a:pt x="2954782" y="496569"/>
                </a:lnTo>
                <a:close/>
              </a:path>
              <a:path w="9968230" h="886459">
                <a:moveTo>
                  <a:pt x="2668778" y="547369"/>
                </a:moveTo>
                <a:lnTo>
                  <a:pt x="2626371" y="551180"/>
                </a:lnTo>
                <a:lnTo>
                  <a:pt x="2672387" y="551180"/>
                </a:lnTo>
                <a:lnTo>
                  <a:pt x="2668778" y="547369"/>
                </a:lnTo>
                <a:close/>
              </a:path>
              <a:path w="9968230" h="886459">
                <a:moveTo>
                  <a:pt x="3171702" y="468630"/>
                </a:moveTo>
                <a:lnTo>
                  <a:pt x="3125121" y="473709"/>
                </a:lnTo>
                <a:lnTo>
                  <a:pt x="3079924" y="482600"/>
                </a:lnTo>
                <a:lnTo>
                  <a:pt x="3036325" y="494030"/>
                </a:lnTo>
                <a:lnTo>
                  <a:pt x="2994539" y="499109"/>
                </a:lnTo>
                <a:lnTo>
                  <a:pt x="9967722" y="499109"/>
                </a:lnTo>
                <a:lnTo>
                  <a:pt x="9967722" y="476250"/>
                </a:lnTo>
                <a:lnTo>
                  <a:pt x="3256008" y="476250"/>
                </a:lnTo>
                <a:lnTo>
                  <a:pt x="3219450" y="474980"/>
                </a:lnTo>
                <a:lnTo>
                  <a:pt x="3171702" y="468630"/>
                </a:lnTo>
                <a:close/>
              </a:path>
              <a:path w="9968230" h="886459">
                <a:moveTo>
                  <a:pt x="3508502" y="417830"/>
                </a:moveTo>
                <a:lnTo>
                  <a:pt x="3504140" y="426719"/>
                </a:lnTo>
                <a:lnTo>
                  <a:pt x="3479323" y="427989"/>
                </a:lnTo>
                <a:lnTo>
                  <a:pt x="3449316" y="427989"/>
                </a:lnTo>
                <a:lnTo>
                  <a:pt x="3429381" y="436880"/>
                </a:lnTo>
                <a:lnTo>
                  <a:pt x="3420778" y="445769"/>
                </a:lnTo>
                <a:lnTo>
                  <a:pt x="3407330" y="449580"/>
                </a:lnTo>
                <a:lnTo>
                  <a:pt x="3374898" y="454659"/>
                </a:lnTo>
                <a:lnTo>
                  <a:pt x="3348269" y="464819"/>
                </a:lnTo>
                <a:lnTo>
                  <a:pt x="3303793" y="472439"/>
                </a:lnTo>
                <a:lnTo>
                  <a:pt x="3256008" y="476250"/>
                </a:lnTo>
                <a:lnTo>
                  <a:pt x="9967722" y="476250"/>
                </a:lnTo>
                <a:lnTo>
                  <a:pt x="9967722" y="420369"/>
                </a:lnTo>
                <a:lnTo>
                  <a:pt x="3547721" y="420369"/>
                </a:lnTo>
                <a:lnTo>
                  <a:pt x="3508502" y="417830"/>
                </a:lnTo>
                <a:close/>
              </a:path>
              <a:path w="9968230" h="886459">
                <a:moveTo>
                  <a:pt x="3644519" y="377189"/>
                </a:moveTo>
                <a:lnTo>
                  <a:pt x="3613015" y="391159"/>
                </a:lnTo>
                <a:lnTo>
                  <a:pt x="3581654" y="408939"/>
                </a:lnTo>
                <a:lnTo>
                  <a:pt x="3547721" y="420369"/>
                </a:lnTo>
                <a:lnTo>
                  <a:pt x="9967722" y="420369"/>
                </a:lnTo>
                <a:lnTo>
                  <a:pt x="9967722" y="379730"/>
                </a:lnTo>
                <a:lnTo>
                  <a:pt x="3679638" y="379730"/>
                </a:lnTo>
                <a:lnTo>
                  <a:pt x="3644519" y="377189"/>
                </a:lnTo>
                <a:close/>
              </a:path>
              <a:path w="9968230" h="886459">
                <a:moveTo>
                  <a:pt x="3833622" y="336550"/>
                </a:moveTo>
                <a:lnTo>
                  <a:pt x="3769356" y="350519"/>
                </a:lnTo>
                <a:lnTo>
                  <a:pt x="3719639" y="368300"/>
                </a:lnTo>
                <a:lnTo>
                  <a:pt x="3679638" y="379730"/>
                </a:lnTo>
                <a:lnTo>
                  <a:pt x="9967722" y="379730"/>
                </a:lnTo>
                <a:lnTo>
                  <a:pt x="9967722" y="358139"/>
                </a:lnTo>
                <a:lnTo>
                  <a:pt x="3927729" y="358139"/>
                </a:lnTo>
                <a:lnTo>
                  <a:pt x="3881431" y="346709"/>
                </a:lnTo>
                <a:lnTo>
                  <a:pt x="3865197" y="345439"/>
                </a:lnTo>
                <a:lnTo>
                  <a:pt x="3856702" y="345439"/>
                </a:lnTo>
                <a:lnTo>
                  <a:pt x="3833622" y="336550"/>
                </a:lnTo>
                <a:close/>
              </a:path>
              <a:path w="9968230" h="886459">
                <a:moveTo>
                  <a:pt x="4078037" y="330200"/>
                </a:moveTo>
                <a:lnTo>
                  <a:pt x="4061269" y="335280"/>
                </a:lnTo>
                <a:lnTo>
                  <a:pt x="4045168" y="342900"/>
                </a:lnTo>
                <a:lnTo>
                  <a:pt x="4026281" y="347980"/>
                </a:lnTo>
                <a:lnTo>
                  <a:pt x="3999130" y="351789"/>
                </a:lnTo>
                <a:lnTo>
                  <a:pt x="3967099" y="353059"/>
                </a:lnTo>
                <a:lnTo>
                  <a:pt x="3940020" y="355600"/>
                </a:lnTo>
                <a:lnTo>
                  <a:pt x="3927729" y="358139"/>
                </a:lnTo>
                <a:lnTo>
                  <a:pt x="9967722" y="358139"/>
                </a:lnTo>
                <a:lnTo>
                  <a:pt x="9967722" y="353059"/>
                </a:lnTo>
                <a:lnTo>
                  <a:pt x="4269445" y="353059"/>
                </a:lnTo>
                <a:lnTo>
                  <a:pt x="4215344" y="350519"/>
                </a:lnTo>
                <a:lnTo>
                  <a:pt x="4158653" y="342900"/>
                </a:lnTo>
                <a:lnTo>
                  <a:pt x="4098925" y="332739"/>
                </a:lnTo>
                <a:lnTo>
                  <a:pt x="4078037" y="330200"/>
                </a:lnTo>
                <a:close/>
              </a:path>
              <a:path w="9968230" h="886459">
                <a:moveTo>
                  <a:pt x="4699105" y="307339"/>
                </a:moveTo>
                <a:lnTo>
                  <a:pt x="4673584" y="311150"/>
                </a:lnTo>
                <a:lnTo>
                  <a:pt x="4652992" y="318769"/>
                </a:lnTo>
                <a:lnTo>
                  <a:pt x="4640580" y="331469"/>
                </a:lnTo>
                <a:lnTo>
                  <a:pt x="4594267" y="331469"/>
                </a:lnTo>
                <a:lnTo>
                  <a:pt x="4569676" y="332739"/>
                </a:lnTo>
                <a:lnTo>
                  <a:pt x="4541726" y="340359"/>
                </a:lnTo>
                <a:lnTo>
                  <a:pt x="4516405" y="345439"/>
                </a:lnTo>
                <a:lnTo>
                  <a:pt x="4468876" y="349250"/>
                </a:lnTo>
                <a:lnTo>
                  <a:pt x="4321402" y="353059"/>
                </a:lnTo>
                <a:lnTo>
                  <a:pt x="9967722" y="353059"/>
                </a:lnTo>
                <a:lnTo>
                  <a:pt x="9967722" y="308609"/>
                </a:lnTo>
                <a:lnTo>
                  <a:pt x="4726305" y="308609"/>
                </a:lnTo>
                <a:lnTo>
                  <a:pt x="4699105" y="307339"/>
                </a:lnTo>
                <a:close/>
              </a:path>
              <a:path w="9968230" h="886459">
                <a:moveTo>
                  <a:pt x="4796742" y="275589"/>
                </a:moveTo>
                <a:lnTo>
                  <a:pt x="4776755" y="285750"/>
                </a:lnTo>
                <a:lnTo>
                  <a:pt x="4758721" y="299719"/>
                </a:lnTo>
                <a:lnTo>
                  <a:pt x="4726305" y="308609"/>
                </a:lnTo>
                <a:lnTo>
                  <a:pt x="9967722" y="308609"/>
                </a:lnTo>
                <a:lnTo>
                  <a:pt x="9967722" y="280669"/>
                </a:lnTo>
                <a:lnTo>
                  <a:pt x="4835017" y="280669"/>
                </a:lnTo>
                <a:lnTo>
                  <a:pt x="4796742" y="275589"/>
                </a:lnTo>
                <a:close/>
              </a:path>
              <a:path w="9968230" h="886459">
                <a:moveTo>
                  <a:pt x="5017262" y="226059"/>
                </a:moveTo>
                <a:lnTo>
                  <a:pt x="4995164" y="226059"/>
                </a:lnTo>
                <a:lnTo>
                  <a:pt x="4977892" y="232409"/>
                </a:lnTo>
                <a:lnTo>
                  <a:pt x="4971049" y="232409"/>
                </a:lnTo>
                <a:lnTo>
                  <a:pt x="4962683" y="233679"/>
                </a:lnTo>
                <a:lnTo>
                  <a:pt x="4953317" y="234950"/>
                </a:lnTo>
                <a:lnTo>
                  <a:pt x="4943475" y="237489"/>
                </a:lnTo>
                <a:lnTo>
                  <a:pt x="4911090" y="242569"/>
                </a:lnTo>
                <a:lnTo>
                  <a:pt x="4913757" y="245109"/>
                </a:lnTo>
                <a:lnTo>
                  <a:pt x="4899203" y="254000"/>
                </a:lnTo>
                <a:lnTo>
                  <a:pt x="4868005" y="261619"/>
                </a:lnTo>
                <a:lnTo>
                  <a:pt x="4839997" y="269239"/>
                </a:lnTo>
                <a:lnTo>
                  <a:pt x="4835017" y="280669"/>
                </a:lnTo>
                <a:lnTo>
                  <a:pt x="9967722" y="280669"/>
                </a:lnTo>
                <a:lnTo>
                  <a:pt x="9967722" y="261619"/>
                </a:lnTo>
                <a:lnTo>
                  <a:pt x="5501640" y="261619"/>
                </a:lnTo>
                <a:lnTo>
                  <a:pt x="5432980" y="259079"/>
                </a:lnTo>
                <a:lnTo>
                  <a:pt x="5408739" y="255269"/>
                </a:lnTo>
                <a:lnTo>
                  <a:pt x="5299964" y="255269"/>
                </a:lnTo>
                <a:lnTo>
                  <a:pt x="5296107" y="254000"/>
                </a:lnTo>
                <a:lnTo>
                  <a:pt x="5112527" y="254000"/>
                </a:lnTo>
                <a:lnTo>
                  <a:pt x="5101907" y="248919"/>
                </a:lnTo>
                <a:lnTo>
                  <a:pt x="5085476" y="240029"/>
                </a:lnTo>
                <a:lnTo>
                  <a:pt x="5025866" y="240029"/>
                </a:lnTo>
                <a:lnTo>
                  <a:pt x="5017480" y="237489"/>
                </a:lnTo>
                <a:lnTo>
                  <a:pt x="5015738" y="233679"/>
                </a:lnTo>
                <a:lnTo>
                  <a:pt x="5017262" y="226059"/>
                </a:lnTo>
                <a:close/>
              </a:path>
              <a:path w="9968230" h="886459">
                <a:moveTo>
                  <a:pt x="5524164" y="251459"/>
                </a:moveTo>
                <a:lnTo>
                  <a:pt x="5501640" y="261619"/>
                </a:lnTo>
                <a:lnTo>
                  <a:pt x="9967722" y="261619"/>
                </a:lnTo>
                <a:lnTo>
                  <a:pt x="9967722" y="256539"/>
                </a:lnTo>
                <a:lnTo>
                  <a:pt x="7958582" y="256539"/>
                </a:lnTo>
                <a:lnTo>
                  <a:pt x="7957760" y="255269"/>
                </a:lnTo>
                <a:lnTo>
                  <a:pt x="5568309" y="255269"/>
                </a:lnTo>
                <a:lnTo>
                  <a:pt x="5542772" y="254000"/>
                </a:lnTo>
                <a:lnTo>
                  <a:pt x="5524164" y="251459"/>
                </a:lnTo>
                <a:close/>
              </a:path>
              <a:path w="9968230" h="886459">
                <a:moveTo>
                  <a:pt x="7998336" y="245109"/>
                </a:moveTo>
                <a:lnTo>
                  <a:pt x="7985347" y="247650"/>
                </a:lnTo>
                <a:lnTo>
                  <a:pt x="7970785" y="252729"/>
                </a:lnTo>
                <a:lnTo>
                  <a:pt x="7958582" y="256539"/>
                </a:lnTo>
                <a:lnTo>
                  <a:pt x="9967722" y="256539"/>
                </a:lnTo>
                <a:lnTo>
                  <a:pt x="9967722" y="250189"/>
                </a:lnTo>
                <a:lnTo>
                  <a:pt x="8005826" y="250189"/>
                </a:lnTo>
                <a:lnTo>
                  <a:pt x="7998336" y="245109"/>
                </a:lnTo>
                <a:close/>
              </a:path>
              <a:path w="9968230" h="886459">
                <a:moveTo>
                  <a:pt x="5332047" y="246379"/>
                </a:moveTo>
                <a:lnTo>
                  <a:pt x="5299964" y="255269"/>
                </a:lnTo>
                <a:lnTo>
                  <a:pt x="5408739" y="255269"/>
                </a:lnTo>
                <a:lnTo>
                  <a:pt x="5376418" y="250189"/>
                </a:lnTo>
                <a:lnTo>
                  <a:pt x="5332047" y="246379"/>
                </a:lnTo>
                <a:close/>
              </a:path>
              <a:path w="9968230" h="886459">
                <a:moveTo>
                  <a:pt x="5701623" y="227329"/>
                </a:moveTo>
                <a:lnTo>
                  <a:pt x="5683250" y="227329"/>
                </a:lnTo>
                <a:lnTo>
                  <a:pt x="5662378" y="231139"/>
                </a:lnTo>
                <a:lnTo>
                  <a:pt x="5639816" y="234950"/>
                </a:lnTo>
                <a:lnTo>
                  <a:pt x="5621063" y="238759"/>
                </a:lnTo>
                <a:lnTo>
                  <a:pt x="5611622" y="238759"/>
                </a:lnTo>
                <a:lnTo>
                  <a:pt x="5568309" y="255269"/>
                </a:lnTo>
                <a:lnTo>
                  <a:pt x="7957760" y="255269"/>
                </a:lnTo>
                <a:lnTo>
                  <a:pt x="7956938" y="254000"/>
                </a:lnTo>
                <a:lnTo>
                  <a:pt x="7870542" y="254000"/>
                </a:lnTo>
                <a:lnTo>
                  <a:pt x="7834544" y="252729"/>
                </a:lnTo>
                <a:lnTo>
                  <a:pt x="7811578" y="248919"/>
                </a:lnTo>
                <a:lnTo>
                  <a:pt x="7798067" y="243839"/>
                </a:lnTo>
                <a:lnTo>
                  <a:pt x="7793487" y="240029"/>
                </a:lnTo>
                <a:lnTo>
                  <a:pt x="7715250" y="240029"/>
                </a:lnTo>
                <a:lnTo>
                  <a:pt x="7669320" y="236219"/>
                </a:lnTo>
                <a:lnTo>
                  <a:pt x="7613579" y="232409"/>
                </a:lnTo>
                <a:lnTo>
                  <a:pt x="7523708" y="228600"/>
                </a:lnTo>
                <a:lnTo>
                  <a:pt x="5720127" y="228600"/>
                </a:lnTo>
                <a:lnTo>
                  <a:pt x="5701623" y="227329"/>
                </a:lnTo>
                <a:close/>
              </a:path>
              <a:path w="9968230" h="886459">
                <a:moveTo>
                  <a:pt x="5128387" y="232409"/>
                </a:moveTo>
                <a:lnTo>
                  <a:pt x="5124196" y="241300"/>
                </a:lnTo>
                <a:lnTo>
                  <a:pt x="5112527" y="254000"/>
                </a:lnTo>
                <a:lnTo>
                  <a:pt x="5296107" y="254000"/>
                </a:lnTo>
                <a:lnTo>
                  <a:pt x="5272968" y="246379"/>
                </a:lnTo>
                <a:lnTo>
                  <a:pt x="5262623" y="238759"/>
                </a:lnTo>
                <a:lnTo>
                  <a:pt x="5217033" y="238759"/>
                </a:lnTo>
                <a:lnTo>
                  <a:pt x="5207629" y="236219"/>
                </a:lnTo>
                <a:lnTo>
                  <a:pt x="5185997" y="234950"/>
                </a:lnTo>
                <a:lnTo>
                  <a:pt x="5150104" y="234950"/>
                </a:lnTo>
                <a:lnTo>
                  <a:pt x="5128387" y="232409"/>
                </a:lnTo>
                <a:close/>
              </a:path>
              <a:path w="9968230" h="886459">
                <a:moveTo>
                  <a:pt x="7945628" y="247650"/>
                </a:moveTo>
                <a:lnTo>
                  <a:pt x="7933578" y="247650"/>
                </a:lnTo>
                <a:lnTo>
                  <a:pt x="7923149" y="250189"/>
                </a:lnTo>
                <a:lnTo>
                  <a:pt x="7870542" y="254000"/>
                </a:lnTo>
                <a:lnTo>
                  <a:pt x="7956938" y="254000"/>
                </a:lnTo>
                <a:lnTo>
                  <a:pt x="7955295" y="251459"/>
                </a:lnTo>
                <a:lnTo>
                  <a:pt x="7945628" y="247650"/>
                </a:lnTo>
                <a:close/>
              </a:path>
              <a:path w="9968230" h="886459">
                <a:moveTo>
                  <a:pt x="8195056" y="220979"/>
                </a:moveTo>
                <a:lnTo>
                  <a:pt x="8150647" y="233679"/>
                </a:lnTo>
                <a:lnTo>
                  <a:pt x="8103917" y="242569"/>
                </a:lnTo>
                <a:lnTo>
                  <a:pt x="8055449" y="247650"/>
                </a:lnTo>
                <a:lnTo>
                  <a:pt x="8005826" y="250189"/>
                </a:lnTo>
                <a:lnTo>
                  <a:pt x="9967722" y="250189"/>
                </a:lnTo>
                <a:lnTo>
                  <a:pt x="9967722" y="224789"/>
                </a:lnTo>
                <a:lnTo>
                  <a:pt x="8256109" y="224789"/>
                </a:lnTo>
                <a:lnTo>
                  <a:pt x="8195056" y="220979"/>
                </a:lnTo>
                <a:close/>
              </a:path>
              <a:path w="9968230" h="886459">
                <a:moveTo>
                  <a:pt x="4908296" y="240029"/>
                </a:moveTo>
                <a:lnTo>
                  <a:pt x="4909185" y="242569"/>
                </a:lnTo>
                <a:lnTo>
                  <a:pt x="4911090" y="242569"/>
                </a:lnTo>
                <a:lnTo>
                  <a:pt x="4908296" y="240029"/>
                </a:lnTo>
                <a:close/>
              </a:path>
              <a:path w="9968230" h="886459">
                <a:moveTo>
                  <a:pt x="4909283" y="236502"/>
                </a:moveTo>
                <a:lnTo>
                  <a:pt x="4907026" y="238759"/>
                </a:lnTo>
                <a:lnTo>
                  <a:pt x="4908296" y="240029"/>
                </a:lnTo>
                <a:lnTo>
                  <a:pt x="4908042" y="238759"/>
                </a:lnTo>
                <a:lnTo>
                  <a:pt x="4909283" y="236502"/>
                </a:lnTo>
                <a:close/>
              </a:path>
              <a:path w="9968230" h="886459">
                <a:moveTo>
                  <a:pt x="5056378" y="238759"/>
                </a:moveTo>
                <a:lnTo>
                  <a:pt x="5039348" y="240029"/>
                </a:lnTo>
                <a:lnTo>
                  <a:pt x="5085476" y="240029"/>
                </a:lnTo>
                <a:lnTo>
                  <a:pt x="5056378" y="238759"/>
                </a:lnTo>
                <a:close/>
              </a:path>
              <a:path w="9968230" h="886459">
                <a:moveTo>
                  <a:pt x="7767034" y="227329"/>
                </a:moveTo>
                <a:lnTo>
                  <a:pt x="7747145" y="231139"/>
                </a:lnTo>
                <a:lnTo>
                  <a:pt x="7715250" y="240029"/>
                </a:lnTo>
                <a:lnTo>
                  <a:pt x="7793487" y="240029"/>
                </a:lnTo>
                <a:lnTo>
                  <a:pt x="7790434" y="237489"/>
                </a:lnTo>
                <a:lnTo>
                  <a:pt x="7785102" y="232409"/>
                </a:lnTo>
                <a:lnTo>
                  <a:pt x="7778494" y="228600"/>
                </a:lnTo>
                <a:lnTo>
                  <a:pt x="7767034" y="227329"/>
                </a:lnTo>
                <a:close/>
              </a:path>
              <a:path w="9968230" h="886459">
                <a:moveTo>
                  <a:pt x="5242456" y="229869"/>
                </a:moveTo>
                <a:lnTo>
                  <a:pt x="5217033" y="238759"/>
                </a:lnTo>
                <a:lnTo>
                  <a:pt x="5262623" y="238759"/>
                </a:lnTo>
                <a:lnTo>
                  <a:pt x="5257450" y="234950"/>
                </a:lnTo>
                <a:lnTo>
                  <a:pt x="5242456" y="229869"/>
                </a:lnTo>
                <a:close/>
              </a:path>
              <a:path w="9968230" h="886459">
                <a:moveTo>
                  <a:pt x="4910836" y="234950"/>
                </a:moveTo>
                <a:lnTo>
                  <a:pt x="4909439" y="236219"/>
                </a:lnTo>
                <a:lnTo>
                  <a:pt x="4909283" y="236502"/>
                </a:lnTo>
                <a:lnTo>
                  <a:pt x="4910836" y="234950"/>
                </a:lnTo>
                <a:close/>
              </a:path>
              <a:path w="9968230" h="886459">
                <a:moveTo>
                  <a:pt x="6143435" y="140969"/>
                </a:moveTo>
                <a:lnTo>
                  <a:pt x="6101715" y="143509"/>
                </a:lnTo>
                <a:lnTo>
                  <a:pt x="6007351" y="156209"/>
                </a:lnTo>
                <a:lnTo>
                  <a:pt x="5958770" y="163829"/>
                </a:lnTo>
                <a:lnTo>
                  <a:pt x="5909379" y="172719"/>
                </a:lnTo>
                <a:lnTo>
                  <a:pt x="5859274" y="185419"/>
                </a:lnTo>
                <a:lnTo>
                  <a:pt x="5808547" y="200659"/>
                </a:lnTo>
                <a:lnTo>
                  <a:pt x="5757291" y="220979"/>
                </a:lnTo>
                <a:lnTo>
                  <a:pt x="5738703" y="228600"/>
                </a:lnTo>
                <a:lnTo>
                  <a:pt x="7523708" y="228600"/>
                </a:lnTo>
                <a:lnTo>
                  <a:pt x="7440938" y="224789"/>
                </a:lnTo>
                <a:lnTo>
                  <a:pt x="7399401" y="219709"/>
                </a:lnTo>
                <a:lnTo>
                  <a:pt x="7365581" y="209550"/>
                </a:lnTo>
                <a:lnTo>
                  <a:pt x="7352585" y="196850"/>
                </a:lnTo>
                <a:lnTo>
                  <a:pt x="7339947" y="185419"/>
                </a:lnTo>
                <a:lnTo>
                  <a:pt x="7323573" y="181609"/>
                </a:lnTo>
                <a:lnTo>
                  <a:pt x="6605865" y="181609"/>
                </a:lnTo>
                <a:lnTo>
                  <a:pt x="6578473" y="175259"/>
                </a:lnTo>
                <a:lnTo>
                  <a:pt x="6573331" y="162559"/>
                </a:lnTo>
                <a:lnTo>
                  <a:pt x="6501802" y="157479"/>
                </a:lnTo>
                <a:lnTo>
                  <a:pt x="6453215" y="157479"/>
                </a:lnTo>
                <a:lnTo>
                  <a:pt x="6447199" y="156209"/>
                </a:lnTo>
                <a:lnTo>
                  <a:pt x="6215987" y="156209"/>
                </a:lnTo>
                <a:lnTo>
                  <a:pt x="6197389" y="154939"/>
                </a:lnTo>
                <a:lnTo>
                  <a:pt x="6168417" y="144779"/>
                </a:lnTo>
                <a:lnTo>
                  <a:pt x="6143435" y="140969"/>
                </a:lnTo>
                <a:close/>
              </a:path>
              <a:path w="9968230" h="886459">
                <a:moveTo>
                  <a:pt x="8342376" y="184150"/>
                </a:moveTo>
                <a:lnTo>
                  <a:pt x="8321982" y="191769"/>
                </a:lnTo>
                <a:lnTo>
                  <a:pt x="8308313" y="205739"/>
                </a:lnTo>
                <a:lnTo>
                  <a:pt x="8290108" y="217169"/>
                </a:lnTo>
                <a:lnTo>
                  <a:pt x="8256109" y="224789"/>
                </a:lnTo>
                <a:lnTo>
                  <a:pt x="9967722" y="224789"/>
                </a:lnTo>
                <a:lnTo>
                  <a:pt x="9967722" y="204469"/>
                </a:lnTo>
                <a:lnTo>
                  <a:pt x="8687252" y="204469"/>
                </a:lnTo>
                <a:lnTo>
                  <a:pt x="8672667" y="198119"/>
                </a:lnTo>
                <a:lnTo>
                  <a:pt x="8532622" y="198119"/>
                </a:lnTo>
                <a:lnTo>
                  <a:pt x="8476732" y="194309"/>
                </a:lnTo>
                <a:lnTo>
                  <a:pt x="8392336" y="194309"/>
                </a:lnTo>
                <a:lnTo>
                  <a:pt x="8342376" y="184150"/>
                </a:lnTo>
                <a:close/>
              </a:path>
              <a:path w="9968230" h="886459">
                <a:moveTo>
                  <a:pt x="8808339" y="166369"/>
                </a:moveTo>
                <a:lnTo>
                  <a:pt x="8764500" y="179069"/>
                </a:lnTo>
                <a:lnTo>
                  <a:pt x="8725376" y="196850"/>
                </a:lnTo>
                <a:lnTo>
                  <a:pt x="8687252" y="204469"/>
                </a:lnTo>
                <a:lnTo>
                  <a:pt x="9967722" y="204469"/>
                </a:lnTo>
                <a:lnTo>
                  <a:pt x="9967722" y="179069"/>
                </a:lnTo>
                <a:lnTo>
                  <a:pt x="9153223" y="179069"/>
                </a:lnTo>
                <a:lnTo>
                  <a:pt x="9141652" y="177800"/>
                </a:lnTo>
                <a:lnTo>
                  <a:pt x="9134825" y="175259"/>
                </a:lnTo>
                <a:lnTo>
                  <a:pt x="8946559" y="175259"/>
                </a:lnTo>
                <a:lnTo>
                  <a:pt x="8898281" y="172719"/>
                </a:lnTo>
                <a:lnTo>
                  <a:pt x="8850576" y="167639"/>
                </a:lnTo>
                <a:lnTo>
                  <a:pt x="8808339" y="166369"/>
                </a:lnTo>
                <a:close/>
              </a:path>
              <a:path w="9968230" h="886459">
                <a:moveTo>
                  <a:pt x="8646414" y="186689"/>
                </a:moveTo>
                <a:lnTo>
                  <a:pt x="8617721" y="193039"/>
                </a:lnTo>
                <a:lnTo>
                  <a:pt x="8554241" y="195579"/>
                </a:lnTo>
                <a:lnTo>
                  <a:pt x="8532622" y="198119"/>
                </a:lnTo>
                <a:lnTo>
                  <a:pt x="8672667" y="198119"/>
                </a:lnTo>
                <a:lnTo>
                  <a:pt x="8646414" y="186689"/>
                </a:lnTo>
                <a:close/>
              </a:path>
              <a:path w="9968230" h="886459">
                <a:moveTo>
                  <a:pt x="6649553" y="170179"/>
                </a:moveTo>
                <a:lnTo>
                  <a:pt x="6627780" y="175259"/>
                </a:lnTo>
                <a:lnTo>
                  <a:pt x="6605865" y="181609"/>
                </a:lnTo>
                <a:lnTo>
                  <a:pt x="7323573" y="181609"/>
                </a:lnTo>
                <a:lnTo>
                  <a:pt x="7307199" y="177800"/>
                </a:lnTo>
                <a:lnTo>
                  <a:pt x="7252974" y="175259"/>
                </a:lnTo>
                <a:lnTo>
                  <a:pt x="7240117" y="173989"/>
                </a:lnTo>
                <a:lnTo>
                  <a:pt x="6676517" y="173989"/>
                </a:lnTo>
                <a:lnTo>
                  <a:pt x="6649553" y="170179"/>
                </a:lnTo>
                <a:close/>
              </a:path>
              <a:path w="9968230" h="886459">
                <a:moveTo>
                  <a:pt x="9460374" y="76200"/>
                </a:moveTo>
                <a:lnTo>
                  <a:pt x="9436354" y="88900"/>
                </a:lnTo>
                <a:lnTo>
                  <a:pt x="9428763" y="114300"/>
                </a:lnTo>
                <a:lnTo>
                  <a:pt x="9397880" y="124459"/>
                </a:lnTo>
                <a:lnTo>
                  <a:pt x="9353024" y="128269"/>
                </a:lnTo>
                <a:lnTo>
                  <a:pt x="9303518" y="130809"/>
                </a:lnTo>
                <a:lnTo>
                  <a:pt x="9258681" y="138429"/>
                </a:lnTo>
                <a:lnTo>
                  <a:pt x="9250602" y="151129"/>
                </a:lnTo>
                <a:lnTo>
                  <a:pt x="9224260" y="154939"/>
                </a:lnTo>
                <a:lnTo>
                  <a:pt x="9195468" y="154939"/>
                </a:lnTo>
                <a:lnTo>
                  <a:pt x="9180038" y="157479"/>
                </a:lnTo>
                <a:lnTo>
                  <a:pt x="9193784" y="167639"/>
                </a:lnTo>
                <a:lnTo>
                  <a:pt x="9168628" y="176529"/>
                </a:lnTo>
                <a:lnTo>
                  <a:pt x="9153223" y="179069"/>
                </a:lnTo>
                <a:lnTo>
                  <a:pt x="9967722" y="179069"/>
                </a:lnTo>
                <a:lnTo>
                  <a:pt x="9967722" y="82550"/>
                </a:lnTo>
                <a:lnTo>
                  <a:pt x="9528276" y="82550"/>
                </a:lnTo>
                <a:lnTo>
                  <a:pt x="9496123" y="80009"/>
                </a:lnTo>
                <a:lnTo>
                  <a:pt x="9460374" y="76200"/>
                </a:lnTo>
                <a:close/>
              </a:path>
              <a:path w="9968230" h="886459">
                <a:moveTo>
                  <a:pt x="9025255" y="149859"/>
                </a:moveTo>
                <a:lnTo>
                  <a:pt x="8990515" y="170179"/>
                </a:lnTo>
                <a:lnTo>
                  <a:pt x="8946559" y="175259"/>
                </a:lnTo>
                <a:lnTo>
                  <a:pt x="9134825" y="175259"/>
                </a:lnTo>
                <a:lnTo>
                  <a:pt x="9127998" y="172719"/>
                </a:lnTo>
                <a:lnTo>
                  <a:pt x="9093531" y="171450"/>
                </a:lnTo>
                <a:lnTo>
                  <a:pt x="9067625" y="165100"/>
                </a:lnTo>
                <a:lnTo>
                  <a:pt x="9046219" y="156209"/>
                </a:lnTo>
                <a:lnTo>
                  <a:pt x="9025255" y="149859"/>
                </a:lnTo>
                <a:close/>
              </a:path>
              <a:path w="9968230" h="886459">
                <a:moveTo>
                  <a:pt x="6824221" y="138429"/>
                </a:moveTo>
                <a:lnTo>
                  <a:pt x="6805961" y="139700"/>
                </a:lnTo>
                <a:lnTo>
                  <a:pt x="6786701" y="151129"/>
                </a:lnTo>
                <a:lnTo>
                  <a:pt x="6753606" y="158750"/>
                </a:lnTo>
                <a:lnTo>
                  <a:pt x="6727451" y="163829"/>
                </a:lnTo>
                <a:lnTo>
                  <a:pt x="6713632" y="168909"/>
                </a:lnTo>
                <a:lnTo>
                  <a:pt x="6700527" y="172719"/>
                </a:lnTo>
                <a:lnTo>
                  <a:pt x="6676517" y="173989"/>
                </a:lnTo>
                <a:lnTo>
                  <a:pt x="7240117" y="173989"/>
                </a:lnTo>
                <a:lnTo>
                  <a:pt x="7201547" y="170179"/>
                </a:lnTo>
                <a:lnTo>
                  <a:pt x="7168514" y="167639"/>
                </a:lnTo>
                <a:lnTo>
                  <a:pt x="7054850" y="167639"/>
                </a:lnTo>
                <a:lnTo>
                  <a:pt x="7051148" y="166369"/>
                </a:lnTo>
                <a:lnTo>
                  <a:pt x="6962775" y="166369"/>
                </a:lnTo>
                <a:lnTo>
                  <a:pt x="6926929" y="161289"/>
                </a:lnTo>
                <a:lnTo>
                  <a:pt x="6854317" y="161289"/>
                </a:lnTo>
                <a:lnTo>
                  <a:pt x="6824221" y="138429"/>
                </a:lnTo>
                <a:close/>
              </a:path>
              <a:path w="9968230" h="886459">
                <a:moveTo>
                  <a:pt x="7103405" y="165100"/>
                </a:moveTo>
                <a:lnTo>
                  <a:pt x="7054850" y="167639"/>
                </a:lnTo>
                <a:lnTo>
                  <a:pt x="7168514" y="167639"/>
                </a:lnTo>
                <a:lnTo>
                  <a:pt x="7151997" y="166369"/>
                </a:lnTo>
                <a:lnTo>
                  <a:pt x="7103405" y="165100"/>
                </a:lnTo>
                <a:close/>
              </a:path>
              <a:path w="9968230" h="886459">
                <a:moveTo>
                  <a:pt x="7010146" y="156209"/>
                </a:moveTo>
                <a:lnTo>
                  <a:pt x="6986984" y="157479"/>
                </a:lnTo>
                <a:lnTo>
                  <a:pt x="6962775" y="166369"/>
                </a:lnTo>
                <a:lnTo>
                  <a:pt x="7051148" y="166369"/>
                </a:lnTo>
                <a:lnTo>
                  <a:pt x="7032640" y="160019"/>
                </a:lnTo>
                <a:lnTo>
                  <a:pt x="7010146" y="156209"/>
                </a:lnTo>
                <a:close/>
              </a:path>
              <a:path w="9968230" h="886459">
                <a:moveTo>
                  <a:pt x="6884265" y="153669"/>
                </a:moveTo>
                <a:lnTo>
                  <a:pt x="6854317" y="161289"/>
                </a:lnTo>
                <a:lnTo>
                  <a:pt x="6926929" y="161289"/>
                </a:lnTo>
                <a:lnTo>
                  <a:pt x="6917967" y="160019"/>
                </a:lnTo>
                <a:lnTo>
                  <a:pt x="6898640" y="154939"/>
                </a:lnTo>
                <a:lnTo>
                  <a:pt x="6884265" y="153669"/>
                </a:lnTo>
                <a:close/>
              </a:path>
              <a:path w="9968230" h="886459">
                <a:moveTo>
                  <a:pt x="6487160" y="147319"/>
                </a:moveTo>
                <a:lnTo>
                  <a:pt x="6453215" y="157479"/>
                </a:lnTo>
                <a:lnTo>
                  <a:pt x="6501802" y="157479"/>
                </a:lnTo>
                <a:lnTo>
                  <a:pt x="6487160" y="147319"/>
                </a:lnTo>
                <a:close/>
              </a:path>
              <a:path w="9968230" h="886459">
                <a:moveTo>
                  <a:pt x="6297930" y="133350"/>
                </a:moveTo>
                <a:lnTo>
                  <a:pt x="6247065" y="149859"/>
                </a:lnTo>
                <a:lnTo>
                  <a:pt x="6215987" y="156209"/>
                </a:lnTo>
                <a:lnTo>
                  <a:pt x="6447199" y="156209"/>
                </a:lnTo>
                <a:lnTo>
                  <a:pt x="6429152" y="152400"/>
                </a:lnTo>
                <a:lnTo>
                  <a:pt x="6415440" y="146050"/>
                </a:lnTo>
                <a:lnTo>
                  <a:pt x="6328727" y="146050"/>
                </a:lnTo>
                <a:lnTo>
                  <a:pt x="6312733" y="142239"/>
                </a:lnTo>
                <a:lnTo>
                  <a:pt x="6297930" y="133350"/>
                </a:lnTo>
                <a:close/>
              </a:path>
              <a:path w="9968230" h="886459">
                <a:moveTo>
                  <a:pt x="6368669" y="138429"/>
                </a:moveTo>
                <a:lnTo>
                  <a:pt x="6347007" y="144779"/>
                </a:lnTo>
                <a:lnTo>
                  <a:pt x="6328727" y="146050"/>
                </a:lnTo>
                <a:lnTo>
                  <a:pt x="6415440" y="146050"/>
                </a:lnTo>
                <a:lnTo>
                  <a:pt x="6404471" y="140969"/>
                </a:lnTo>
                <a:lnTo>
                  <a:pt x="6368669" y="138429"/>
                </a:lnTo>
                <a:close/>
              </a:path>
              <a:path w="9968230" h="886459">
                <a:moveTo>
                  <a:pt x="9541510" y="68579"/>
                </a:moveTo>
                <a:lnTo>
                  <a:pt x="9528276" y="82550"/>
                </a:lnTo>
                <a:lnTo>
                  <a:pt x="9967722" y="82550"/>
                </a:lnTo>
                <a:lnTo>
                  <a:pt x="9967722" y="74929"/>
                </a:lnTo>
                <a:lnTo>
                  <a:pt x="9575170" y="74929"/>
                </a:lnTo>
                <a:lnTo>
                  <a:pt x="9541510" y="68579"/>
                </a:lnTo>
                <a:close/>
              </a:path>
              <a:path w="9968230" h="886459">
                <a:moveTo>
                  <a:pt x="9726676" y="38100"/>
                </a:moveTo>
                <a:lnTo>
                  <a:pt x="9715845" y="41909"/>
                </a:lnTo>
                <a:lnTo>
                  <a:pt x="9706991" y="50800"/>
                </a:lnTo>
                <a:lnTo>
                  <a:pt x="9660542" y="57150"/>
                </a:lnTo>
                <a:lnTo>
                  <a:pt x="9615725" y="68579"/>
                </a:lnTo>
                <a:lnTo>
                  <a:pt x="9575170" y="74929"/>
                </a:lnTo>
                <a:lnTo>
                  <a:pt x="9967722" y="74929"/>
                </a:lnTo>
                <a:lnTo>
                  <a:pt x="9967722" y="43179"/>
                </a:lnTo>
                <a:lnTo>
                  <a:pt x="9757029" y="43179"/>
                </a:lnTo>
                <a:lnTo>
                  <a:pt x="9740173" y="39369"/>
                </a:lnTo>
                <a:lnTo>
                  <a:pt x="9726676" y="38100"/>
                </a:lnTo>
                <a:close/>
              </a:path>
              <a:path w="9968230" h="886459">
                <a:moveTo>
                  <a:pt x="9967722" y="0"/>
                </a:moveTo>
                <a:lnTo>
                  <a:pt x="9873869" y="29209"/>
                </a:lnTo>
                <a:lnTo>
                  <a:pt x="9843968" y="35559"/>
                </a:lnTo>
                <a:lnTo>
                  <a:pt x="9814401" y="40640"/>
                </a:lnTo>
                <a:lnTo>
                  <a:pt x="9785357" y="43179"/>
                </a:lnTo>
                <a:lnTo>
                  <a:pt x="9967722" y="43179"/>
                </a:lnTo>
                <a:lnTo>
                  <a:pt x="9967722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81FA6F-B8E6-4D45-A9E8-E561F340822F}"/>
                  </a:ext>
                </a:extLst>
              </p14:cNvPr>
              <p14:cNvContentPartPr/>
              <p14:nvPr/>
            </p14:nvContentPartPr>
            <p14:xfrm>
              <a:off x="2609640" y="5078880"/>
              <a:ext cx="2502360" cy="1571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81FA6F-B8E6-4D45-A9E8-E561F34082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0280" y="5069520"/>
                <a:ext cx="2521080" cy="158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109474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10" dirty="0"/>
              <a:t>Communication</a:t>
            </a:r>
            <a:r>
              <a:rPr spc="-5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936" y="2504757"/>
            <a:ext cx="4044315" cy="26777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Active</a:t>
            </a:r>
            <a:r>
              <a:rPr sz="23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Communication</a:t>
            </a:r>
            <a:r>
              <a:rPr sz="23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Methods</a:t>
            </a:r>
            <a:endParaRPr sz="230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Face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-75" dirty="0">
                <a:latin typeface="Calibri"/>
                <a:cs typeface="Calibri"/>
              </a:rPr>
              <a:t>To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Face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Meeting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Video</a:t>
            </a:r>
            <a:r>
              <a:rPr sz="1950" dirty="0">
                <a:latin typeface="Calibri"/>
                <a:cs typeface="Calibri"/>
              </a:rPr>
              <a:t> Conferencing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10" dirty="0">
                <a:latin typeface="Calibri"/>
                <a:cs typeface="Calibri"/>
              </a:rPr>
              <a:t>Teleconference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5" dirty="0">
                <a:latin typeface="Calibri"/>
                <a:cs typeface="Calibri"/>
              </a:rPr>
              <a:t>Voice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Calls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Webinars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10" dirty="0">
                <a:latin typeface="Calibri"/>
                <a:cs typeface="Calibri"/>
              </a:rPr>
              <a:t>Telephonic </a:t>
            </a:r>
            <a:r>
              <a:rPr sz="1950" dirty="0">
                <a:latin typeface="Calibri"/>
                <a:cs typeface="Calibri"/>
              </a:rPr>
              <a:t>Conversation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Stand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25" dirty="0">
                <a:latin typeface="Calibri"/>
                <a:cs typeface="Calibri"/>
              </a:rPr>
              <a:t>Up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Presentation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8747" y="2504757"/>
            <a:ext cx="4168140" cy="23545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10" dirty="0">
                <a:solidFill>
                  <a:srgbClr val="FF0000"/>
                </a:solidFill>
                <a:latin typeface="Calibri"/>
                <a:cs typeface="Calibri"/>
              </a:rPr>
              <a:t>Passive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Communication</a:t>
            </a:r>
            <a:r>
              <a:rPr sz="23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F0000"/>
                </a:solidFill>
                <a:latin typeface="Calibri"/>
                <a:cs typeface="Calibri"/>
              </a:rPr>
              <a:t>Methods</a:t>
            </a:r>
            <a:endParaRPr sz="230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Podcast</a:t>
            </a: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5" dirty="0">
                <a:latin typeface="Calibri"/>
                <a:cs typeface="Calibri"/>
              </a:rPr>
              <a:t>Webcast</a:t>
            </a:r>
            <a:endParaRPr sz="195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lang="en-IN" sz="1950" spc="10" dirty="0">
                <a:latin typeface="Calibri"/>
                <a:cs typeface="Calibri"/>
              </a:rPr>
              <a:t>E</a:t>
            </a:r>
            <a:r>
              <a:rPr sz="1950" spc="10" dirty="0">
                <a:latin typeface="Calibri"/>
                <a:cs typeface="Calibri"/>
              </a:rPr>
              <a:t>mail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Communication</a:t>
            </a:r>
            <a:endParaRPr sz="195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5" dirty="0">
                <a:latin typeface="Calibri"/>
                <a:cs typeface="Calibri"/>
              </a:rPr>
              <a:t>Blogs</a:t>
            </a:r>
            <a:endParaRPr sz="195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5" dirty="0">
                <a:latin typeface="Calibri"/>
                <a:cs typeface="Calibri"/>
              </a:rPr>
              <a:t>Website</a:t>
            </a:r>
            <a:endParaRPr sz="195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Newsletters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620BFC-89EA-400D-9D3E-6B12C0564E70}"/>
                  </a:ext>
                </a:extLst>
              </p14:cNvPr>
              <p14:cNvContentPartPr/>
              <p14:nvPr/>
            </p14:nvContentPartPr>
            <p14:xfrm>
              <a:off x="818280" y="3004200"/>
              <a:ext cx="9233280" cy="214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620BFC-89EA-400D-9D3E-6B12C0564E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20" y="2994840"/>
                <a:ext cx="9252000" cy="216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109474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20" dirty="0"/>
              <a:t>Project</a:t>
            </a:r>
            <a:r>
              <a:rPr spc="-35" dirty="0"/>
              <a:t> </a:t>
            </a:r>
            <a:r>
              <a:rPr spc="-10" dirty="0"/>
              <a:t>Meeting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936" y="2533947"/>
            <a:ext cx="3998595" cy="16700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01295" marR="5080" indent="-189230">
              <a:lnSpc>
                <a:spcPts val="2500"/>
              </a:lnSpc>
              <a:spcBef>
                <a:spcPts val="41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5" dirty="0">
                <a:latin typeface="Calibri"/>
                <a:cs typeface="Calibri"/>
              </a:rPr>
              <a:t>project </a:t>
            </a:r>
            <a:r>
              <a:rPr sz="2300" dirty="0">
                <a:latin typeface="Calibri"/>
                <a:cs typeface="Calibri"/>
              </a:rPr>
              <a:t>meetings </a:t>
            </a:r>
            <a:r>
              <a:rPr sz="2300" spc="-10" dirty="0">
                <a:latin typeface="Calibri"/>
                <a:cs typeface="Calibri"/>
              </a:rPr>
              <a:t>are </a:t>
            </a:r>
            <a:r>
              <a:rPr sz="2300" dirty="0">
                <a:latin typeface="Calibri"/>
                <a:cs typeface="Calibri"/>
              </a:rPr>
              <a:t>handled </a:t>
            </a:r>
            <a:r>
              <a:rPr sz="2300" spc="5" dirty="0">
                <a:latin typeface="Calibri"/>
                <a:cs typeface="Calibri"/>
              </a:rPr>
              <a:t>in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many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ways </a:t>
            </a:r>
            <a:r>
              <a:rPr sz="2300" spc="5" dirty="0">
                <a:latin typeface="Calibri"/>
                <a:cs typeface="Calibri"/>
              </a:rPr>
              <a:t>such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as</a:t>
            </a:r>
            <a:endParaRPr sz="230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regular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team </a:t>
            </a:r>
            <a:r>
              <a:rPr sz="1950" spc="10" dirty="0">
                <a:latin typeface="Calibri"/>
                <a:cs typeface="Calibri"/>
              </a:rPr>
              <a:t>meeting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Change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control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meeting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-5" dirty="0">
                <a:latin typeface="Calibri"/>
                <a:cs typeface="Calibri"/>
              </a:rPr>
              <a:t>status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review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meeting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5131" y="2504757"/>
            <a:ext cx="2367915" cy="26777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spc="-20" dirty="0">
                <a:latin typeface="Calibri"/>
                <a:cs typeface="Calibri"/>
              </a:rPr>
              <a:t>Types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of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meetings</a:t>
            </a:r>
            <a:endParaRPr sz="230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Kick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off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planning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Walkthrough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problem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solving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debrief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presentation</a:t>
            </a:r>
            <a:endParaRPr sz="19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milestone</a:t>
            </a:r>
            <a:endParaRPr sz="19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9C053-881A-42F3-AD08-84425DFF351C}"/>
                  </a:ext>
                </a:extLst>
              </p14:cNvPr>
              <p14:cNvContentPartPr/>
              <p14:nvPr/>
            </p14:nvContentPartPr>
            <p14:xfrm>
              <a:off x="761760" y="2905920"/>
              <a:ext cx="9476280" cy="464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9C053-881A-42F3-AD08-84425DFF35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400" y="2896560"/>
                <a:ext cx="9495000" cy="466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62483" y="1669288"/>
            <a:ext cx="2355850" cy="190436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 indent="161290">
              <a:lnSpc>
                <a:spcPts val="3560"/>
              </a:lnSpc>
              <a:spcBef>
                <a:spcPts val="550"/>
              </a:spcBef>
            </a:pPr>
            <a:r>
              <a:rPr lang="en-IN" sz="3300" spc="-30" dirty="0">
                <a:solidFill>
                  <a:srgbClr val="FF0000"/>
                </a:solidFill>
                <a:latin typeface="Calibri"/>
                <a:cs typeface="Calibri"/>
              </a:rPr>
              <a:t>Earned </a:t>
            </a:r>
            <a:r>
              <a:rPr sz="33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00" spc="-35" dirty="0">
                <a:solidFill>
                  <a:srgbClr val="FF0000"/>
                </a:solidFill>
                <a:latin typeface="Calibri"/>
                <a:cs typeface="Calibri"/>
              </a:rPr>
              <a:t>value </a:t>
            </a:r>
            <a:r>
              <a:rPr sz="3300" spc="-7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300" spc="-30" dirty="0">
                <a:solidFill>
                  <a:srgbClr val="FF0000"/>
                </a:solidFill>
                <a:latin typeface="Calibri"/>
                <a:cs typeface="Calibri"/>
              </a:rPr>
              <a:t>management</a:t>
            </a:r>
            <a:endParaRPr sz="33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301750">
              <a:lnSpc>
                <a:spcPts val="3515"/>
              </a:lnSpc>
            </a:pPr>
            <a:r>
              <a:rPr sz="3300" spc="-1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330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300" spc="-6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3300" spc="-5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3300" spc="-1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33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40886" y="1663742"/>
            <a:ext cx="5575935" cy="5212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95" marR="5715" indent="-18923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 spc="-5" dirty="0">
                <a:latin typeface="Calibri"/>
                <a:cs typeface="Calibri"/>
              </a:rPr>
              <a:t>EVM is a systematics approach to analyse the project status with respect to planned scope , planned schedule and planned cost.</a:t>
            </a:r>
          </a:p>
          <a:p>
            <a:pPr marL="201295" marR="5715" indent="-18923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Earned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value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management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(EVM)</a:t>
            </a:r>
            <a:r>
              <a:rPr sz="1650" dirty="0">
                <a:latin typeface="Calibri"/>
                <a:cs typeface="Calibri"/>
              </a:rPr>
              <a:t> is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project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management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methodology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that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integrates</a:t>
            </a:r>
            <a:r>
              <a:rPr sz="1650" spc="-5" dirty="0">
                <a:latin typeface="Calibri"/>
                <a:cs typeface="Calibri"/>
              </a:rPr>
              <a:t> schedule,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costs,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scope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to </a:t>
            </a:r>
            <a:r>
              <a:rPr sz="1650" spc="-5" dirty="0">
                <a:latin typeface="Calibri"/>
                <a:cs typeface="Calibri"/>
              </a:rPr>
              <a:t> measure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project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performance.</a:t>
            </a:r>
            <a:endParaRPr sz="1650" dirty="0">
              <a:latin typeface="Calibri"/>
              <a:cs typeface="Calibri"/>
            </a:endParaRPr>
          </a:p>
          <a:p>
            <a:pPr marL="201295" marR="5715" indent="-189230" algn="just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Based </a:t>
            </a:r>
            <a:r>
              <a:rPr sz="1650" dirty="0">
                <a:latin typeface="Calibri"/>
                <a:cs typeface="Calibri"/>
              </a:rPr>
              <a:t>on </a:t>
            </a:r>
            <a:r>
              <a:rPr sz="1650" spc="-5" dirty="0">
                <a:latin typeface="Calibri"/>
                <a:cs typeface="Calibri"/>
              </a:rPr>
              <a:t>planned and </a:t>
            </a:r>
            <a:r>
              <a:rPr sz="1650" dirty="0">
                <a:latin typeface="Calibri"/>
                <a:cs typeface="Calibri"/>
              </a:rPr>
              <a:t>actual </a:t>
            </a:r>
            <a:r>
              <a:rPr sz="1650" spc="-10" dirty="0">
                <a:latin typeface="Calibri"/>
                <a:cs typeface="Calibri"/>
              </a:rPr>
              <a:t>values, </a:t>
            </a:r>
            <a:r>
              <a:rPr sz="1650" spc="-5" dirty="0">
                <a:latin typeface="Calibri"/>
                <a:cs typeface="Calibri"/>
              </a:rPr>
              <a:t>EVM predicts </a:t>
            </a:r>
            <a:r>
              <a:rPr sz="1650" dirty="0">
                <a:latin typeface="Calibri"/>
                <a:cs typeface="Calibri"/>
              </a:rPr>
              <a:t>the </a:t>
            </a:r>
            <a:r>
              <a:rPr sz="1650" spc="-5" dirty="0">
                <a:latin typeface="Calibri"/>
                <a:cs typeface="Calibri"/>
              </a:rPr>
              <a:t>future </a:t>
            </a:r>
            <a:r>
              <a:rPr sz="1650" dirty="0">
                <a:latin typeface="Calibri"/>
                <a:cs typeface="Calibri"/>
              </a:rPr>
              <a:t> and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enables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project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managers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to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adjust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accordingly.</a:t>
            </a:r>
            <a:endParaRPr sz="1650" dirty="0">
              <a:latin typeface="Calibri"/>
              <a:cs typeface="Calibri"/>
            </a:endParaRPr>
          </a:p>
          <a:p>
            <a:pPr marL="201295" marR="5715" indent="-189230" algn="just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Earned </a:t>
            </a:r>
            <a:r>
              <a:rPr sz="1650" spc="-20" dirty="0">
                <a:latin typeface="Calibri"/>
                <a:cs typeface="Calibri"/>
              </a:rPr>
              <a:t>Value </a:t>
            </a:r>
            <a:r>
              <a:rPr sz="1650" spc="-5" dirty="0">
                <a:latin typeface="Calibri"/>
                <a:cs typeface="Calibri"/>
              </a:rPr>
              <a:t>Management (EVM) </a:t>
            </a:r>
            <a:r>
              <a:rPr sz="1650" dirty="0">
                <a:latin typeface="Calibri"/>
                <a:cs typeface="Calibri"/>
              </a:rPr>
              <a:t>helps </a:t>
            </a:r>
            <a:r>
              <a:rPr sz="1650" spc="-10" dirty="0">
                <a:latin typeface="Calibri"/>
                <a:cs typeface="Calibri"/>
              </a:rPr>
              <a:t>project </a:t>
            </a:r>
            <a:r>
              <a:rPr sz="1650" spc="-5" dirty="0">
                <a:latin typeface="Calibri"/>
                <a:cs typeface="Calibri"/>
              </a:rPr>
              <a:t>managers </a:t>
            </a:r>
            <a:r>
              <a:rPr sz="1650" spc="-10" dirty="0">
                <a:latin typeface="Calibri"/>
                <a:cs typeface="Calibri"/>
              </a:rPr>
              <a:t>to </a:t>
            </a:r>
            <a:r>
              <a:rPr sz="1650" spc="-5" dirty="0">
                <a:latin typeface="Calibri"/>
                <a:cs typeface="Calibri"/>
              </a:rPr>
              <a:t> measure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project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performance.</a:t>
            </a:r>
            <a:endParaRPr sz="1650" dirty="0">
              <a:latin typeface="Calibri"/>
              <a:cs typeface="Calibri"/>
            </a:endParaRPr>
          </a:p>
          <a:p>
            <a:pPr marL="201295" marR="6350" indent="-189230" algn="just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It </a:t>
            </a:r>
            <a:r>
              <a:rPr sz="1650" spc="5" dirty="0">
                <a:latin typeface="Calibri"/>
                <a:cs typeface="Calibri"/>
              </a:rPr>
              <a:t>is </a:t>
            </a:r>
            <a:r>
              <a:rPr sz="1650" dirty="0">
                <a:latin typeface="Calibri"/>
                <a:cs typeface="Calibri"/>
              </a:rPr>
              <a:t>a </a:t>
            </a:r>
            <a:r>
              <a:rPr sz="1650" spc="-10" dirty="0">
                <a:latin typeface="Calibri"/>
                <a:cs typeface="Calibri"/>
              </a:rPr>
              <a:t>systematic </a:t>
            </a:r>
            <a:r>
              <a:rPr sz="1650" spc="-5" dirty="0">
                <a:latin typeface="Calibri"/>
                <a:cs typeface="Calibri"/>
              </a:rPr>
              <a:t>project management process used to find 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variances</a:t>
            </a:r>
            <a:r>
              <a:rPr sz="1650" dirty="0">
                <a:latin typeface="Calibri"/>
                <a:cs typeface="Calibri"/>
              </a:rPr>
              <a:t> in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projects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based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on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the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comparison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of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worked 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performed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and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work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planned.</a:t>
            </a:r>
          </a:p>
          <a:p>
            <a:pPr marL="201295" marR="5080" indent="-189230" algn="just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EVM </a:t>
            </a:r>
            <a:r>
              <a:rPr sz="1650" spc="5" dirty="0">
                <a:latin typeface="Calibri"/>
                <a:cs typeface="Calibri"/>
              </a:rPr>
              <a:t>is used </a:t>
            </a:r>
            <a:r>
              <a:rPr sz="1650" spc="-5" dirty="0">
                <a:latin typeface="Calibri"/>
                <a:cs typeface="Calibri"/>
              </a:rPr>
              <a:t>on </a:t>
            </a:r>
            <a:r>
              <a:rPr sz="1650" dirty="0">
                <a:latin typeface="Calibri"/>
                <a:cs typeface="Calibri"/>
              </a:rPr>
              <a:t>the </a:t>
            </a:r>
            <a:r>
              <a:rPr sz="1650" spc="-10" dirty="0">
                <a:latin typeface="Calibri"/>
                <a:cs typeface="Calibri"/>
              </a:rPr>
              <a:t>cost </a:t>
            </a:r>
            <a:r>
              <a:rPr sz="1650" dirty="0">
                <a:latin typeface="Calibri"/>
                <a:cs typeface="Calibri"/>
              </a:rPr>
              <a:t>and </a:t>
            </a:r>
            <a:r>
              <a:rPr sz="1650" spc="-5" dirty="0">
                <a:latin typeface="Calibri"/>
                <a:cs typeface="Calibri"/>
              </a:rPr>
              <a:t>schedule </a:t>
            </a:r>
            <a:r>
              <a:rPr sz="1650" spc="-10" dirty="0">
                <a:latin typeface="Calibri"/>
                <a:cs typeface="Calibri"/>
              </a:rPr>
              <a:t>control </a:t>
            </a:r>
            <a:r>
              <a:rPr sz="1650" spc="-5" dirty="0">
                <a:latin typeface="Calibri"/>
                <a:cs typeface="Calibri"/>
              </a:rPr>
              <a:t>and </a:t>
            </a:r>
            <a:r>
              <a:rPr sz="1650" spc="-10" dirty="0">
                <a:latin typeface="Calibri"/>
                <a:cs typeface="Calibri"/>
              </a:rPr>
              <a:t>can </a:t>
            </a:r>
            <a:r>
              <a:rPr sz="1650" spc="5" dirty="0">
                <a:latin typeface="Calibri"/>
                <a:cs typeface="Calibri"/>
              </a:rPr>
              <a:t>be </a:t>
            </a:r>
            <a:r>
              <a:rPr sz="1650" spc="-5" dirty="0">
                <a:latin typeface="Calibri"/>
                <a:cs typeface="Calibri"/>
              </a:rPr>
              <a:t>very </a:t>
            </a:r>
            <a:r>
              <a:rPr sz="1650" dirty="0">
                <a:latin typeface="Calibri"/>
                <a:cs typeface="Calibri"/>
              </a:rPr>
              <a:t> useful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in</a:t>
            </a:r>
            <a:r>
              <a:rPr sz="1650" spc="-5" dirty="0">
                <a:latin typeface="Calibri"/>
                <a:cs typeface="Calibri"/>
              </a:rPr>
              <a:t> project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forecasting.</a:t>
            </a:r>
            <a:endParaRPr sz="1650" dirty="0">
              <a:latin typeface="Calibri"/>
              <a:cs typeface="Calibri"/>
            </a:endParaRPr>
          </a:p>
          <a:p>
            <a:pPr marL="201295" marR="6350" indent="-189230" algn="just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The project </a:t>
            </a:r>
            <a:r>
              <a:rPr sz="1650" dirty="0">
                <a:latin typeface="Calibri"/>
                <a:cs typeface="Calibri"/>
              </a:rPr>
              <a:t>baseline is </a:t>
            </a:r>
            <a:r>
              <a:rPr sz="1650" spc="-5" dirty="0">
                <a:latin typeface="Calibri"/>
                <a:cs typeface="Calibri"/>
              </a:rPr>
              <a:t>an essential component </a:t>
            </a:r>
            <a:r>
              <a:rPr sz="1650" dirty="0">
                <a:latin typeface="Calibri"/>
                <a:cs typeface="Calibri"/>
              </a:rPr>
              <a:t>of </a:t>
            </a:r>
            <a:r>
              <a:rPr sz="1650" spc="-5" dirty="0">
                <a:latin typeface="Calibri"/>
                <a:cs typeface="Calibri"/>
              </a:rPr>
              <a:t>EVM </a:t>
            </a:r>
            <a:r>
              <a:rPr sz="1650" spc="-10" dirty="0">
                <a:latin typeface="Calibri"/>
                <a:cs typeface="Calibri"/>
              </a:rPr>
              <a:t>and 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serves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reference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point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for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all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EVM </a:t>
            </a:r>
            <a:r>
              <a:rPr sz="1650" spc="-10" dirty="0">
                <a:latin typeface="Calibri"/>
                <a:cs typeface="Calibri"/>
              </a:rPr>
              <a:t>related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activities.</a:t>
            </a:r>
          </a:p>
          <a:p>
            <a:pPr marL="201295" indent="-189230" algn="just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EVM provides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quantitative</a:t>
            </a:r>
            <a:r>
              <a:rPr sz="1650" spc="-2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data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for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project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decision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making.</a:t>
            </a:r>
          </a:p>
        </p:txBody>
      </p:sp>
      <p:sp>
        <p:nvSpPr>
          <p:cNvPr id="21" name="object 21"/>
          <p:cNvSpPr/>
          <p:nvPr/>
        </p:nvSpPr>
        <p:spPr>
          <a:xfrm>
            <a:off x="4282439" y="4858511"/>
            <a:ext cx="26034" cy="13970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2860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26035" h="13970">
                <a:moveTo>
                  <a:pt x="18288" y="4572"/>
                </a:moveTo>
                <a:lnTo>
                  <a:pt x="3048" y="4572"/>
                </a:lnTo>
                <a:lnTo>
                  <a:pt x="3048" y="3048"/>
                </a:lnTo>
                <a:lnTo>
                  <a:pt x="7620" y="1524"/>
                </a:lnTo>
                <a:lnTo>
                  <a:pt x="4572" y="3048"/>
                </a:lnTo>
                <a:lnTo>
                  <a:pt x="18288" y="3048"/>
                </a:lnTo>
                <a:lnTo>
                  <a:pt x="18288" y="4572"/>
                </a:lnTo>
                <a:close/>
              </a:path>
              <a:path w="26035" h="13970">
                <a:moveTo>
                  <a:pt x="16764" y="3048"/>
                </a:moveTo>
                <a:lnTo>
                  <a:pt x="4572" y="3048"/>
                </a:lnTo>
                <a:lnTo>
                  <a:pt x="7620" y="1524"/>
                </a:lnTo>
                <a:lnTo>
                  <a:pt x="15240" y="1524"/>
                </a:lnTo>
                <a:lnTo>
                  <a:pt x="16764" y="3048"/>
                </a:lnTo>
                <a:close/>
              </a:path>
              <a:path w="26035" h="13970">
                <a:moveTo>
                  <a:pt x="7620" y="13716"/>
                </a:moveTo>
                <a:lnTo>
                  <a:pt x="13716" y="7620"/>
                </a:lnTo>
                <a:lnTo>
                  <a:pt x="15240" y="7620"/>
                </a:lnTo>
                <a:lnTo>
                  <a:pt x="18288" y="4572"/>
                </a:lnTo>
                <a:lnTo>
                  <a:pt x="18288" y="3048"/>
                </a:lnTo>
                <a:lnTo>
                  <a:pt x="16764" y="3048"/>
                </a:lnTo>
                <a:lnTo>
                  <a:pt x="15240" y="1524"/>
                </a:lnTo>
                <a:lnTo>
                  <a:pt x="25908" y="1524"/>
                </a:lnTo>
                <a:lnTo>
                  <a:pt x="25908" y="7620"/>
                </a:lnTo>
                <a:lnTo>
                  <a:pt x="22860" y="9144"/>
                </a:lnTo>
                <a:lnTo>
                  <a:pt x="19812" y="9144"/>
                </a:lnTo>
                <a:lnTo>
                  <a:pt x="16764" y="10668"/>
                </a:lnTo>
                <a:lnTo>
                  <a:pt x="12192" y="10668"/>
                </a:lnTo>
                <a:lnTo>
                  <a:pt x="7620" y="13716"/>
                </a:lnTo>
                <a:close/>
              </a:path>
              <a:path w="26035" h="13970">
                <a:moveTo>
                  <a:pt x="7620" y="13716"/>
                </a:moveTo>
                <a:lnTo>
                  <a:pt x="3048" y="13716"/>
                </a:lnTo>
                <a:lnTo>
                  <a:pt x="1524" y="12192"/>
                </a:lnTo>
                <a:lnTo>
                  <a:pt x="0" y="9144"/>
                </a:lnTo>
                <a:lnTo>
                  <a:pt x="0" y="6096"/>
                </a:lnTo>
                <a:lnTo>
                  <a:pt x="3048" y="3048"/>
                </a:lnTo>
                <a:lnTo>
                  <a:pt x="3048" y="4572"/>
                </a:lnTo>
                <a:lnTo>
                  <a:pt x="18288" y="4572"/>
                </a:lnTo>
                <a:lnTo>
                  <a:pt x="15240" y="7620"/>
                </a:lnTo>
                <a:lnTo>
                  <a:pt x="12192" y="7620"/>
                </a:lnTo>
                <a:lnTo>
                  <a:pt x="10668" y="9144"/>
                </a:lnTo>
                <a:lnTo>
                  <a:pt x="10668" y="10668"/>
                </a:lnTo>
                <a:lnTo>
                  <a:pt x="7620" y="13716"/>
                </a:lnTo>
                <a:close/>
              </a:path>
              <a:path w="26035" h="13970">
                <a:moveTo>
                  <a:pt x="10668" y="10668"/>
                </a:moveTo>
                <a:lnTo>
                  <a:pt x="10668" y="9144"/>
                </a:lnTo>
                <a:lnTo>
                  <a:pt x="12192" y="7620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26035" h="13970">
                <a:moveTo>
                  <a:pt x="12192" y="9144"/>
                </a:moveTo>
                <a:lnTo>
                  <a:pt x="12192" y="7620"/>
                </a:lnTo>
                <a:lnTo>
                  <a:pt x="13716" y="7620"/>
                </a:lnTo>
                <a:lnTo>
                  <a:pt x="12192" y="9144"/>
                </a:lnTo>
                <a:close/>
              </a:path>
              <a:path w="26035" h="13970">
                <a:moveTo>
                  <a:pt x="10668" y="12192"/>
                </a:moveTo>
                <a:lnTo>
                  <a:pt x="12192" y="10668"/>
                </a:lnTo>
                <a:lnTo>
                  <a:pt x="13716" y="10668"/>
                </a:lnTo>
                <a:lnTo>
                  <a:pt x="10668" y="121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741C82-8E2E-428E-B264-96AE2EFCA1D2}"/>
                  </a:ext>
                </a:extLst>
              </p14:cNvPr>
              <p14:cNvContentPartPr/>
              <p14:nvPr/>
            </p14:nvContentPartPr>
            <p14:xfrm>
              <a:off x="2058840" y="2193120"/>
              <a:ext cx="6810480" cy="143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741C82-8E2E-428E-B264-96AE2EFCA1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9480" y="2183760"/>
                <a:ext cx="6829200" cy="14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5F263A-84B4-45C6-BA10-F5AF37C2ABC0}"/>
                  </a:ext>
                </a:extLst>
              </p14:cNvPr>
              <p14:cNvContentPartPr/>
              <p14:nvPr/>
            </p14:nvContentPartPr>
            <p14:xfrm>
              <a:off x="351720" y="104040"/>
              <a:ext cx="9594720" cy="713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5F263A-84B4-45C6-BA10-F5AF37C2A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60" y="94680"/>
                <a:ext cx="9613440" cy="715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4517" y="2738209"/>
            <a:ext cx="1800225" cy="14592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5340"/>
              </a:lnSpc>
              <a:spcBef>
                <a:spcPts val="780"/>
              </a:spcBef>
            </a:pPr>
            <a:r>
              <a:rPr sz="4950" spc="-90" dirty="0">
                <a:solidFill>
                  <a:srgbClr val="FFFFFF"/>
                </a:solidFill>
              </a:rPr>
              <a:t>E</a:t>
            </a:r>
            <a:r>
              <a:rPr sz="4950" spc="-45" dirty="0">
                <a:solidFill>
                  <a:srgbClr val="FFFFFF"/>
                </a:solidFill>
              </a:rPr>
              <a:t>ar</a:t>
            </a:r>
            <a:r>
              <a:rPr sz="4950" spc="-30" dirty="0">
                <a:solidFill>
                  <a:srgbClr val="FFFFFF"/>
                </a:solidFill>
              </a:rPr>
              <a:t>n</a:t>
            </a:r>
            <a:r>
              <a:rPr sz="4950" spc="10" dirty="0">
                <a:solidFill>
                  <a:srgbClr val="FFFFFF"/>
                </a:solidFill>
              </a:rPr>
              <a:t>e</a:t>
            </a:r>
            <a:r>
              <a:rPr sz="4950" spc="-20" dirty="0">
                <a:solidFill>
                  <a:srgbClr val="FFFFFF"/>
                </a:solidFill>
              </a:rPr>
              <a:t>d  </a:t>
            </a:r>
            <a:r>
              <a:rPr sz="4950" spc="-50" dirty="0">
                <a:solidFill>
                  <a:srgbClr val="FFFFFF"/>
                </a:solidFill>
              </a:rPr>
              <a:t>value</a:t>
            </a:r>
            <a:endParaRPr sz="4950"/>
          </a:p>
        </p:txBody>
      </p:sp>
      <p:grpSp>
        <p:nvGrpSpPr>
          <p:cNvPr id="4" name="object 4"/>
          <p:cNvGrpSpPr/>
          <p:nvPr/>
        </p:nvGrpSpPr>
        <p:grpSpPr>
          <a:xfrm>
            <a:off x="1676402" y="762001"/>
            <a:ext cx="8000997" cy="6248400"/>
            <a:chOff x="-91435" y="1226487"/>
            <a:chExt cx="11122148" cy="9355039"/>
          </a:xfrm>
        </p:grpSpPr>
        <p:sp>
          <p:nvSpPr>
            <p:cNvPr id="5" name="object 5"/>
            <p:cNvSpPr/>
            <p:nvPr/>
          </p:nvSpPr>
          <p:spPr>
            <a:xfrm>
              <a:off x="408432" y="1454657"/>
              <a:ext cx="0" cy="3810"/>
            </a:xfrm>
            <a:custGeom>
              <a:avLst/>
              <a:gdLst/>
              <a:ahLst/>
              <a:cxnLst/>
              <a:rect l="l" t="t" r="r" b="b"/>
              <a:pathLst>
                <a:path h="3809">
                  <a:moveTo>
                    <a:pt x="0" y="0"/>
                  </a:moveTo>
                  <a:lnTo>
                    <a:pt x="0" y="3810"/>
                  </a:lnTo>
                </a:path>
              </a:pathLst>
            </a:custGeom>
            <a:ln w="3175">
              <a:solidFill>
                <a:srgbClr val="C8CA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35" y="1226487"/>
              <a:ext cx="11122148" cy="93550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58568" y="4405896"/>
              <a:ext cx="2487295" cy="56515"/>
            </a:xfrm>
            <a:custGeom>
              <a:avLst/>
              <a:gdLst/>
              <a:ahLst/>
              <a:cxnLst/>
              <a:rect l="l" t="t" r="r" b="b"/>
              <a:pathLst>
                <a:path w="2487295" h="56514">
                  <a:moveTo>
                    <a:pt x="9144" y="1524"/>
                  </a:moveTo>
                  <a:lnTo>
                    <a:pt x="6096" y="0"/>
                  </a:lnTo>
                  <a:lnTo>
                    <a:pt x="1524" y="0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6096" y="7620"/>
                  </a:lnTo>
                  <a:lnTo>
                    <a:pt x="9144" y="6096"/>
                  </a:lnTo>
                  <a:lnTo>
                    <a:pt x="9144" y="3048"/>
                  </a:lnTo>
                  <a:lnTo>
                    <a:pt x="9144" y="1524"/>
                  </a:lnTo>
                  <a:close/>
                </a:path>
                <a:path w="2487295" h="56514">
                  <a:moveTo>
                    <a:pt x="2487155" y="41148"/>
                  </a:moveTo>
                  <a:lnTo>
                    <a:pt x="2485631" y="39624"/>
                  </a:lnTo>
                  <a:lnTo>
                    <a:pt x="2485631" y="36576"/>
                  </a:lnTo>
                  <a:lnTo>
                    <a:pt x="2484107" y="33528"/>
                  </a:lnTo>
                  <a:lnTo>
                    <a:pt x="2481059" y="32004"/>
                  </a:lnTo>
                  <a:lnTo>
                    <a:pt x="2479535" y="32004"/>
                  </a:lnTo>
                  <a:lnTo>
                    <a:pt x="2474963" y="32004"/>
                  </a:lnTo>
                  <a:lnTo>
                    <a:pt x="2474201" y="33528"/>
                  </a:lnTo>
                  <a:lnTo>
                    <a:pt x="2473439" y="33528"/>
                  </a:lnTo>
                  <a:lnTo>
                    <a:pt x="2471915" y="38100"/>
                  </a:lnTo>
                  <a:lnTo>
                    <a:pt x="2471915" y="41148"/>
                  </a:lnTo>
                  <a:lnTo>
                    <a:pt x="2473439" y="44196"/>
                  </a:lnTo>
                  <a:lnTo>
                    <a:pt x="2474963" y="44196"/>
                  </a:lnTo>
                  <a:lnTo>
                    <a:pt x="2474963" y="45720"/>
                  </a:lnTo>
                  <a:lnTo>
                    <a:pt x="2476487" y="45720"/>
                  </a:lnTo>
                  <a:lnTo>
                    <a:pt x="2478011" y="47244"/>
                  </a:lnTo>
                  <a:lnTo>
                    <a:pt x="2478011" y="50292"/>
                  </a:lnTo>
                  <a:lnTo>
                    <a:pt x="2479535" y="50292"/>
                  </a:lnTo>
                  <a:lnTo>
                    <a:pt x="2479535" y="53340"/>
                  </a:lnTo>
                  <a:lnTo>
                    <a:pt x="2482583" y="56388"/>
                  </a:lnTo>
                  <a:lnTo>
                    <a:pt x="2485631" y="56388"/>
                  </a:lnTo>
                  <a:lnTo>
                    <a:pt x="2485631" y="54864"/>
                  </a:lnTo>
                  <a:lnTo>
                    <a:pt x="2487155" y="53340"/>
                  </a:lnTo>
                  <a:lnTo>
                    <a:pt x="2485631" y="53340"/>
                  </a:lnTo>
                  <a:lnTo>
                    <a:pt x="2485631" y="51816"/>
                  </a:lnTo>
                  <a:lnTo>
                    <a:pt x="2487155" y="50292"/>
                  </a:lnTo>
                  <a:lnTo>
                    <a:pt x="2487155" y="44196"/>
                  </a:lnTo>
                  <a:lnTo>
                    <a:pt x="2487155" y="411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97023" y="4975860"/>
              <a:ext cx="15240" cy="12700"/>
            </a:xfrm>
            <a:custGeom>
              <a:avLst/>
              <a:gdLst/>
              <a:ahLst/>
              <a:cxnLst/>
              <a:rect l="l" t="t" r="r" b="b"/>
              <a:pathLst>
                <a:path w="15239" h="12700">
                  <a:moveTo>
                    <a:pt x="1524" y="1524"/>
                  </a:moveTo>
                  <a:lnTo>
                    <a:pt x="1524" y="0"/>
                  </a:lnTo>
                  <a:lnTo>
                    <a:pt x="3048" y="0"/>
                  </a:lnTo>
                  <a:lnTo>
                    <a:pt x="1524" y="1524"/>
                  </a:lnTo>
                  <a:close/>
                </a:path>
                <a:path w="15239" h="12700">
                  <a:moveTo>
                    <a:pt x="6096" y="9144"/>
                  </a:moveTo>
                  <a:lnTo>
                    <a:pt x="3048" y="7620"/>
                  </a:lnTo>
                  <a:lnTo>
                    <a:pt x="0" y="4572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6096" y="0"/>
                  </a:lnTo>
                  <a:lnTo>
                    <a:pt x="7112" y="508"/>
                  </a:lnTo>
                  <a:lnTo>
                    <a:pt x="6096" y="1524"/>
                  </a:lnTo>
                  <a:lnTo>
                    <a:pt x="10668" y="1524"/>
                  </a:lnTo>
                  <a:lnTo>
                    <a:pt x="10668" y="4572"/>
                  </a:lnTo>
                  <a:lnTo>
                    <a:pt x="9144" y="4572"/>
                  </a:lnTo>
                  <a:lnTo>
                    <a:pt x="9144" y="6096"/>
                  </a:lnTo>
                  <a:lnTo>
                    <a:pt x="6096" y="6096"/>
                  </a:lnTo>
                  <a:lnTo>
                    <a:pt x="6096" y="9144"/>
                  </a:lnTo>
                  <a:close/>
                </a:path>
                <a:path w="15239" h="12700">
                  <a:moveTo>
                    <a:pt x="12192" y="1524"/>
                  </a:moveTo>
                  <a:lnTo>
                    <a:pt x="9144" y="1524"/>
                  </a:lnTo>
                  <a:lnTo>
                    <a:pt x="7112" y="508"/>
                  </a:lnTo>
                  <a:lnTo>
                    <a:pt x="7620" y="0"/>
                  </a:lnTo>
                  <a:lnTo>
                    <a:pt x="12192" y="1524"/>
                  </a:lnTo>
                  <a:close/>
                </a:path>
                <a:path w="15239" h="12700">
                  <a:moveTo>
                    <a:pt x="9144" y="1524"/>
                  </a:moveTo>
                  <a:lnTo>
                    <a:pt x="6096" y="1524"/>
                  </a:lnTo>
                  <a:lnTo>
                    <a:pt x="7112" y="508"/>
                  </a:lnTo>
                  <a:lnTo>
                    <a:pt x="9144" y="1524"/>
                  </a:lnTo>
                  <a:close/>
                </a:path>
                <a:path w="15239" h="12700">
                  <a:moveTo>
                    <a:pt x="0" y="4572"/>
                  </a:moveTo>
                  <a:lnTo>
                    <a:pt x="0" y="3048"/>
                  </a:lnTo>
                  <a:lnTo>
                    <a:pt x="1524" y="1524"/>
                  </a:lnTo>
                  <a:lnTo>
                    <a:pt x="0" y="4572"/>
                  </a:lnTo>
                  <a:close/>
                </a:path>
                <a:path w="15239" h="12700">
                  <a:moveTo>
                    <a:pt x="15240" y="7620"/>
                  </a:moveTo>
                  <a:lnTo>
                    <a:pt x="7620" y="7620"/>
                  </a:lnTo>
                  <a:lnTo>
                    <a:pt x="9144" y="6096"/>
                  </a:lnTo>
                  <a:lnTo>
                    <a:pt x="9144" y="4572"/>
                  </a:lnTo>
                  <a:lnTo>
                    <a:pt x="10668" y="4572"/>
                  </a:lnTo>
                  <a:lnTo>
                    <a:pt x="10668" y="1524"/>
                  </a:lnTo>
                  <a:lnTo>
                    <a:pt x="13716" y="1524"/>
                  </a:lnTo>
                  <a:lnTo>
                    <a:pt x="13716" y="3048"/>
                  </a:lnTo>
                  <a:lnTo>
                    <a:pt x="15240" y="4572"/>
                  </a:lnTo>
                  <a:lnTo>
                    <a:pt x="15240" y="7620"/>
                  </a:lnTo>
                  <a:close/>
                </a:path>
                <a:path w="15239" h="12700">
                  <a:moveTo>
                    <a:pt x="13716" y="9144"/>
                  </a:moveTo>
                  <a:lnTo>
                    <a:pt x="7620" y="9144"/>
                  </a:lnTo>
                  <a:lnTo>
                    <a:pt x="6096" y="7620"/>
                  </a:lnTo>
                  <a:lnTo>
                    <a:pt x="6096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15240" y="7620"/>
                  </a:lnTo>
                  <a:lnTo>
                    <a:pt x="13716" y="9144"/>
                  </a:lnTo>
                  <a:close/>
                </a:path>
                <a:path w="15239" h="12700">
                  <a:moveTo>
                    <a:pt x="12192" y="10668"/>
                  </a:moveTo>
                  <a:lnTo>
                    <a:pt x="6096" y="10668"/>
                  </a:lnTo>
                  <a:lnTo>
                    <a:pt x="6096" y="7620"/>
                  </a:lnTo>
                  <a:lnTo>
                    <a:pt x="7620" y="9144"/>
                  </a:lnTo>
                  <a:lnTo>
                    <a:pt x="13716" y="9144"/>
                  </a:lnTo>
                  <a:lnTo>
                    <a:pt x="12192" y="10668"/>
                  </a:lnTo>
                  <a:close/>
                </a:path>
                <a:path w="15239" h="12700">
                  <a:moveTo>
                    <a:pt x="9144" y="12192"/>
                  </a:moveTo>
                  <a:lnTo>
                    <a:pt x="7620" y="12192"/>
                  </a:lnTo>
                  <a:lnTo>
                    <a:pt x="7620" y="10668"/>
                  </a:lnTo>
                  <a:lnTo>
                    <a:pt x="10668" y="10668"/>
                  </a:lnTo>
                  <a:lnTo>
                    <a:pt x="9144" y="12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BA6951-25E9-4768-8DA1-84796681ADED}"/>
                  </a:ext>
                </a:extLst>
              </p14:cNvPr>
              <p14:cNvContentPartPr/>
              <p14:nvPr/>
            </p14:nvContentPartPr>
            <p14:xfrm>
              <a:off x="174600" y="1557360"/>
              <a:ext cx="9002880" cy="5713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BA6951-25E9-4768-8DA1-84796681AD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40" y="1548000"/>
                <a:ext cx="9021600" cy="573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96484"/>
            <a:ext cx="10058400" cy="13197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485" y="678180"/>
            <a:ext cx="8679614" cy="339547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67504" y="5569670"/>
            <a:ext cx="7910195" cy="88646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111250" marR="5080" indent="-1099185">
              <a:lnSpc>
                <a:spcPts val="3200"/>
              </a:lnSpc>
              <a:spcBef>
                <a:spcPts val="515"/>
              </a:spcBef>
            </a:pPr>
            <a:r>
              <a:rPr sz="2950" spc="-5" dirty="0">
                <a:solidFill>
                  <a:srgbClr val="FFFF00"/>
                </a:solidFill>
                <a:latin typeface="Calibri"/>
                <a:cs typeface="Calibri"/>
              </a:rPr>
              <a:t>Understanding</a:t>
            </a:r>
            <a:r>
              <a:rPr sz="295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295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FFFF00"/>
                </a:solidFill>
                <a:latin typeface="Calibri"/>
                <a:cs typeface="Calibri"/>
              </a:rPr>
              <a:t>earned</a:t>
            </a:r>
            <a:r>
              <a:rPr sz="29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FFFF00"/>
                </a:solidFill>
                <a:latin typeface="Calibri"/>
                <a:cs typeface="Calibri"/>
              </a:rPr>
              <a:t>value</a:t>
            </a:r>
            <a:r>
              <a:rPr sz="295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5" dirty="0">
                <a:solidFill>
                  <a:srgbClr val="FFFF00"/>
                </a:solidFill>
                <a:latin typeface="Calibri"/>
                <a:cs typeface="Calibri"/>
              </a:rPr>
              <a:t>concept</a:t>
            </a:r>
            <a:r>
              <a:rPr sz="295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FFFF00"/>
                </a:solidFill>
                <a:latin typeface="Calibri"/>
                <a:cs typeface="Calibri"/>
              </a:rPr>
              <a:t>by</a:t>
            </a:r>
            <a:r>
              <a:rPr sz="295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FFFF00"/>
                </a:solidFill>
                <a:latin typeface="Calibri"/>
                <a:cs typeface="Calibri"/>
              </a:rPr>
              <a:t>looking </a:t>
            </a:r>
            <a:r>
              <a:rPr sz="2950" spc="-6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dirty="0">
                <a:solidFill>
                  <a:srgbClr val="FFFF00"/>
                </a:solidFill>
                <a:latin typeface="Calibri"/>
                <a:cs typeface="Calibri"/>
              </a:rPr>
              <a:t>backward</a:t>
            </a:r>
            <a:r>
              <a:rPr sz="295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15" dirty="0">
                <a:solidFill>
                  <a:srgbClr val="FFFF00"/>
                </a:solidFill>
                <a:latin typeface="Calibri"/>
                <a:cs typeface="Calibri"/>
              </a:rPr>
              <a:t>and</a:t>
            </a:r>
            <a:r>
              <a:rPr sz="295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-10" dirty="0">
                <a:solidFill>
                  <a:srgbClr val="FFFF00"/>
                </a:solidFill>
                <a:latin typeface="Calibri"/>
                <a:cs typeface="Calibri"/>
              </a:rPr>
              <a:t>forward</a:t>
            </a:r>
            <a:r>
              <a:rPr sz="2950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15" dirty="0">
                <a:solidFill>
                  <a:srgbClr val="FFFF00"/>
                </a:solidFill>
                <a:latin typeface="Calibri"/>
                <a:cs typeface="Calibri"/>
              </a:rPr>
              <a:t>on</a:t>
            </a:r>
            <a:r>
              <a:rPr sz="29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1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295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50" spc="-5" dirty="0">
                <a:solidFill>
                  <a:srgbClr val="FFFF00"/>
                </a:solidFill>
                <a:latin typeface="Calibri"/>
                <a:cs typeface="Calibri"/>
              </a:rPr>
              <a:t>project</a:t>
            </a:r>
            <a:endParaRPr sz="29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C0B9D5-DD08-4B2B-918D-9A849B9A94C2}"/>
                  </a:ext>
                </a:extLst>
              </p14:cNvPr>
              <p14:cNvContentPartPr/>
              <p14:nvPr/>
            </p14:nvContentPartPr>
            <p14:xfrm>
              <a:off x="209520" y="3975840"/>
              <a:ext cx="8103600" cy="134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C0B9D5-DD08-4B2B-918D-9A849B9A94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60" y="3966480"/>
                <a:ext cx="812232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48B32-42EC-4F35-B8AB-191130094A45}"/>
                  </a:ext>
                </a:extLst>
              </p14:cNvPr>
              <p14:cNvContentPartPr/>
              <p14:nvPr/>
            </p14:nvContentPartPr>
            <p14:xfrm>
              <a:off x="3226680" y="1288800"/>
              <a:ext cx="6766560" cy="244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48B32-42EC-4F35-B8AB-191130094A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7320" y="1279440"/>
                <a:ext cx="6785280" cy="246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1"/>
                  </a:lnTo>
                  <a:close/>
                </a:path>
              </a:pathLst>
            </a:custGeom>
            <a:solidFill>
              <a:srgbClr val="4446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4715" y="1453895"/>
              <a:ext cx="9271000" cy="4866640"/>
            </a:xfrm>
            <a:custGeom>
              <a:avLst/>
              <a:gdLst/>
              <a:ahLst/>
              <a:cxnLst/>
              <a:rect l="l" t="t" r="r" b="b"/>
              <a:pathLst>
                <a:path w="9271000" h="4866640">
                  <a:moveTo>
                    <a:pt x="9270491" y="4866132"/>
                  </a:moveTo>
                  <a:lnTo>
                    <a:pt x="0" y="4866132"/>
                  </a:lnTo>
                  <a:lnTo>
                    <a:pt x="0" y="0"/>
                  </a:lnTo>
                  <a:lnTo>
                    <a:pt x="9270491" y="0"/>
                  </a:lnTo>
                  <a:lnTo>
                    <a:pt x="9270491" y="4866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068" y="1722119"/>
              <a:ext cx="8971787" cy="4329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E44BEC-3339-459A-A49E-3C2DF9C49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11"/>
          <a:stretch/>
        </p:blipFill>
        <p:spPr>
          <a:xfrm>
            <a:off x="880533" y="1981200"/>
            <a:ext cx="4441348" cy="4999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20F65-F38D-4C42-B6BE-6BA0FDCE4DAE}"/>
              </a:ext>
            </a:extLst>
          </p:cNvPr>
          <p:cNvSpPr txBox="1"/>
          <p:nvPr/>
        </p:nvSpPr>
        <p:spPr>
          <a:xfrm>
            <a:off x="2362200" y="533400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Earned Value Management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E2247-6DB7-4299-BFA4-79229C6DD056}"/>
              </a:ext>
            </a:extLst>
          </p:cNvPr>
          <p:cNvSpPr txBox="1"/>
          <p:nvPr/>
        </p:nvSpPr>
        <p:spPr>
          <a:xfrm>
            <a:off x="6096000" y="249995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Planned Value =Planned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095B8-BC1E-495D-8C60-B46CB0C64C76}"/>
              </a:ext>
            </a:extLst>
          </p:cNvPr>
          <p:cNvSpPr txBox="1"/>
          <p:nvPr/>
        </p:nvSpPr>
        <p:spPr>
          <a:xfrm>
            <a:off x="6155267" y="3276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Earned  Value is the term used to capture the actual value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22DF97-8817-4506-84A8-DFF118D59363}"/>
                  </a:ext>
                </a:extLst>
              </p14:cNvPr>
              <p14:cNvContentPartPr/>
              <p14:nvPr/>
            </p14:nvContentPartPr>
            <p14:xfrm>
              <a:off x="32400" y="1342440"/>
              <a:ext cx="8825400" cy="584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22DF97-8817-4506-84A8-DFF118D593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0" y="1333080"/>
                <a:ext cx="8844120" cy="58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38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F31DD-026A-4AD7-B6C7-981E7125D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1" b="8228"/>
          <a:stretch/>
        </p:blipFill>
        <p:spPr>
          <a:xfrm>
            <a:off x="190500" y="380999"/>
            <a:ext cx="9486900" cy="4997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777C0-2D96-48D5-82BC-1D13279A93E8}"/>
              </a:ext>
            </a:extLst>
          </p:cNvPr>
          <p:cNvSpPr txBox="1"/>
          <p:nvPr/>
        </p:nvSpPr>
        <p:spPr>
          <a:xfrm>
            <a:off x="1219200" y="57150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Cost overrun=$100</a:t>
            </a:r>
          </a:p>
          <a:p>
            <a:r>
              <a:rPr lang="en-IN" dirty="0"/>
              <a:t>Schedule overrun=$50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C629B8-576B-4E92-9D99-2E29042D997F}"/>
                  </a:ext>
                </a:extLst>
              </p14:cNvPr>
              <p14:cNvContentPartPr/>
              <p14:nvPr/>
            </p14:nvContentPartPr>
            <p14:xfrm>
              <a:off x="178560" y="1706400"/>
              <a:ext cx="9504720" cy="497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C629B8-576B-4E92-9D99-2E29042D99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00" y="1697040"/>
                <a:ext cx="9523440" cy="49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399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DFCBDC-6279-43F6-869D-5ECFB5FA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8" b="6882"/>
          <a:stretch/>
        </p:blipFill>
        <p:spPr>
          <a:xfrm>
            <a:off x="0" y="1828800"/>
            <a:ext cx="10058400" cy="449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1881A1-22BE-4E04-BE0B-EA64F7100224}"/>
                  </a:ext>
                </a:extLst>
              </p14:cNvPr>
              <p14:cNvContentPartPr/>
              <p14:nvPr/>
            </p14:nvContentPartPr>
            <p14:xfrm>
              <a:off x="372960" y="876240"/>
              <a:ext cx="8961840" cy="415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1881A1-22BE-4E04-BE0B-EA64F71002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600" y="866880"/>
                <a:ext cx="8980560" cy="41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935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6A7C9-3520-410C-A229-07217A0FB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4" b="8229"/>
          <a:stretch/>
        </p:blipFill>
        <p:spPr>
          <a:xfrm>
            <a:off x="0" y="1676400"/>
            <a:ext cx="100584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3F0E4B-ECC3-47AF-800A-579004CC8A09}"/>
                  </a:ext>
                </a:extLst>
              </p14:cNvPr>
              <p14:cNvContentPartPr/>
              <p14:nvPr/>
            </p14:nvContentPartPr>
            <p14:xfrm>
              <a:off x="472680" y="68400"/>
              <a:ext cx="9470520" cy="591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3F0E4B-ECC3-47AF-800A-579004CC8A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20" y="59040"/>
                <a:ext cx="9489240" cy="59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54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4819"/>
            <a:ext cx="10058400" cy="188595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133600"/>
                </a:lnTo>
                <a:lnTo>
                  <a:pt x="56191" y="2146300"/>
                </a:lnTo>
                <a:lnTo>
                  <a:pt x="68207" y="2159000"/>
                </a:lnTo>
                <a:lnTo>
                  <a:pt x="78913" y="2159000"/>
                </a:lnTo>
                <a:lnTo>
                  <a:pt x="88837" y="2171700"/>
                </a:lnTo>
                <a:lnTo>
                  <a:pt x="98512" y="2171700"/>
                </a:lnTo>
                <a:lnTo>
                  <a:pt x="123578" y="2184400"/>
                </a:lnTo>
                <a:lnTo>
                  <a:pt x="210541" y="2209800"/>
                </a:lnTo>
                <a:lnTo>
                  <a:pt x="281559" y="2235200"/>
                </a:lnTo>
                <a:lnTo>
                  <a:pt x="305211" y="2247900"/>
                </a:lnTo>
                <a:lnTo>
                  <a:pt x="384586" y="2273300"/>
                </a:lnTo>
                <a:lnTo>
                  <a:pt x="471331" y="2273300"/>
                </a:lnTo>
                <a:lnTo>
                  <a:pt x="503500" y="2286000"/>
                </a:lnTo>
                <a:lnTo>
                  <a:pt x="583552" y="2286000"/>
                </a:lnTo>
                <a:lnTo>
                  <a:pt x="638276" y="2273300"/>
                </a:lnTo>
                <a:lnTo>
                  <a:pt x="660958" y="2260600"/>
                </a:lnTo>
                <a:lnTo>
                  <a:pt x="703287" y="2260600"/>
                </a:lnTo>
                <a:lnTo>
                  <a:pt x="717613" y="2247900"/>
                </a:lnTo>
                <a:lnTo>
                  <a:pt x="1091961" y="2247900"/>
                </a:lnTo>
                <a:lnTo>
                  <a:pt x="1112444" y="2235200"/>
                </a:lnTo>
                <a:lnTo>
                  <a:pt x="1462940" y="2235200"/>
                </a:lnTo>
                <a:lnTo>
                  <a:pt x="1571771" y="2209800"/>
                </a:lnTo>
                <a:lnTo>
                  <a:pt x="1616710" y="2197100"/>
                </a:lnTo>
                <a:lnTo>
                  <a:pt x="1652801" y="2184400"/>
                </a:lnTo>
                <a:lnTo>
                  <a:pt x="1682845" y="2171700"/>
                </a:lnTo>
                <a:lnTo>
                  <a:pt x="1710364" y="2159000"/>
                </a:lnTo>
                <a:lnTo>
                  <a:pt x="1738883" y="2146300"/>
                </a:lnTo>
                <a:lnTo>
                  <a:pt x="1777430" y="2133600"/>
                </a:lnTo>
                <a:lnTo>
                  <a:pt x="1806559" y="2120900"/>
                </a:lnTo>
                <a:lnTo>
                  <a:pt x="1858137" y="2120900"/>
                </a:lnTo>
                <a:lnTo>
                  <a:pt x="1889367" y="2108200"/>
                </a:lnTo>
                <a:lnTo>
                  <a:pt x="1907667" y="2095500"/>
                </a:lnTo>
                <a:lnTo>
                  <a:pt x="1957197" y="2095500"/>
                </a:lnTo>
                <a:lnTo>
                  <a:pt x="1968003" y="2082800"/>
                </a:lnTo>
                <a:lnTo>
                  <a:pt x="2011810" y="2082800"/>
                </a:lnTo>
                <a:lnTo>
                  <a:pt x="2023618" y="2070100"/>
                </a:lnTo>
                <a:lnTo>
                  <a:pt x="2039620" y="2070100"/>
                </a:lnTo>
                <a:lnTo>
                  <a:pt x="2071877" y="2057400"/>
                </a:lnTo>
                <a:lnTo>
                  <a:pt x="2094102" y="2044700"/>
                </a:lnTo>
                <a:lnTo>
                  <a:pt x="2099183" y="2044700"/>
                </a:lnTo>
                <a:lnTo>
                  <a:pt x="2135251" y="2032000"/>
                </a:lnTo>
                <a:lnTo>
                  <a:pt x="2225294" y="2032000"/>
                </a:lnTo>
                <a:lnTo>
                  <a:pt x="2269617" y="2019300"/>
                </a:lnTo>
                <a:lnTo>
                  <a:pt x="2283587" y="2019300"/>
                </a:lnTo>
                <a:lnTo>
                  <a:pt x="2298319" y="2006600"/>
                </a:lnTo>
                <a:lnTo>
                  <a:pt x="2979166" y="2006600"/>
                </a:lnTo>
                <a:lnTo>
                  <a:pt x="2984373" y="1993900"/>
                </a:lnTo>
                <a:lnTo>
                  <a:pt x="3106928" y="1993900"/>
                </a:lnTo>
                <a:lnTo>
                  <a:pt x="3141551" y="1968500"/>
                </a:lnTo>
                <a:lnTo>
                  <a:pt x="3181604" y="1955800"/>
                </a:lnTo>
                <a:lnTo>
                  <a:pt x="3264280" y="1955800"/>
                </a:lnTo>
                <a:lnTo>
                  <a:pt x="3291466" y="1943100"/>
                </a:lnTo>
                <a:lnTo>
                  <a:pt x="3472497" y="1943100"/>
                </a:lnTo>
                <a:lnTo>
                  <a:pt x="3511958" y="1930400"/>
                </a:lnTo>
                <a:lnTo>
                  <a:pt x="3665220" y="1930400"/>
                </a:lnTo>
                <a:lnTo>
                  <a:pt x="3669389" y="1917700"/>
                </a:lnTo>
                <a:lnTo>
                  <a:pt x="3703492" y="1917700"/>
                </a:lnTo>
                <a:lnTo>
                  <a:pt x="3714877" y="1905000"/>
                </a:lnTo>
                <a:lnTo>
                  <a:pt x="3932864" y="1905000"/>
                </a:lnTo>
                <a:lnTo>
                  <a:pt x="3954398" y="1892300"/>
                </a:lnTo>
                <a:lnTo>
                  <a:pt x="4305173" y="1892300"/>
                </a:lnTo>
                <a:lnTo>
                  <a:pt x="4365371" y="1866900"/>
                </a:lnTo>
                <a:lnTo>
                  <a:pt x="4446524" y="1854200"/>
                </a:lnTo>
                <a:lnTo>
                  <a:pt x="4488180" y="1854200"/>
                </a:lnTo>
                <a:lnTo>
                  <a:pt x="4500626" y="1841500"/>
                </a:lnTo>
                <a:lnTo>
                  <a:pt x="4547108" y="1841500"/>
                </a:lnTo>
                <a:lnTo>
                  <a:pt x="4552650" y="1828800"/>
                </a:lnTo>
                <a:lnTo>
                  <a:pt x="6029098" y="1828800"/>
                </a:lnTo>
                <a:lnTo>
                  <a:pt x="6086348" y="1816100"/>
                </a:lnTo>
                <a:lnTo>
                  <a:pt x="6127230" y="1803400"/>
                </a:lnTo>
                <a:lnTo>
                  <a:pt x="6165850" y="1803400"/>
                </a:lnTo>
                <a:lnTo>
                  <a:pt x="6204184" y="1790700"/>
                </a:lnTo>
                <a:lnTo>
                  <a:pt x="6255385" y="1790700"/>
                </a:lnTo>
                <a:lnTo>
                  <a:pt x="6269736" y="1778000"/>
                </a:lnTo>
                <a:lnTo>
                  <a:pt x="6369812" y="1752600"/>
                </a:lnTo>
                <a:lnTo>
                  <a:pt x="6730793" y="1752600"/>
                </a:lnTo>
                <a:lnTo>
                  <a:pt x="6757251" y="1739900"/>
                </a:lnTo>
                <a:lnTo>
                  <a:pt x="6997483" y="1739900"/>
                </a:lnTo>
                <a:lnTo>
                  <a:pt x="7005780" y="1727200"/>
                </a:lnTo>
                <a:lnTo>
                  <a:pt x="7037105" y="1727200"/>
                </a:lnTo>
                <a:lnTo>
                  <a:pt x="7054754" y="1714500"/>
                </a:lnTo>
                <a:lnTo>
                  <a:pt x="7155053" y="1714500"/>
                </a:lnTo>
                <a:lnTo>
                  <a:pt x="7173849" y="1701800"/>
                </a:lnTo>
                <a:lnTo>
                  <a:pt x="7202043" y="1689100"/>
                </a:lnTo>
                <a:lnTo>
                  <a:pt x="7204583" y="1689100"/>
                </a:lnTo>
                <a:lnTo>
                  <a:pt x="7215758" y="1676400"/>
                </a:lnTo>
                <a:lnTo>
                  <a:pt x="7218933" y="1676400"/>
                </a:lnTo>
                <a:lnTo>
                  <a:pt x="7221220" y="1663700"/>
                </a:lnTo>
                <a:lnTo>
                  <a:pt x="7262945" y="1663700"/>
                </a:lnTo>
                <a:lnTo>
                  <a:pt x="7298356" y="1651000"/>
                </a:lnTo>
                <a:lnTo>
                  <a:pt x="7332696" y="1638300"/>
                </a:lnTo>
                <a:lnTo>
                  <a:pt x="7370191" y="1625600"/>
                </a:lnTo>
                <a:lnTo>
                  <a:pt x="7404987" y="1612900"/>
                </a:lnTo>
                <a:lnTo>
                  <a:pt x="7430341" y="1600200"/>
                </a:lnTo>
                <a:lnTo>
                  <a:pt x="7452290" y="1587500"/>
                </a:lnTo>
                <a:lnTo>
                  <a:pt x="7476871" y="1574800"/>
                </a:lnTo>
                <a:lnTo>
                  <a:pt x="7494422" y="1562100"/>
                </a:lnTo>
                <a:lnTo>
                  <a:pt x="7517177" y="1536700"/>
                </a:lnTo>
                <a:lnTo>
                  <a:pt x="7536289" y="1511300"/>
                </a:lnTo>
                <a:lnTo>
                  <a:pt x="7542910" y="1511300"/>
                </a:lnTo>
                <a:lnTo>
                  <a:pt x="7577977" y="1498600"/>
                </a:lnTo>
                <a:lnTo>
                  <a:pt x="7628795" y="1485900"/>
                </a:lnTo>
                <a:lnTo>
                  <a:pt x="7740356" y="1485900"/>
                </a:lnTo>
                <a:lnTo>
                  <a:pt x="7782433" y="1473200"/>
                </a:lnTo>
                <a:lnTo>
                  <a:pt x="7819062" y="1473200"/>
                </a:lnTo>
                <a:lnTo>
                  <a:pt x="7836408" y="1460500"/>
                </a:lnTo>
                <a:lnTo>
                  <a:pt x="7850790" y="1460500"/>
                </a:lnTo>
                <a:lnTo>
                  <a:pt x="7869340" y="1447800"/>
                </a:lnTo>
                <a:lnTo>
                  <a:pt x="7872222" y="1435100"/>
                </a:lnTo>
                <a:lnTo>
                  <a:pt x="7964805" y="1435100"/>
                </a:lnTo>
                <a:lnTo>
                  <a:pt x="7986404" y="1422400"/>
                </a:lnTo>
                <a:lnTo>
                  <a:pt x="8016922" y="1422400"/>
                </a:lnTo>
                <a:lnTo>
                  <a:pt x="8048083" y="1409700"/>
                </a:lnTo>
                <a:lnTo>
                  <a:pt x="8071611" y="1397000"/>
                </a:lnTo>
                <a:lnTo>
                  <a:pt x="8084165" y="1397000"/>
                </a:lnTo>
                <a:lnTo>
                  <a:pt x="8103076" y="1384300"/>
                </a:lnTo>
                <a:lnTo>
                  <a:pt x="8137779" y="1384300"/>
                </a:lnTo>
                <a:lnTo>
                  <a:pt x="8144962" y="1371600"/>
                </a:lnTo>
                <a:lnTo>
                  <a:pt x="8204327" y="1371600"/>
                </a:lnTo>
                <a:lnTo>
                  <a:pt x="8217269" y="1358900"/>
                </a:lnTo>
                <a:lnTo>
                  <a:pt x="8285033" y="1358900"/>
                </a:lnTo>
                <a:lnTo>
                  <a:pt x="8305339" y="1346200"/>
                </a:lnTo>
                <a:lnTo>
                  <a:pt x="8362060" y="1346200"/>
                </a:lnTo>
                <a:lnTo>
                  <a:pt x="8370254" y="1333500"/>
                </a:lnTo>
                <a:lnTo>
                  <a:pt x="8381793" y="1333500"/>
                </a:lnTo>
                <a:lnTo>
                  <a:pt x="8395690" y="1320800"/>
                </a:lnTo>
                <a:lnTo>
                  <a:pt x="8410956" y="1308100"/>
                </a:lnTo>
                <a:lnTo>
                  <a:pt x="8453677" y="1308100"/>
                </a:lnTo>
                <a:lnTo>
                  <a:pt x="8460359" y="1295400"/>
                </a:lnTo>
                <a:lnTo>
                  <a:pt x="8489451" y="1270000"/>
                </a:lnTo>
                <a:lnTo>
                  <a:pt x="8521271" y="1257300"/>
                </a:lnTo>
                <a:lnTo>
                  <a:pt x="8586089" y="1231900"/>
                </a:lnTo>
                <a:lnTo>
                  <a:pt x="8612485" y="1219200"/>
                </a:lnTo>
                <a:lnTo>
                  <a:pt x="8641131" y="1219200"/>
                </a:lnTo>
                <a:lnTo>
                  <a:pt x="8667242" y="1206500"/>
                </a:lnTo>
                <a:lnTo>
                  <a:pt x="8691530" y="1206500"/>
                </a:lnTo>
                <a:lnTo>
                  <a:pt x="8699119" y="1193800"/>
                </a:lnTo>
                <a:lnTo>
                  <a:pt x="8752332" y="1193800"/>
                </a:lnTo>
                <a:lnTo>
                  <a:pt x="8772971" y="1181100"/>
                </a:lnTo>
                <a:lnTo>
                  <a:pt x="8820965" y="1168400"/>
                </a:lnTo>
                <a:lnTo>
                  <a:pt x="8841105" y="1168400"/>
                </a:lnTo>
                <a:lnTo>
                  <a:pt x="8853598" y="1155700"/>
                </a:lnTo>
                <a:lnTo>
                  <a:pt x="8961882" y="1155700"/>
                </a:lnTo>
                <a:lnTo>
                  <a:pt x="8971407" y="1143000"/>
                </a:lnTo>
                <a:lnTo>
                  <a:pt x="9164899" y="1143000"/>
                </a:lnTo>
                <a:lnTo>
                  <a:pt x="9171908" y="1130300"/>
                </a:lnTo>
                <a:lnTo>
                  <a:pt x="9225335" y="1130300"/>
                </a:lnTo>
                <a:lnTo>
                  <a:pt x="9238234" y="1117600"/>
                </a:lnTo>
                <a:lnTo>
                  <a:pt x="9271889" y="1104900"/>
                </a:lnTo>
                <a:lnTo>
                  <a:pt x="9305163" y="1104900"/>
                </a:lnTo>
                <a:lnTo>
                  <a:pt x="9326655" y="1092200"/>
                </a:lnTo>
                <a:lnTo>
                  <a:pt x="9423066" y="1092200"/>
                </a:lnTo>
                <a:lnTo>
                  <a:pt x="9427989" y="1079500"/>
                </a:lnTo>
                <a:lnTo>
                  <a:pt x="9453151" y="1079500"/>
                </a:lnTo>
                <a:lnTo>
                  <a:pt x="9472342" y="1066800"/>
                </a:lnTo>
                <a:lnTo>
                  <a:pt x="9489890" y="1066800"/>
                </a:lnTo>
                <a:lnTo>
                  <a:pt x="9505569" y="1054100"/>
                </a:lnTo>
                <a:lnTo>
                  <a:pt x="9523654" y="1054100"/>
                </a:lnTo>
                <a:lnTo>
                  <a:pt x="9533763" y="1041400"/>
                </a:lnTo>
                <a:lnTo>
                  <a:pt x="9539478" y="1041400"/>
                </a:lnTo>
                <a:lnTo>
                  <a:pt x="9546844" y="1028700"/>
                </a:lnTo>
                <a:lnTo>
                  <a:pt x="9575141" y="1028700"/>
                </a:lnTo>
                <a:lnTo>
                  <a:pt x="9582912" y="1016000"/>
                </a:lnTo>
                <a:lnTo>
                  <a:pt x="9619116" y="1016000"/>
                </a:lnTo>
                <a:lnTo>
                  <a:pt x="9670159" y="990600"/>
                </a:lnTo>
                <a:lnTo>
                  <a:pt x="9712198" y="990600"/>
                </a:lnTo>
                <a:lnTo>
                  <a:pt x="9768586" y="952500"/>
                </a:lnTo>
                <a:lnTo>
                  <a:pt x="9843389" y="952500"/>
                </a:lnTo>
                <a:lnTo>
                  <a:pt x="9926447" y="914400"/>
                </a:lnTo>
                <a:lnTo>
                  <a:pt x="9952355" y="901700"/>
                </a:lnTo>
                <a:lnTo>
                  <a:pt x="9964606" y="889000"/>
                </a:lnTo>
                <a:lnTo>
                  <a:pt x="10000253" y="889000"/>
                </a:lnTo>
                <a:lnTo>
                  <a:pt x="10006076" y="876300"/>
                </a:lnTo>
                <a:lnTo>
                  <a:pt x="10087356" y="876300"/>
                </a:lnTo>
                <a:lnTo>
                  <a:pt x="10138878" y="863600"/>
                </a:lnTo>
                <a:lnTo>
                  <a:pt x="10177399" y="850900"/>
                </a:lnTo>
                <a:lnTo>
                  <a:pt x="12189587" y="850900"/>
                </a:lnTo>
                <a:lnTo>
                  <a:pt x="12192000" y="609600"/>
                </a:lnTo>
                <a:lnTo>
                  <a:pt x="12192000" y="0"/>
                </a:lnTo>
                <a:close/>
              </a:path>
              <a:path w="12192000" h="2286000">
                <a:moveTo>
                  <a:pt x="773150" y="2260600"/>
                </a:moveTo>
                <a:lnTo>
                  <a:pt x="745058" y="2260600"/>
                </a:lnTo>
                <a:lnTo>
                  <a:pt x="757859" y="2273300"/>
                </a:lnTo>
                <a:lnTo>
                  <a:pt x="769594" y="2273300"/>
                </a:lnTo>
                <a:lnTo>
                  <a:pt x="773150" y="2260600"/>
                </a:lnTo>
                <a:close/>
              </a:path>
              <a:path w="12192000" h="2286000">
                <a:moveTo>
                  <a:pt x="787052" y="2260600"/>
                </a:moveTo>
                <a:lnTo>
                  <a:pt x="773150" y="2260600"/>
                </a:lnTo>
                <a:lnTo>
                  <a:pt x="776439" y="2273300"/>
                </a:lnTo>
                <a:lnTo>
                  <a:pt x="781291" y="2273300"/>
                </a:lnTo>
                <a:lnTo>
                  <a:pt x="787052" y="2260600"/>
                </a:lnTo>
                <a:close/>
              </a:path>
              <a:path w="12192000" h="2286000">
                <a:moveTo>
                  <a:pt x="1020756" y="2247900"/>
                </a:moveTo>
                <a:lnTo>
                  <a:pt x="717613" y="2247900"/>
                </a:lnTo>
                <a:lnTo>
                  <a:pt x="722604" y="2260600"/>
                </a:lnTo>
                <a:lnTo>
                  <a:pt x="1018400" y="2260600"/>
                </a:lnTo>
                <a:lnTo>
                  <a:pt x="1020756" y="2247900"/>
                </a:lnTo>
                <a:close/>
              </a:path>
              <a:path w="12192000" h="2286000">
                <a:moveTo>
                  <a:pt x="1263662" y="2247900"/>
                </a:moveTo>
                <a:lnTo>
                  <a:pt x="1230864" y="2247900"/>
                </a:lnTo>
                <a:lnTo>
                  <a:pt x="1239875" y="2260600"/>
                </a:lnTo>
                <a:lnTo>
                  <a:pt x="1263662" y="2247900"/>
                </a:lnTo>
                <a:close/>
              </a:path>
              <a:path w="12192000" h="2286000">
                <a:moveTo>
                  <a:pt x="1381533" y="2247900"/>
                </a:moveTo>
                <a:lnTo>
                  <a:pt x="1279525" y="2247900"/>
                </a:lnTo>
                <a:lnTo>
                  <a:pt x="1285621" y="2260600"/>
                </a:lnTo>
                <a:lnTo>
                  <a:pt x="1375791" y="2260600"/>
                </a:lnTo>
                <a:lnTo>
                  <a:pt x="1381533" y="2247900"/>
                </a:lnTo>
                <a:close/>
              </a:path>
              <a:path w="12192000" h="2286000">
                <a:moveTo>
                  <a:pt x="1462940" y="2235200"/>
                </a:moveTo>
                <a:lnTo>
                  <a:pt x="1153718" y="2235200"/>
                </a:lnTo>
                <a:lnTo>
                  <a:pt x="1154252" y="2247900"/>
                </a:lnTo>
                <a:lnTo>
                  <a:pt x="1394400" y="2247900"/>
                </a:lnTo>
                <a:lnTo>
                  <a:pt x="1411859" y="2260600"/>
                </a:lnTo>
                <a:lnTo>
                  <a:pt x="1462940" y="2235200"/>
                </a:lnTo>
                <a:close/>
              </a:path>
              <a:path w="12192000" h="2286000">
                <a:moveTo>
                  <a:pt x="1148989" y="2235200"/>
                </a:moveTo>
                <a:lnTo>
                  <a:pt x="1133932" y="2235200"/>
                </a:lnTo>
                <a:lnTo>
                  <a:pt x="1137997" y="2247900"/>
                </a:lnTo>
                <a:lnTo>
                  <a:pt x="1143382" y="2247900"/>
                </a:lnTo>
                <a:lnTo>
                  <a:pt x="1148989" y="2235200"/>
                </a:lnTo>
                <a:close/>
              </a:path>
              <a:path w="12192000" h="2286000">
                <a:moveTo>
                  <a:pt x="2663444" y="2006600"/>
                </a:moveTo>
                <a:lnTo>
                  <a:pt x="2304288" y="2006600"/>
                </a:lnTo>
                <a:lnTo>
                  <a:pt x="2316795" y="2019300"/>
                </a:lnTo>
                <a:lnTo>
                  <a:pt x="2325957" y="2032000"/>
                </a:lnTo>
                <a:lnTo>
                  <a:pt x="2337238" y="2032000"/>
                </a:lnTo>
                <a:lnTo>
                  <a:pt x="2356104" y="2019300"/>
                </a:lnTo>
                <a:lnTo>
                  <a:pt x="2642840" y="2019300"/>
                </a:lnTo>
                <a:lnTo>
                  <a:pt x="2663444" y="2006600"/>
                </a:lnTo>
                <a:close/>
              </a:path>
              <a:path w="12192000" h="2286000">
                <a:moveTo>
                  <a:pt x="2458720" y="2019300"/>
                </a:moveTo>
                <a:lnTo>
                  <a:pt x="2383639" y="2019300"/>
                </a:lnTo>
                <a:lnTo>
                  <a:pt x="2407793" y="2032000"/>
                </a:lnTo>
                <a:lnTo>
                  <a:pt x="2431756" y="2032000"/>
                </a:lnTo>
                <a:lnTo>
                  <a:pt x="2458720" y="2019300"/>
                </a:lnTo>
                <a:close/>
              </a:path>
              <a:path w="12192000" h="2286000">
                <a:moveTo>
                  <a:pt x="2961132" y="2006600"/>
                </a:moveTo>
                <a:lnTo>
                  <a:pt x="2809271" y="2006600"/>
                </a:lnTo>
                <a:lnTo>
                  <a:pt x="2824003" y="2019300"/>
                </a:lnTo>
                <a:lnTo>
                  <a:pt x="2849493" y="2019300"/>
                </a:lnTo>
                <a:lnTo>
                  <a:pt x="2846705" y="2032000"/>
                </a:lnTo>
                <a:lnTo>
                  <a:pt x="2858008" y="2032000"/>
                </a:lnTo>
                <a:lnTo>
                  <a:pt x="2925699" y="2019300"/>
                </a:lnTo>
                <a:lnTo>
                  <a:pt x="2961132" y="2006600"/>
                </a:lnTo>
                <a:close/>
              </a:path>
              <a:path w="12192000" h="2286000">
                <a:moveTo>
                  <a:pt x="2759678" y="2006600"/>
                </a:moveTo>
                <a:lnTo>
                  <a:pt x="2663444" y="2006600"/>
                </a:lnTo>
                <a:lnTo>
                  <a:pt x="2696210" y="2019300"/>
                </a:lnTo>
                <a:lnTo>
                  <a:pt x="2749708" y="2019300"/>
                </a:lnTo>
                <a:lnTo>
                  <a:pt x="2759678" y="2006600"/>
                </a:lnTo>
                <a:close/>
              </a:path>
              <a:path w="12192000" h="2286000">
                <a:moveTo>
                  <a:pt x="3636502" y="1930400"/>
                </a:moveTo>
                <a:lnTo>
                  <a:pt x="3552063" y="1930400"/>
                </a:lnTo>
                <a:lnTo>
                  <a:pt x="3577923" y="1943100"/>
                </a:lnTo>
                <a:lnTo>
                  <a:pt x="3606736" y="1943100"/>
                </a:lnTo>
                <a:lnTo>
                  <a:pt x="3636502" y="1930400"/>
                </a:lnTo>
                <a:close/>
              </a:path>
              <a:path w="12192000" h="2286000">
                <a:moveTo>
                  <a:pt x="5149977" y="1917700"/>
                </a:moveTo>
                <a:lnTo>
                  <a:pt x="5053457" y="1917700"/>
                </a:lnTo>
                <a:lnTo>
                  <a:pt x="5094351" y="1930400"/>
                </a:lnTo>
                <a:lnTo>
                  <a:pt x="5100320" y="1930400"/>
                </a:lnTo>
                <a:lnTo>
                  <a:pt x="5149977" y="1917700"/>
                </a:lnTo>
                <a:close/>
              </a:path>
              <a:path w="12192000" h="2286000">
                <a:moveTo>
                  <a:pt x="5182997" y="1917700"/>
                </a:moveTo>
                <a:lnTo>
                  <a:pt x="5154295" y="1917700"/>
                </a:lnTo>
                <a:lnTo>
                  <a:pt x="5169535" y="1930400"/>
                </a:lnTo>
                <a:lnTo>
                  <a:pt x="5182997" y="1917700"/>
                </a:lnTo>
                <a:close/>
              </a:path>
              <a:path w="12192000" h="2286000">
                <a:moveTo>
                  <a:pt x="3916807" y="1905000"/>
                </a:moveTo>
                <a:lnTo>
                  <a:pt x="3727450" y="1905000"/>
                </a:lnTo>
                <a:lnTo>
                  <a:pt x="3733419" y="1917700"/>
                </a:lnTo>
                <a:lnTo>
                  <a:pt x="3885846" y="1917700"/>
                </a:lnTo>
                <a:lnTo>
                  <a:pt x="3916807" y="1905000"/>
                </a:lnTo>
                <a:close/>
              </a:path>
              <a:path w="12192000" h="2286000">
                <a:moveTo>
                  <a:pt x="5439410" y="1892300"/>
                </a:moveTo>
                <a:lnTo>
                  <a:pt x="4963493" y="1892300"/>
                </a:lnTo>
                <a:lnTo>
                  <a:pt x="4992751" y="1917700"/>
                </a:lnTo>
                <a:lnTo>
                  <a:pt x="5336159" y="1917700"/>
                </a:lnTo>
                <a:lnTo>
                  <a:pt x="5350002" y="1905000"/>
                </a:lnTo>
                <a:lnTo>
                  <a:pt x="5421189" y="1905000"/>
                </a:lnTo>
                <a:lnTo>
                  <a:pt x="5439410" y="1892300"/>
                </a:lnTo>
                <a:close/>
              </a:path>
              <a:path w="12192000" h="2286000">
                <a:moveTo>
                  <a:pt x="4271645" y="1892300"/>
                </a:moveTo>
                <a:lnTo>
                  <a:pt x="3974885" y="1892300"/>
                </a:lnTo>
                <a:lnTo>
                  <a:pt x="3987800" y="1905000"/>
                </a:lnTo>
                <a:lnTo>
                  <a:pt x="4223893" y="1905000"/>
                </a:lnTo>
                <a:lnTo>
                  <a:pt x="4271645" y="1892300"/>
                </a:lnTo>
                <a:close/>
              </a:path>
              <a:path w="12192000" h="2286000">
                <a:moveTo>
                  <a:pt x="5671649" y="1879600"/>
                </a:moveTo>
                <a:lnTo>
                  <a:pt x="4893818" y="1879600"/>
                </a:lnTo>
                <a:lnTo>
                  <a:pt x="4903065" y="1892300"/>
                </a:lnTo>
                <a:lnTo>
                  <a:pt x="5486019" y="1892300"/>
                </a:lnTo>
                <a:lnTo>
                  <a:pt x="5490972" y="1905000"/>
                </a:lnTo>
                <a:lnTo>
                  <a:pt x="5504815" y="1905000"/>
                </a:lnTo>
                <a:lnTo>
                  <a:pt x="5629783" y="1892300"/>
                </a:lnTo>
                <a:lnTo>
                  <a:pt x="5671649" y="1879600"/>
                </a:lnTo>
                <a:close/>
              </a:path>
              <a:path w="12192000" h="2286000">
                <a:moveTo>
                  <a:pt x="5772912" y="1866900"/>
                </a:moveTo>
                <a:lnTo>
                  <a:pt x="4856386" y="1866900"/>
                </a:lnTo>
                <a:lnTo>
                  <a:pt x="4868672" y="1879600"/>
                </a:lnTo>
                <a:lnTo>
                  <a:pt x="5736617" y="1879600"/>
                </a:lnTo>
                <a:lnTo>
                  <a:pt x="5772912" y="1866900"/>
                </a:lnTo>
                <a:close/>
              </a:path>
              <a:path w="12192000" h="2286000">
                <a:moveTo>
                  <a:pt x="4488180" y="1854200"/>
                </a:moveTo>
                <a:lnTo>
                  <a:pt x="4446524" y="1854200"/>
                </a:lnTo>
                <a:lnTo>
                  <a:pt x="4445508" y="1866900"/>
                </a:lnTo>
                <a:lnTo>
                  <a:pt x="4488180" y="1854200"/>
                </a:lnTo>
                <a:close/>
              </a:path>
              <a:path w="12192000" h="2286000">
                <a:moveTo>
                  <a:pt x="6029098" y="1828800"/>
                </a:moveTo>
                <a:lnTo>
                  <a:pt x="4598924" y="1828800"/>
                </a:lnTo>
                <a:lnTo>
                  <a:pt x="4605147" y="1841500"/>
                </a:lnTo>
                <a:lnTo>
                  <a:pt x="4632452" y="1841500"/>
                </a:lnTo>
                <a:lnTo>
                  <a:pt x="4634230" y="1854200"/>
                </a:lnTo>
                <a:lnTo>
                  <a:pt x="4660411" y="1854200"/>
                </a:lnTo>
                <a:lnTo>
                  <a:pt x="4677664" y="1866900"/>
                </a:lnTo>
                <a:lnTo>
                  <a:pt x="5867400" y="1866900"/>
                </a:lnTo>
                <a:lnTo>
                  <a:pt x="5902217" y="1854200"/>
                </a:lnTo>
                <a:lnTo>
                  <a:pt x="5961919" y="1841500"/>
                </a:lnTo>
                <a:lnTo>
                  <a:pt x="6029098" y="1828800"/>
                </a:lnTo>
                <a:close/>
              </a:path>
              <a:path w="12192000" h="2286000">
                <a:moveTo>
                  <a:pt x="4598924" y="1828800"/>
                </a:moveTo>
                <a:lnTo>
                  <a:pt x="4552650" y="1828800"/>
                </a:lnTo>
                <a:lnTo>
                  <a:pt x="4568015" y="1841500"/>
                </a:lnTo>
                <a:lnTo>
                  <a:pt x="4585880" y="1841500"/>
                </a:lnTo>
                <a:lnTo>
                  <a:pt x="4598924" y="1828800"/>
                </a:lnTo>
                <a:close/>
              </a:path>
              <a:path w="12192000" h="2286000">
                <a:moveTo>
                  <a:pt x="6469072" y="1765300"/>
                </a:moveTo>
                <a:lnTo>
                  <a:pt x="6445811" y="1765300"/>
                </a:lnTo>
                <a:lnTo>
                  <a:pt x="6459982" y="1778000"/>
                </a:lnTo>
                <a:lnTo>
                  <a:pt x="6469072" y="1765300"/>
                </a:lnTo>
                <a:close/>
              </a:path>
              <a:path w="12192000" h="2286000">
                <a:moveTo>
                  <a:pt x="6404610" y="1752600"/>
                </a:moveTo>
                <a:lnTo>
                  <a:pt x="6382639" y="1752600"/>
                </a:lnTo>
                <a:lnTo>
                  <a:pt x="6382696" y="1765300"/>
                </a:lnTo>
                <a:lnTo>
                  <a:pt x="6393908" y="1765300"/>
                </a:lnTo>
                <a:lnTo>
                  <a:pt x="6404610" y="1752600"/>
                </a:lnTo>
                <a:close/>
              </a:path>
              <a:path w="12192000" h="2286000">
                <a:moveTo>
                  <a:pt x="6519799" y="1752600"/>
                </a:moveTo>
                <a:lnTo>
                  <a:pt x="6404610" y="1752600"/>
                </a:lnTo>
                <a:lnTo>
                  <a:pt x="6411279" y="1765300"/>
                </a:lnTo>
                <a:lnTo>
                  <a:pt x="6514338" y="1765300"/>
                </a:lnTo>
                <a:lnTo>
                  <a:pt x="6519799" y="1752600"/>
                </a:lnTo>
                <a:close/>
              </a:path>
              <a:path w="12192000" h="2286000">
                <a:moveTo>
                  <a:pt x="6591238" y="1752600"/>
                </a:moveTo>
                <a:lnTo>
                  <a:pt x="6540881" y="1752600"/>
                </a:lnTo>
                <a:lnTo>
                  <a:pt x="6544183" y="1765300"/>
                </a:lnTo>
                <a:lnTo>
                  <a:pt x="6577076" y="1765300"/>
                </a:lnTo>
                <a:lnTo>
                  <a:pt x="6591238" y="1752600"/>
                </a:lnTo>
                <a:close/>
              </a:path>
              <a:path w="12192000" h="2286000">
                <a:moveTo>
                  <a:pt x="7097204" y="1714500"/>
                </a:moveTo>
                <a:lnTo>
                  <a:pt x="7071117" y="1714500"/>
                </a:lnTo>
                <a:lnTo>
                  <a:pt x="7082790" y="1727200"/>
                </a:lnTo>
                <a:lnTo>
                  <a:pt x="7091473" y="1727200"/>
                </a:lnTo>
                <a:lnTo>
                  <a:pt x="7097204" y="1714500"/>
                </a:lnTo>
                <a:close/>
              </a:path>
              <a:path w="12192000" h="2286000">
                <a:moveTo>
                  <a:pt x="7128287" y="1714500"/>
                </a:moveTo>
                <a:lnTo>
                  <a:pt x="7101220" y="1714500"/>
                </a:lnTo>
                <a:lnTo>
                  <a:pt x="7104760" y="1727200"/>
                </a:lnTo>
                <a:lnTo>
                  <a:pt x="7115321" y="1727200"/>
                </a:lnTo>
                <a:lnTo>
                  <a:pt x="7128287" y="1714500"/>
                </a:lnTo>
                <a:close/>
              </a:path>
              <a:path w="12192000" h="2286000">
                <a:moveTo>
                  <a:pt x="7813754" y="1473200"/>
                </a:moveTo>
                <a:lnTo>
                  <a:pt x="7782433" y="1473200"/>
                </a:lnTo>
                <a:lnTo>
                  <a:pt x="7806279" y="1485900"/>
                </a:lnTo>
                <a:lnTo>
                  <a:pt x="7813754" y="1473200"/>
                </a:lnTo>
                <a:close/>
              </a:path>
              <a:path w="12192000" h="2286000">
                <a:moveTo>
                  <a:pt x="7911846" y="1435100"/>
                </a:moveTo>
                <a:lnTo>
                  <a:pt x="7872222" y="1435100"/>
                </a:lnTo>
                <a:lnTo>
                  <a:pt x="7894701" y="1447800"/>
                </a:lnTo>
                <a:lnTo>
                  <a:pt x="7898765" y="1447800"/>
                </a:lnTo>
                <a:lnTo>
                  <a:pt x="7911846" y="1435100"/>
                </a:lnTo>
                <a:close/>
              </a:path>
              <a:path w="12192000" h="2286000">
                <a:moveTo>
                  <a:pt x="7957184" y="1435100"/>
                </a:moveTo>
                <a:lnTo>
                  <a:pt x="7911846" y="1435100"/>
                </a:lnTo>
                <a:lnTo>
                  <a:pt x="7919084" y="1447800"/>
                </a:lnTo>
                <a:lnTo>
                  <a:pt x="7949310" y="1447800"/>
                </a:lnTo>
                <a:lnTo>
                  <a:pt x="7957184" y="1435100"/>
                </a:lnTo>
                <a:close/>
              </a:path>
              <a:path w="12192000" h="2286000">
                <a:moveTo>
                  <a:pt x="9042169" y="1143000"/>
                </a:moveTo>
                <a:lnTo>
                  <a:pt x="8971407" y="1143000"/>
                </a:lnTo>
                <a:lnTo>
                  <a:pt x="9015730" y="1155700"/>
                </a:lnTo>
                <a:lnTo>
                  <a:pt x="9042169" y="1143000"/>
                </a:lnTo>
                <a:close/>
              </a:path>
              <a:path w="12192000" h="2286000">
                <a:moveTo>
                  <a:pt x="9137015" y="1143000"/>
                </a:moveTo>
                <a:lnTo>
                  <a:pt x="9053630" y="1143000"/>
                </a:lnTo>
                <a:lnTo>
                  <a:pt x="9064001" y="1155700"/>
                </a:lnTo>
                <a:lnTo>
                  <a:pt x="9087166" y="1155700"/>
                </a:lnTo>
                <a:lnTo>
                  <a:pt x="9137015" y="1143000"/>
                </a:lnTo>
                <a:close/>
              </a:path>
              <a:path w="12192000" h="2286000">
                <a:moveTo>
                  <a:pt x="9305163" y="1104900"/>
                </a:moveTo>
                <a:lnTo>
                  <a:pt x="9282430" y="1104900"/>
                </a:lnTo>
                <a:lnTo>
                  <a:pt x="9289288" y="1117600"/>
                </a:lnTo>
                <a:lnTo>
                  <a:pt x="9296654" y="1117600"/>
                </a:lnTo>
                <a:lnTo>
                  <a:pt x="9305163" y="1104900"/>
                </a:lnTo>
                <a:close/>
              </a:path>
              <a:path w="12192000" h="2286000">
                <a:moveTo>
                  <a:pt x="9397111" y="1092200"/>
                </a:moveTo>
                <a:lnTo>
                  <a:pt x="9326655" y="1092200"/>
                </a:lnTo>
                <a:lnTo>
                  <a:pt x="9336706" y="1104900"/>
                </a:lnTo>
                <a:lnTo>
                  <a:pt x="9353972" y="1104900"/>
                </a:lnTo>
                <a:lnTo>
                  <a:pt x="9397111" y="1092200"/>
                </a:lnTo>
                <a:close/>
              </a:path>
              <a:path w="12192000" h="2286000">
                <a:moveTo>
                  <a:pt x="9556694" y="1028700"/>
                </a:moveTo>
                <a:lnTo>
                  <a:pt x="9546844" y="1028700"/>
                </a:lnTo>
                <a:lnTo>
                  <a:pt x="9543796" y="1041400"/>
                </a:lnTo>
                <a:lnTo>
                  <a:pt x="9549638" y="1041400"/>
                </a:lnTo>
                <a:lnTo>
                  <a:pt x="9556694" y="1028700"/>
                </a:lnTo>
                <a:close/>
              </a:path>
              <a:path w="12192000" h="2286000">
                <a:moveTo>
                  <a:pt x="9776206" y="952500"/>
                </a:moveTo>
                <a:lnTo>
                  <a:pt x="9768586" y="952500"/>
                </a:lnTo>
                <a:lnTo>
                  <a:pt x="9773539" y="965200"/>
                </a:lnTo>
                <a:lnTo>
                  <a:pt x="9776206" y="952500"/>
                </a:lnTo>
                <a:close/>
              </a:path>
              <a:path w="12192000" h="2286000">
                <a:moveTo>
                  <a:pt x="9843389" y="952500"/>
                </a:moveTo>
                <a:lnTo>
                  <a:pt x="9785604" y="952500"/>
                </a:lnTo>
                <a:lnTo>
                  <a:pt x="9801860" y="965200"/>
                </a:lnTo>
                <a:lnTo>
                  <a:pt x="9830816" y="965200"/>
                </a:lnTo>
                <a:lnTo>
                  <a:pt x="9843389" y="952500"/>
                </a:lnTo>
                <a:close/>
              </a:path>
              <a:path w="12192000" h="2286000">
                <a:moveTo>
                  <a:pt x="12189587" y="850900"/>
                </a:moveTo>
                <a:lnTo>
                  <a:pt x="11237630" y="850900"/>
                </a:lnTo>
                <a:lnTo>
                  <a:pt x="11289823" y="863600"/>
                </a:lnTo>
                <a:lnTo>
                  <a:pt x="11900281" y="863600"/>
                </a:lnTo>
                <a:lnTo>
                  <a:pt x="11933816" y="876300"/>
                </a:lnTo>
                <a:lnTo>
                  <a:pt x="12033083" y="876300"/>
                </a:lnTo>
                <a:lnTo>
                  <a:pt x="12056618" y="889000"/>
                </a:lnTo>
                <a:lnTo>
                  <a:pt x="12078741" y="901700"/>
                </a:lnTo>
                <a:lnTo>
                  <a:pt x="12134467" y="901700"/>
                </a:lnTo>
                <a:lnTo>
                  <a:pt x="12163806" y="914400"/>
                </a:lnTo>
                <a:lnTo>
                  <a:pt x="12170791" y="914400"/>
                </a:lnTo>
                <a:lnTo>
                  <a:pt x="12189206" y="889000"/>
                </a:lnTo>
                <a:lnTo>
                  <a:pt x="12189587" y="850900"/>
                </a:lnTo>
                <a:close/>
              </a:path>
              <a:path w="12192000" h="2286000">
                <a:moveTo>
                  <a:pt x="11863143" y="876300"/>
                </a:moveTo>
                <a:lnTo>
                  <a:pt x="11659235" y="876300"/>
                </a:lnTo>
                <a:lnTo>
                  <a:pt x="11687121" y="901700"/>
                </a:lnTo>
                <a:lnTo>
                  <a:pt x="11836066" y="901700"/>
                </a:lnTo>
                <a:lnTo>
                  <a:pt x="11863143" y="876300"/>
                </a:lnTo>
                <a:close/>
              </a:path>
              <a:path w="12192000" h="2286000">
                <a:moveTo>
                  <a:pt x="10761797" y="876300"/>
                </a:moveTo>
                <a:lnTo>
                  <a:pt x="10666781" y="876300"/>
                </a:lnTo>
                <a:lnTo>
                  <a:pt x="10712080" y="889000"/>
                </a:lnTo>
                <a:lnTo>
                  <a:pt x="10748391" y="889000"/>
                </a:lnTo>
                <a:lnTo>
                  <a:pt x="10761797" y="876300"/>
                </a:lnTo>
                <a:close/>
              </a:path>
              <a:path w="12192000" h="2286000">
                <a:moveTo>
                  <a:pt x="11900281" y="863600"/>
                </a:moveTo>
                <a:lnTo>
                  <a:pt x="11332729" y="863600"/>
                </a:lnTo>
                <a:lnTo>
                  <a:pt x="11367897" y="876300"/>
                </a:lnTo>
                <a:lnTo>
                  <a:pt x="11427594" y="889000"/>
                </a:lnTo>
                <a:lnTo>
                  <a:pt x="11476005" y="889000"/>
                </a:lnTo>
                <a:lnTo>
                  <a:pt x="11520844" y="876300"/>
                </a:lnTo>
                <a:lnTo>
                  <a:pt x="11863143" y="876300"/>
                </a:lnTo>
                <a:lnTo>
                  <a:pt x="11900281" y="863600"/>
                </a:lnTo>
                <a:close/>
              </a:path>
              <a:path w="12192000" h="2286000">
                <a:moveTo>
                  <a:pt x="11659235" y="876300"/>
                </a:moveTo>
                <a:lnTo>
                  <a:pt x="11591708" y="876300"/>
                </a:lnTo>
                <a:lnTo>
                  <a:pt x="11611054" y="889000"/>
                </a:lnTo>
                <a:lnTo>
                  <a:pt x="11632138" y="889000"/>
                </a:lnTo>
                <a:lnTo>
                  <a:pt x="11659235" y="876300"/>
                </a:lnTo>
                <a:close/>
              </a:path>
              <a:path w="12192000" h="2286000">
                <a:moveTo>
                  <a:pt x="10814304" y="863600"/>
                </a:moveTo>
                <a:lnTo>
                  <a:pt x="10563723" y="863600"/>
                </a:lnTo>
                <a:lnTo>
                  <a:pt x="10616120" y="876300"/>
                </a:lnTo>
                <a:lnTo>
                  <a:pt x="10807041" y="876300"/>
                </a:lnTo>
                <a:lnTo>
                  <a:pt x="10814304" y="863600"/>
                </a:lnTo>
                <a:close/>
              </a:path>
              <a:path w="12192000" h="2286000">
                <a:moveTo>
                  <a:pt x="10928570" y="863600"/>
                </a:moveTo>
                <a:lnTo>
                  <a:pt x="10880151" y="863600"/>
                </a:lnTo>
                <a:lnTo>
                  <a:pt x="10893298" y="876300"/>
                </a:lnTo>
                <a:lnTo>
                  <a:pt x="10928570" y="863600"/>
                </a:lnTo>
                <a:close/>
              </a:path>
              <a:path w="12192000" h="2286000">
                <a:moveTo>
                  <a:pt x="10438036" y="850900"/>
                </a:moveTo>
                <a:lnTo>
                  <a:pt x="10213054" y="850900"/>
                </a:lnTo>
                <a:lnTo>
                  <a:pt x="10238192" y="863600"/>
                </a:lnTo>
                <a:lnTo>
                  <a:pt x="10393759" y="863600"/>
                </a:lnTo>
                <a:lnTo>
                  <a:pt x="10438036" y="850900"/>
                </a:lnTo>
                <a:close/>
              </a:path>
              <a:path w="12192000" h="2286000">
                <a:moveTo>
                  <a:pt x="11035547" y="850900"/>
                </a:moveTo>
                <a:lnTo>
                  <a:pt x="10468229" y="850900"/>
                </a:lnTo>
                <a:lnTo>
                  <a:pt x="10513217" y="863600"/>
                </a:lnTo>
                <a:lnTo>
                  <a:pt x="10982499" y="863600"/>
                </a:lnTo>
                <a:lnTo>
                  <a:pt x="11035547" y="850900"/>
                </a:lnTo>
                <a:close/>
              </a:path>
              <a:path w="12192000" h="2286000">
                <a:moveTo>
                  <a:pt x="11237630" y="850900"/>
                </a:moveTo>
                <a:lnTo>
                  <a:pt x="11035547" y="850900"/>
                </a:lnTo>
                <a:lnTo>
                  <a:pt x="11068177" y="863600"/>
                </a:lnTo>
                <a:lnTo>
                  <a:pt x="11174603" y="863600"/>
                </a:lnTo>
                <a:lnTo>
                  <a:pt x="11237630" y="8509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78110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217" y="2707188"/>
            <a:ext cx="8157782" cy="3711609"/>
          </a:xfrm>
          <a:prstGeom prst="rect">
            <a:avLst/>
          </a:prstGeom>
        </p:spPr>
        <p:txBody>
          <a:bodyPr vert="horz" wrap="square" lIns="0" tIns="94821" rIns="0" bIns="0" rtlCol="0">
            <a:spAutoFit/>
          </a:bodyPr>
          <a:lstStyle/>
          <a:p>
            <a:pPr marL="10478">
              <a:spcBef>
                <a:spcPts val="747"/>
              </a:spcBef>
            </a:pPr>
            <a:r>
              <a:rPr sz="825" spc="-4" dirty="0">
                <a:solidFill>
                  <a:srgbClr val="252525"/>
                </a:solidFill>
                <a:latin typeface="Arial MT"/>
                <a:cs typeface="Arial MT"/>
              </a:rPr>
              <a:t>2.</a:t>
            </a:r>
            <a:r>
              <a:rPr sz="82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Integrated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</a:t>
            </a:r>
            <a:r>
              <a:rPr sz="132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endParaRPr sz="1320">
              <a:latin typeface="Arial MT"/>
              <a:cs typeface="Arial MT"/>
            </a:endParaRPr>
          </a:p>
          <a:p>
            <a:pPr marL="199073" marR="4191" indent="-188595">
              <a:lnSpc>
                <a:spcPts val="1427"/>
              </a:lnSpc>
              <a:spcBef>
                <a:spcPts val="841"/>
              </a:spcBef>
              <a:buChar char="•"/>
              <a:tabLst>
                <a:tab pos="198549" algn="l"/>
                <a:tab pos="199073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320" spc="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Integrated</a:t>
            </a:r>
            <a:r>
              <a:rPr sz="1320" spc="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ensures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that</a:t>
            </a:r>
            <a:r>
              <a:rPr sz="1320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as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result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of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and 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other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controlling</a:t>
            </a:r>
            <a:r>
              <a:rPr sz="132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factors</a:t>
            </a:r>
            <a:r>
              <a:rPr sz="1320" spc="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are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managed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across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knowledge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areas.</a:t>
            </a:r>
            <a:r>
              <a:rPr sz="1320" spc="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Integrated</a:t>
            </a:r>
            <a:r>
              <a:rPr sz="1320" spc="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takes </a:t>
            </a:r>
            <a:r>
              <a:rPr sz="1320" spc="-35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place</a:t>
            </a:r>
            <a:r>
              <a:rPr sz="132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throughout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project,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from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initiation</a:t>
            </a:r>
            <a:r>
              <a:rPr sz="132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through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closure.</a:t>
            </a:r>
            <a:endParaRPr sz="132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1485">
              <a:latin typeface="Arial MT"/>
              <a:cs typeface="Arial MT"/>
            </a:endParaRPr>
          </a:p>
          <a:p>
            <a:pPr marL="199073" indent="-188595">
              <a:spcBef>
                <a:spcPts val="1188"/>
              </a:spcBef>
              <a:buChar char="•"/>
              <a:tabLst>
                <a:tab pos="198549" algn="l"/>
                <a:tab pos="199073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32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320">
              <a:latin typeface="Arial MT"/>
              <a:cs typeface="Arial MT"/>
            </a:endParaRPr>
          </a:p>
          <a:p>
            <a:pPr>
              <a:spcBef>
                <a:spcPts val="41"/>
              </a:spcBef>
              <a:buClr>
                <a:srgbClr val="252525"/>
              </a:buClr>
              <a:buFont typeface="Arial MT"/>
              <a:buChar char="•"/>
            </a:pPr>
            <a:endParaRPr sz="2145">
              <a:latin typeface="Arial MT"/>
              <a:cs typeface="Arial MT"/>
            </a:endParaRPr>
          </a:p>
          <a:p>
            <a:pPr marL="576263" lvl="1" indent="-189119"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Approved</a:t>
            </a:r>
            <a:r>
              <a:rPr sz="132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</a:t>
            </a:r>
            <a:r>
              <a:rPr sz="132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requests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48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Rejected</a:t>
            </a:r>
            <a:r>
              <a:rPr sz="132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change</a:t>
            </a:r>
            <a:r>
              <a:rPr sz="132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requests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56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 Management</a:t>
            </a:r>
            <a:r>
              <a:rPr sz="1320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Plan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60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Statement</a:t>
            </a:r>
            <a:r>
              <a:rPr sz="1320" spc="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(and</a:t>
            </a:r>
            <a:r>
              <a:rPr sz="1320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requirements)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48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Approved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320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preventive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60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Approved</a:t>
            </a:r>
            <a:r>
              <a:rPr sz="132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defect</a:t>
            </a:r>
            <a:r>
              <a:rPr sz="132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repair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56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17" dirty="0">
                <a:solidFill>
                  <a:srgbClr val="252525"/>
                </a:solidFill>
                <a:latin typeface="Arial MT"/>
                <a:cs typeface="Arial MT"/>
              </a:rPr>
              <a:t>Validated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defect</a:t>
            </a:r>
            <a:r>
              <a:rPr sz="132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repair</a:t>
            </a:r>
            <a:endParaRPr sz="1320">
              <a:latin typeface="Arial MT"/>
              <a:cs typeface="Arial MT"/>
            </a:endParaRPr>
          </a:p>
          <a:p>
            <a:pPr marL="576263" lvl="1" indent="-189119">
              <a:spcBef>
                <a:spcPts val="248"/>
              </a:spcBef>
              <a:buChar char="•"/>
              <a:tabLst>
                <a:tab pos="576263" algn="l"/>
                <a:tab pos="576786" algn="l"/>
              </a:tabLst>
            </a:pPr>
            <a:r>
              <a:rPr sz="1320" spc="-4" dirty="0">
                <a:solidFill>
                  <a:srgbClr val="252525"/>
                </a:solidFill>
                <a:latin typeface="Arial MT"/>
                <a:cs typeface="Arial MT"/>
              </a:rPr>
              <a:t>Deliverables</a:t>
            </a:r>
            <a:endParaRPr sz="132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5028" y="5983794"/>
            <a:ext cx="8223790" cy="731330"/>
          </a:xfrm>
          <a:custGeom>
            <a:avLst/>
            <a:gdLst/>
            <a:ahLst/>
            <a:cxnLst/>
            <a:rect l="l" t="t" r="r" b="b"/>
            <a:pathLst>
              <a:path w="9968230" h="886459">
                <a:moveTo>
                  <a:pt x="62230" y="859790"/>
                </a:moveTo>
                <a:lnTo>
                  <a:pt x="52591" y="863600"/>
                </a:lnTo>
                <a:lnTo>
                  <a:pt x="10455" y="877569"/>
                </a:lnTo>
                <a:lnTo>
                  <a:pt x="0" y="881380"/>
                </a:lnTo>
                <a:lnTo>
                  <a:pt x="5461" y="883919"/>
                </a:lnTo>
                <a:lnTo>
                  <a:pt x="16002" y="886460"/>
                </a:lnTo>
                <a:lnTo>
                  <a:pt x="9967722" y="886460"/>
                </a:lnTo>
                <a:lnTo>
                  <a:pt x="9967722" y="868680"/>
                </a:lnTo>
                <a:lnTo>
                  <a:pt x="99015" y="868680"/>
                </a:lnTo>
                <a:lnTo>
                  <a:pt x="62230" y="859790"/>
                </a:lnTo>
                <a:close/>
              </a:path>
              <a:path w="9968230" h="886459">
                <a:moveTo>
                  <a:pt x="518773" y="763270"/>
                </a:moveTo>
                <a:lnTo>
                  <a:pt x="460559" y="765810"/>
                </a:lnTo>
                <a:lnTo>
                  <a:pt x="351832" y="773430"/>
                </a:lnTo>
                <a:lnTo>
                  <a:pt x="311946" y="778510"/>
                </a:lnTo>
                <a:lnTo>
                  <a:pt x="288798" y="779780"/>
                </a:lnTo>
                <a:lnTo>
                  <a:pt x="252012" y="795020"/>
                </a:lnTo>
                <a:lnTo>
                  <a:pt x="214056" y="817880"/>
                </a:lnTo>
                <a:lnTo>
                  <a:pt x="175514" y="842010"/>
                </a:lnTo>
                <a:lnTo>
                  <a:pt x="136971" y="861060"/>
                </a:lnTo>
                <a:lnTo>
                  <a:pt x="99015" y="868680"/>
                </a:lnTo>
                <a:lnTo>
                  <a:pt x="9967722" y="868680"/>
                </a:lnTo>
                <a:lnTo>
                  <a:pt x="9967722" y="770890"/>
                </a:lnTo>
                <a:lnTo>
                  <a:pt x="616331" y="770890"/>
                </a:lnTo>
                <a:lnTo>
                  <a:pt x="572468" y="764540"/>
                </a:lnTo>
                <a:lnTo>
                  <a:pt x="518773" y="763270"/>
                </a:lnTo>
                <a:close/>
              </a:path>
              <a:path w="9968230" h="886459">
                <a:moveTo>
                  <a:pt x="683387" y="713740"/>
                </a:moveTo>
                <a:lnTo>
                  <a:pt x="688232" y="737870"/>
                </a:lnTo>
                <a:lnTo>
                  <a:pt x="666337" y="749300"/>
                </a:lnTo>
                <a:lnTo>
                  <a:pt x="636202" y="756920"/>
                </a:lnTo>
                <a:lnTo>
                  <a:pt x="616331" y="770890"/>
                </a:lnTo>
                <a:lnTo>
                  <a:pt x="9967722" y="770890"/>
                </a:lnTo>
                <a:lnTo>
                  <a:pt x="9967722" y="715010"/>
                </a:lnTo>
                <a:lnTo>
                  <a:pt x="715744" y="715010"/>
                </a:lnTo>
                <a:lnTo>
                  <a:pt x="683387" y="713740"/>
                </a:lnTo>
                <a:close/>
              </a:path>
              <a:path w="9968230" h="886459">
                <a:moveTo>
                  <a:pt x="816483" y="685800"/>
                </a:moveTo>
                <a:lnTo>
                  <a:pt x="808416" y="689610"/>
                </a:lnTo>
                <a:lnTo>
                  <a:pt x="793099" y="692150"/>
                </a:lnTo>
                <a:lnTo>
                  <a:pt x="776138" y="694690"/>
                </a:lnTo>
                <a:lnTo>
                  <a:pt x="763143" y="695960"/>
                </a:lnTo>
                <a:lnTo>
                  <a:pt x="767218" y="709930"/>
                </a:lnTo>
                <a:lnTo>
                  <a:pt x="747553" y="715010"/>
                </a:lnTo>
                <a:lnTo>
                  <a:pt x="9967722" y="715010"/>
                </a:lnTo>
                <a:lnTo>
                  <a:pt x="9967722" y="713740"/>
                </a:lnTo>
                <a:lnTo>
                  <a:pt x="1133856" y="713740"/>
                </a:lnTo>
                <a:lnTo>
                  <a:pt x="1129481" y="708660"/>
                </a:lnTo>
                <a:lnTo>
                  <a:pt x="975614" y="708660"/>
                </a:lnTo>
                <a:lnTo>
                  <a:pt x="968375" y="693420"/>
                </a:lnTo>
                <a:lnTo>
                  <a:pt x="890778" y="693420"/>
                </a:lnTo>
                <a:lnTo>
                  <a:pt x="816483" y="685800"/>
                </a:lnTo>
                <a:close/>
              </a:path>
              <a:path w="9968230" h="886459">
                <a:moveTo>
                  <a:pt x="1464183" y="668019"/>
                </a:moveTo>
                <a:lnTo>
                  <a:pt x="1432048" y="669290"/>
                </a:lnTo>
                <a:lnTo>
                  <a:pt x="1370933" y="676910"/>
                </a:lnTo>
                <a:lnTo>
                  <a:pt x="1309485" y="685800"/>
                </a:lnTo>
                <a:lnTo>
                  <a:pt x="1276350" y="689610"/>
                </a:lnTo>
                <a:lnTo>
                  <a:pt x="1133856" y="713740"/>
                </a:lnTo>
                <a:lnTo>
                  <a:pt x="9967722" y="713740"/>
                </a:lnTo>
                <a:lnTo>
                  <a:pt x="9967722" y="687070"/>
                </a:lnTo>
                <a:lnTo>
                  <a:pt x="1856739" y="687070"/>
                </a:lnTo>
                <a:lnTo>
                  <a:pt x="1846868" y="681990"/>
                </a:lnTo>
                <a:lnTo>
                  <a:pt x="1564483" y="681990"/>
                </a:lnTo>
                <a:lnTo>
                  <a:pt x="1538954" y="680719"/>
                </a:lnTo>
                <a:lnTo>
                  <a:pt x="1464183" y="668019"/>
                </a:lnTo>
                <a:close/>
              </a:path>
              <a:path w="9968230" h="886459">
                <a:moveTo>
                  <a:pt x="1062355" y="689610"/>
                </a:moveTo>
                <a:lnTo>
                  <a:pt x="1033526" y="689610"/>
                </a:lnTo>
                <a:lnTo>
                  <a:pt x="975614" y="708660"/>
                </a:lnTo>
                <a:lnTo>
                  <a:pt x="1129481" y="708660"/>
                </a:lnTo>
                <a:lnTo>
                  <a:pt x="1118545" y="695960"/>
                </a:lnTo>
                <a:lnTo>
                  <a:pt x="1080845" y="695960"/>
                </a:lnTo>
                <a:lnTo>
                  <a:pt x="1072769" y="694690"/>
                </a:lnTo>
                <a:lnTo>
                  <a:pt x="1062355" y="689610"/>
                </a:lnTo>
                <a:close/>
              </a:path>
              <a:path w="9968230" h="886459">
                <a:moveTo>
                  <a:pt x="1114171" y="690880"/>
                </a:moveTo>
                <a:lnTo>
                  <a:pt x="1101236" y="694690"/>
                </a:lnTo>
                <a:lnTo>
                  <a:pt x="1090231" y="695960"/>
                </a:lnTo>
                <a:lnTo>
                  <a:pt x="1118545" y="695960"/>
                </a:lnTo>
                <a:lnTo>
                  <a:pt x="1114171" y="690880"/>
                </a:lnTo>
                <a:close/>
              </a:path>
              <a:path w="9968230" h="886459">
                <a:moveTo>
                  <a:pt x="965962" y="688340"/>
                </a:moveTo>
                <a:lnTo>
                  <a:pt x="890778" y="693420"/>
                </a:lnTo>
                <a:lnTo>
                  <a:pt x="968375" y="693420"/>
                </a:lnTo>
                <a:lnTo>
                  <a:pt x="965962" y="688340"/>
                </a:lnTo>
                <a:close/>
              </a:path>
              <a:path w="9968230" h="886459">
                <a:moveTo>
                  <a:pt x="1913374" y="657860"/>
                </a:moveTo>
                <a:lnTo>
                  <a:pt x="1878669" y="659130"/>
                </a:lnTo>
                <a:lnTo>
                  <a:pt x="1857903" y="668019"/>
                </a:lnTo>
                <a:lnTo>
                  <a:pt x="1856739" y="687070"/>
                </a:lnTo>
                <a:lnTo>
                  <a:pt x="9967722" y="687070"/>
                </a:lnTo>
                <a:lnTo>
                  <a:pt x="9967722" y="660400"/>
                </a:lnTo>
                <a:lnTo>
                  <a:pt x="2001950" y="660400"/>
                </a:lnTo>
                <a:lnTo>
                  <a:pt x="1913374" y="657860"/>
                </a:lnTo>
                <a:close/>
              </a:path>
              <a:path w="9968230" h="886459">
                <a:moveTo>
                  <a:pt x="1770123" y="661669"/>
                </a:moveTo>
                <a:lnTo>
                  <a:pt x="1722670" y="665480"/>
                </a:lnTo>
                <a:lnTo>
                  <a:pt x="1682215" y="670560"/>
                </a:lnTo>
                <a:lnTo>
                  <a:pt x="1656080" y="670560"/>
                </a:lnTo>
                <a:lnTo>
                  <a:pt x="1599241" y="679450"/>
                </a:lnTo>
                <a:lnTo>
                  <a:pt x="1564483" y="681990"/>
                </a:lnTo>
                <a:lnTo>
                  <a:pt x="1846868" y="681990"/>
                </a:lnTo>
                <a:lnTo>
                  <a:pt x="1817254" y="666750"/>
                </a:lnTo>
                <a:lnTo>
                  <a:pt x="1770123" y="661669"/>
                </a:lnTo>
                <a:close/>
              </a:path>
              <a:path w="9968230" h="886459">
                <a:moveTo>
                  <a:pt x="2236597" y="614680"/>
                </a:moveTo>
                <a:lnTo>
                  <a:pt x="2235142" y="626110"/>
                </a:lnTo>
                <a:lnTo>
                  <a:pt x="2196385" y="632460"/>
                </a:lnTo>
                <a:lnTo>
                  <a:pt x="2143031" y="636269"/>
                </a:lnTo>
                <a:lnTo>
                  <a:pt x="2097786" y="637540"/>
                </a:lnTo>
                <a:lnTo>
                  <a:pt x="2078328" y="652780"/>
                </a:lnTo>
                <a:lnTo>
                  <a:pt x="2044495" y="659130"/>
                </a:lnTo>
                <a:lnTo>
                  <a:pt x="2001950" y="660400"/>
                </a:lnTo>
                <a:lnTo>
                  <a:pt x="9967722" y="660400"/>
                </a:lnTo>
                <a:lnTo>
                  <a:pt x="9967722" y="621030"/>
                </a:lnTo>
                <a:lnTo>
                  <a:pt x="2292879" y="621030"/>
                </a:lnTo>
                <a:lnTo>
                  <a:pt x="2236597" y="614680"/>
                </a:lnTo>
                <a:close/>
              </a:path>
              <a:path w="9968230" h="886459">
                <a:moveTo>
                  <a:pt x="2604801" y="546100"/>
                </a:moveTo>
                <a:lnTo>
                  <a:pt x="2587089" y="548640"/>
                </a:lnTo>
                <a:lnTo>
                  <a:pt x="2556256" y="574040"/>
                </a:lnTo>
                <a:lnTo>
                  <a:pt x="2497780" y="576580"/>
                </a:lnTo>
                <a:lnTo>
                  <a:pt x="2451384" y="585469"/>
                </a:lnTo>
                <a:lnTo>
                  <a:pt x="2412381" y="598169"/>
                </a:lnTo>
                <a:lnTo>
                  <a:pt x="2376086" y="609600"/>
                </a:lnTo>
                <a:lnTo>
                  <a:pt x="2337814" y="618490"/>
                </a:lnTo>
                <a:lnTo>
                  <a:pt x="2292879" y="621030"/>
                </a:lnTo>
                <a:lnTo>
                  <a:pt x="9967722" y="621030"/>
                </a:lnTo>
                <a:lnTo>
                  <a:pt x="9967722" y="561340"/>
                </a:lnTo>
                <a:lnTo>
                  <a:pt x="2682011" y="561340"/>
                </a:lnTo>
                <a:lnTo>
                  <a:pt x="2672387" y="551180"/>
                </a:lnTo>
                <a:lnTo>
                  <a:pt x="2626371" y="551180"/>
                </a:lnTo>
                <a:lnTo>
                  <a:pt x="2604801" y="546100"/>
                </a:lnTo>
                <a:close/>
              </a:path>
              <a:path w="9968230" h="886459">
                <a:moveTo>
                  <a:pt x="2754485" y="543560"/>
                </a:moveTo>
                <a:lnTo>
                  <a:pt x="2715498" y="552450"/>
                </a:lnTo>
                <a:lnTo>
                  <a:pt x="2682011" y="561340"/>
                </a:lnTo>
                <a:lnTo>
                  <a:pt x="9967722" y="561340"/>
                </a:lnTo>
                <a:lnTo>
                  <a:pt x="9967722" y="558799"/>
                </a:lnTo>
                <a:lnTo>
                  <a:pt x="2784221" y="558800"/>
                </a:lnTo>
                <a:lnTo>
                  <a:pt x="2754485" y="543560"/>
                </a:lnTo>
                <a:close/>
              </a:path>
              <a:path w="9968230" h="886459">
                <a:moveTo>
                  <a:pt x="2954782" y="496569"/>
                </a:moveTo>
                <a:lnTo>
                  <a:pt x="2912383" y="500380"/>
                </a:lnTo>
                <a:lnTo>
                  <a:pt x="2900172" y="504189"/>
                </a:lnTo>
                <a:lnTo>
                  <a:pt x="2860040" y="519430"/>
                </a:lnTo>
                <a:lnTo>
                  <a:pt x="2856738" y="532130"/>
                </a:lnTo>
                <a:lnTo>
                  <a:pt x="2827782" y="537210"/>
                </a:lnTo>
                <a:lnTo>
                  <a:pt x="2821559" y="541019"/>
                </a:lnTo>
                <a:lnTo>
                  <a:pt x="2803413" y="551180"/>
                </a:lnTo>
                <a:lnTo>
                  <a:pt x="2794001" y="554990"/>
                </a:lnTo>
                <a:lnTo>
                  <a:pt x="2784221" y="558800"/>
                </a:lnTo>
                <a:lnTo>
                  <a:pt x="9967722" y="558799"/>
                </a:lnTo>
                <a:lnTo>
                  <a:pt x="9967722" y="499109"/>
                </a:lnTo>
                <a:lnTo>
                  <a:pt x="2994539" y="499109"/>
                </a:lnTo>
                <a:lnTo>
                  <a:pt x="2954782" y="496569"/>
                </a:lnTo>
                <a:close/>
              </a:path>
              <a:path w="9968230" h="886459">
                <a:moveTo>
                  <a:pt x="2668778" y="547369"/>
                </a:moveTo>
                <a:lnTo>
                  <a:pt x="2626371" y="551180"/>
                </a:lnTo>
                <a:lnTo>
                  <a:pt x="2672387" y="551180"/>
                </a:lnTo>
                <a:lnTo>
                  <a:pt x="2668778" y="547369"/>
                </a:lnTo>
                <a:close/>
              </a:path>
              <a:path w="9968230" h="886459">
                <a:moveTo>
                  <a:pt x="3171702" y="468630"/>
                </a:moveTo>
                <a:lnTo>
                  <a:pt x="3125121" y="473709"/>
                </a:lnTo>
                <a:lnTo>
                  <a:pt x="3079924" y="482600"/>
                </a:lnTo>
                <a:lnTo>
                  <a:pt x="3036325" y="494030"/>
                </a:lnTo>
                <a:lnTo>
                  <a:pt x="2994539" y="499109"/>
                </a:lnTo>
                <a:lnTo>
                  <a:pt x="9967722" y="499109"/>
                </a:lnTo>
                <a:lnTo>
                  <a:pt x="9967722" y="476250"/>
                </a:lnTo>
                <a:lnTo>
                  <a:pt x="3256008" y="476250"/>
                </a:lnTo>
                <a:lnTo>
                  <a:pt x="3219450" y="474980"/>
                </a:lnTo>
                <a:lnTo>
                  <a:pt x="3171702" y="468630"/>
                </a:lnTo>
                <a:close/>
              </a:path>
              <a:path w="9968230" h="886459">
                <a:moveTo>
                  <a:pt x="3508502" y="417830"/>
                </a:moveTo>
                <a:lnTo>
                  <a:pt x="3504140" y="426719"/>
                </a:lnTo>
                <a:lnTo>
                  <a:pt x="3479323" y="427989"/>
                </a:lnTo>
                <a:lnTo>
                  <a:pt x="3449316" y="427989"/>
                </a:lnTo>
                <a:lnTo>
                  <a:pt x="3429381" y="436880"/>
                </a:lnTo>
                <a:lnTo>
                  <a:pt x="3420778" y="445769"/>
                </a:lnTo>
                <a:lnTo>
                  <a:pt x="3407330" y="449580"/>
                </a:lnTo>
                <a:lnTo>
                  <a:pt x="3374898" y="454659"/>
                </a:lnTo>
                <a:lnTo>
                  <a:pt x="3348269" y="464819"/>
                </a:lnTo>
                <a:lnTo>
                  <a:pt x="3303793" y="472439"/>
                </a:lnTo>
                <a:lnTo>
                  <a:pt x="3256008" y="476250"/>
                </a:lnTo>
                <a:lnTo>
                  <a:pt x="9967722" y="476250"/>
                </a:lnTo>
                <a:lnTo>
                  <a:pt x="9967722" y="420369"/>
                </a:lnTo>
                <a:lnTo>
                  <a:pt x="3547721" y="420369"/>
                </a:lnTo>
                <a:lnTo>
                  <a:pt x="3508502" y="417830"/>
                </a:lnTo>
                <a:close/>
              </a:path>
              <a:path w="9968230" h="886459">
                <a:moveTo>
                  <a:pt x="3644519" y="377189"/>
                </a:moveTo>
                <a:lnTo>
                  <a:pt x="3613015" y="391159"/>
                </a:lnTo>
                <a:lnTo>
                  <a:pt x="3581654" y="408939"/>
                </a:lnTo>
                <a:lnTo>
                  <a:pt x="3547721" y="420369"/>
                </a:lnTo>
                <a:lnTo>
                  <a:pt x="9967722" y="420369"/>
                </a:lnTo>
                <a:lnTo>
                  <a:pt x="9967722" y="379730"/>
                </a:lnTo>
                <a:lnTo>
                  <a:pt x="3679638" y="379730"/>
                </a:lnTo>
                <a:lnTo>
                  <a:pt x="3644519" y="377189"/>
                </a:lnTo>
                <a:close/>
              </a:path>
              <a:path w="9968230" h="886459">
                <a:moveTo>
                  <a:pt x="3833622" y="336550"/>
                </a:moveTo>
                <a:lnTo>
                  <a:pt x="3769356" y="350519"/>
                </a:lnTo>
                <a:lnTo>
                  <a:pt x="3719639" y="368300"/>
                </a:lnTo>
                <a:lnTo>
                  <a:pt x="3679638" y="379730"/>
                </a:lnTo>
                <a:lnTo>
                  <a:pt x="9967722" y="379730"/>
                </a:lnTo>
                <a:lnTo>
                  <a:pt x="9967722" y="358139"/>
                </a:lnTo>
                <a:lnTo>
                  <a:pt x="3927729" y="358139"/>
                </a:lnTo>
                <a:lnTo>
                  <a:pt x="3881431" y="346709"/>
                </a:lnTo>
                <a:lnTo>
                  <a:pt x="3865197" y="345439"/>
                </a:lnTo>
                <a:lnTo>
                  <a:pt x="3856702" y="345439"/>
                </a:lnTo>
                <a:lnTo>
                  <a:pt x="3833622" y="336550"/>
                </a:lnTo>
                <a:close/>
              </a:path>
              <a:path w="9968230" h="886459">
                <a:moveTo>
                  <a:pt x="4078037" y="330200"/>
                </a:moveTo>
                <a:lnTo>
                  <a:pt x="4061269" y="335280"/>
                </a:lnTo>
                <a:lnTo>
                  <a:pt x="4045168" y="342900"/>
                </a:lnTo>
                <a:lnTo>
                  <a:pt x="4026281" y="347980"/>
                </a:lnTo>
                <a:lnTo>
                  <a:pt x="3999130" y="351789"/>
                </a:lnTo>
                <a:lnTo>
                  <a:pt x="3967099" y="353059"/>
                </a:lnTo>
                <a:lnTo>
                  <a:pt x="3940020" y="355600"/>
                </a:lnTo>
                <a:lnTo>
                  <a:pt x="3927729" y="358139"/>
                </a:lnTo>
                <a:lnTo>
                  <a:pt x="9967722" y="358139"/>
                </a:lnTo>
                <a:lnTo>
                  <a:pt x="9967722" y="353059"/>
                </a:lnTo>
                <a:lnTo>
                  <a:pt x="4269445" y="353059"/>
                </a:lnTo>
                <a:lnTo>
                  <a:pt x="4215344" y="350519"/>
                </a:lnTo>
                <a:lnTo>
                  <a:pt x="4158653" y="342900"/>
                </a:lnTo>
                <a:lnTo>
                  <a:pt x="4098925" y="332739"/>
                </a:lnTo>
                <a:lnTo>
                  <a:pt x="4078037" y="330200"/>
                </a:lnTo>
                <a:close/>
              </a:path>
              <a:path w="9968230" h="886459">
                <a:moveTo>
                  <a:pt x="4699105" y="307339"/>
                </a:moveTo>
                <a:lnTo>
                  <a:pt x="4673584" y="311150"/>
                </a:lnTo>
                <a:lnTo>
                  <a:pt x="4652992" y="318769"/>
                </a:lnTo>
                <a:lnTo>
                  <a:pt x="4640580" y="331469"/>
                </a:lnTo>
                <a:lnTo>
                  <a:pt x="4594267" y="331469"/>
                </a:lnTo>
                <a:lnTo>
                  <a:pt x="4569676" y="332739"/>
                </a:lnTo>
                <a:lnTo>
                  <a:pt x="4541726" y="340359"/>
                </a:lnTo>
                <a:lnTo>
                  <a:pt x="4516405" y="345439"/>
                </a:lnTo>
                <a:lnTo>
                  <a:pt x="4468876" y="349250"/>
                </a:lnTo>
                <a:lnTo>
                  <a:pt x="4321402" y="353059"/>
                </a:lnTo>
                <a:lnTo>
                  <a:pt x="9967722" y="353059"/>
                </a:lnTo>
                <a:lnTo>
                  <a:pt x="9967722" y="308609"/>
                </a:lnTo>
                <a:lnTo>
                  <a:pt x="4726305" y="308609"/>
                </a:lnTo>
                <a:lnTo>
                  <a:pt x="4699105" y="307339"/>
                </a:lnTo>
                <a:close/>
              </a:path>
              <a:path w="9968230" h="886459">
                <a:moveTo>
                  <a:pt x="4796742" y="275589"/>
                </a:moveTo>
                <a:lnTo>
                  <a:pt x="4776755" y="285750"/>
                </a:lnTo>
                <a:lnTo>
                  <a:pt x="4758721" y="299719"/>
                </a:lnTo>
                <a:lnTo>
                  <a:pt x="4726305" y="308609"/>
                </a:lnTo>
                <a:lnTo>
                  <a:pt x="9967722" y="308609"/>
                </a:lnTo>
                <a:lnTo>
                  <a:pt x="9967722" y="280669"/>
                </a:lnTo>
                <a:lnTo>
                  <a:pt x="4835017" y="280669"/>
                </a:lnTo>
                <a:lnTo>
                  <a:pt x="4796742" y="275589"/>
                </a:lnTo>
                <a:close/>
              </a:path>
              <a:path w="9968230" h="886459">
                <a:moveTo>
                  <a:pt x="5017262" y="226059"/>
                </a:moveTo>
                <a:lnTo>
                  <a:pt x="4995164" y="226059"/>
                </a:lnTo>
                <a:lnTo>
                  <a:pt x="4977892" y="232409"/>
                </a:lnTo>
                <a:lnTo>
                  <a:pt x="4971049" y="232409"/>
                </a:lnTo>
                <a:lnTo>
                  <a:pt x="4962683" y="233679"/>
                </a:lnTo>
                <a:lnTo>
                  <a:pt x="4953317" y="234950"/>
                </a:lnTo>
                <a:lnTo>
                  <a:pt x="4943475" y="237489"/>
                </a:lnTo>
                <a:lnTo>
                  <a:pt x="4911090" y="242569"/>
                </a:lnTo>
                <a:lnTo>
                  <a:pt x="4913757" y="245109"/>
                </a:lnTo>
                <a:lnTo>
                  <a:pt x="4899203" y="254000"/>
                </a:lnTo>
                <a:lnTo>
                  <a:pt x="4868005" y="261619"/>
                </a:lnTo>
                <a:lnTo>
                  <a:pt x="4839997" y="269239"/>
                </a:lnTo>
                <a:lnTo>
                  <a:pt x="4835017" y="280669"/>
                </a:lnTo>
                <a:lnTo>
                  <a:pt x="9967722" y="280669"/>
                </a:lnTo>
                <a:lnTo>
                  <a:pt x="9967722" y="261619"/>
                </a:lnTo>
                <a:lnTo>
                  <a:pt x="5501640" y="261619"/>
                </a:lnTo>
                <a:lnTo>
                  <a:pt x="5432980" y="259079"/>
                </a:lnTo>
                <a:lnTo>
                  <a:pt x="5408739" y="255269"/>
                </a:lnTo>
                <a:lnTo>
                  <a:pt x="5299964" y="255269"/>
                </a:lnTo>
                <a:lnTo>
                  <a:pt x="5296107" y="254000"/>
                </a:lnTo>
                <a:lnTo>
                  <a:pt x="5112527" y="254000"/>
                </a:lnTo>
                <a:lnTo>
                  <a:pt x="5101907" y="248919"/>
                </a:lnTo>
                <a:lnTo>
                  <a:pt x="5085476" y="240029"/>
                </a:lnTo>
                <a:lnTo>
                  <a:pt x="5025866" y="240029"/>
                </a:lnTo>
                <a:lnTo>
                  <a:pt x="5017480" y="237489"/>
                </a:lnTo>
                <a:lnTo>
                  <a:pt x="5015738" y="233679"/>
                </a:lnTo>
                <a:lnTo>
                  <a:pt x="5017262" y="226059"/>
                </a:lnTo>
                <a:close/>
              </a:path>
              <a:path w="9968230" h="886459">
                <a:moveTo>
                  <a:pt x="5524164" y="251459"/>
                </a:moveTo>
                <a:lnTo>
                  <a:pt x="5501640" y="261619"/>
                </a:lnTo>
                <a:lnTo>
                  <a:pt x="9967722" y="261619"/>
                </a:lnTo>
                <a:lnTo>
                  <a:pt x="9967722" y="256539"/>
                </a:lnTo>
                <a:lnTo>
                  <a:pt x="7958582" y="256539"/>
                </a:lnTo>
                <a:lnTo>
                  <a:pt x="7957760" y="255269"/>
                </a:lnTo>
                <a:lnTo>
                  <a:pt x="5568309" y="255269"/>
                </a:lnTo>
                <a:lnTo>
                  <a:pt x="5542772" y="254000"/>
                </a:lnTo>
                <a:lnTo>
                  <a:pt x="5524164" y="251459"/>
                </a:lnTo>
                <a:close/>
              </a:path>
              <a:path w="9968230" h="886459">
                <a:moveTo>
                  <a:pt x="7998336" y="245109"/>
                </a:moveTo>
                <a:lnTo>
                  <a:pt x="7985347" y="247650"/>
                </a:lnTo>
                <a:lnTo>
                  <a:pt x="7970785" y="252729"/>
                </a:lnTo>
                <a:lnTo>
                  <a:pt x="7958582" y="256539"/>
                </a:lnTo>
                <a:lnTo>
                  <a:pt x="9967722" y="256539"/>
                </a:lnTo>
                <a:lnTo>
                  <a:pt x="9967722" y="250189"/>
                </a:lnTo>
                <a:lnTo>
                  <a:pt x="8005826" y="250189"/>
                </a:lnTo>
                <a:lnTo>
                  <a:pt x="7998336" y="245109"/>
                </a:lnTo>
                <a:close/>
              </a:path>
              <a:path w="9968230" h="886459">
                <a:moveTo>
                  <a:pt x="5332047" y="246379"/>
                </a:moveTo>
                <a:lnTo>
                  <a:pt x="5299964" y="255269"/>
                </a:lnTo>
                <a:lnTo>
                  <a:pt x="5408739" y="255269"/>
                </a:lnTo>
                <a:lnTo>
                  <a:pt x="5376418" y="250189"/>
                </a:lnTo>
                <a:lnTo>
                  <a:pt x="5332047" y="246379"/>
                </a:lnTo>
                <a:close/>
              </a:path>
              <a:path w="9968230" h="886459">
                <a:moveTo>
                  <a:pt x="5701623" y="227329"/>
                </a:moveTo>
                <a:lnTo>
                  <a:pt x="5683250" y="227329"/>
                </a:lnTo>
                <a:lnTo>
                  <a:pt x="5662378" y="231139"/>
                </a:lnTo>
                <a:lnTo>
                  <a:pt x="5639816" y="234950"/>
                </a:lnTo>
                <a:lnTo>
                  <a:pt x="5621063" y="238759"/>
                </a:lnTo>
                <a:lnTo>
                  <a:pt x="5611622" y="238759"/>
                </a:lnTo>
                <a:lnTo>
                  <a:pt x="5568309" y="255269"/>
                </a:lnTo>
                <a:lnTo>
                  <a:pt x="7957760" y="255269"/>
                </a:lnTo>
                <a:lnTo>
                  <a:pt x="7956938" y="254000"/>
                </a:lnTo>
                <a:lnTo>
                  <a:pt x="7870542" y="254000"/>
                </a:lnTo>
                <a:lnTo>
                  <a:pt x="7834544" y="252729"/>
                </a:lnTo>
                <a:lnTo>
                  <a:pt x="7811578" y="248919"/>
                </a:lnTo>
                <a:lnTo>
                  <a:pt x="7798067" y="243839"/>
                </a:lnTo>
                <a:lnTo>
                  <a:pt x="7793487" y="240029"/>
                </a:lnTo>
                <a:lnTo>
                  <a:pt x="7715250" y="240029"/>
                </a:lnTo>
                <a:lnTo>
                  <a:pt x="7669320" y="236219"/>
                </a:lnTo>
                <a:lnTo>
                  <a:pt x="7613579" y="232409"/>
                </a:lnTo>
                <a:lnTo>
                  <a:pt x="7523708" y="228600"/>
                </a:lnTo>
                <a:lnTo>
                  <a:pt x="5720127" y="228600"/>
                </a:lnTo>
                <a:lnTo>
                  <a:pt x="5701623" y="227329"/>
                </a:lnTo>
                <a:close/>
              </a:path>
              <a:path w="9968230" h="886459">
                <a:moveTo>
                  <a:pt x="5128387" y="232409"/>
                </a:moveTo>
                <a:lnTo>
                  <a:pt x="5124196" y="241300"/>
                </a:lnTo>
                <a:lnTo>
                  <a:pt x="5112527" y="254000"/>
                </a:lnTo>
                <a:lnTo>
                  <a:pt x="5296107" y="254000"/>
                </a:lnTo>
                <a:lnTo>
                  <a:pt x="5272968" y="246379"/>
                </a:lnTo>
                <a:lnTo>
                  <a:pt x="5262623" y="238759"/>
                </a:lnTo>
                <a:lnTo>
                  <a:pt x="5217033" y="238759"/>
                </a:lnTo>
                <a:lnTo>
                  <a:pt x="5207629" y="236219"/>
                </a:lnTo>
                <a:lnTo>
                  <a:pt x="5185997" y="234950"/>
                </a:lnTo>
                <a:lnTo>
                  <a:pt x="5150104" y="234950"/>
                </a:lnTo>
                <a:lnTo>
                  <a:pt x="5128387" y="232409"/>
                </a:lnTo>
                <a:close/>
              </a:path>
              <a:path w="9968230" h="886459">
                <a:moveTo>
                  <a:pt x="7945628" y="247650"/>
                </a:moveTo>
                <a:lnTo>
                  <a:pt x="7933578" y="247650"/>
                </a:lnTo>
                <a:lnTo>
                  <a:pt x="7923149" y="250189"/>
                </a:lnTo>
                <a:lnTo>
                  <a:pt x="7870542" y="254000"/>
                </a:lnTo>
                <a:lnTo>
                  <a:pt x="7956938" y="254000"/>
                </a:lnTo>
                <a:lnTo>
                  <a:pt x="7955295" y="251459"/>
                </a:lnTo>
                <a:lnTo>
                  <a:pt x="7945628" y="247650"/>
                </a:lnTo>
                <a:close/>
              </a:path>
              <a:path w="9968230" h="886459">
                <a:moveTo>
                  <a:pt x="8195056" y="220979"/>
                </a:moveTo>
                <a:lnTo>
                  <a:pt x="8150647" y="233679"/>
                </a:lnTo>
                <a:lnTo>
                  <a:pt x="8103917" y="242569"/>
                </a:lnTo>
                <a:lnTo>
                  <a:pt x="8055449" y="247650"/>
                </a:lnTo>
                <a:lnTo>
                  <a:pt x="8005826" y="250189"/>
                </a:lnTo>
                <a:lnTo>
                  <a:pt x="9967722" y="250189"/>
                </a:lnTo>
                <a:lnTo>
                  <a:pt x="9967722" y="224789"/>
                </a:lnTo>
                <a:lnTo>
                  <a:pt x="8256109" y="224789"/>
                </a:lnTo>
                <a:lnTo>
                  <a:pt x="8195056" y="220979"/>
                </a:lnTo>
                <a:close/>
              </a:path>
              <a:path w="9968230" h="886459">
                <a:moveTo>
                  <a:pt x="4908296" y="240029"/>
                </a:moveTo>
                <a:lnTo>
                  <a:pt x="4909185" y="242569"/>
                </a:lnTo>
                <a:lnTo>
                  <a:pt x="4911090" y="242569"/>
                </a:lnTo>
                <a:lnTo>
                  <a:pt x="4908296" y="240029"/>
                </a:lnTo>
                <a:close/>
              </a:path>
              <a:path w="9968230" h="886459">
                <a:moveTo>
                  <a:pt x="4909283" y="236502"/>
                </a:moveTo>
                <a:lnTo>
                  <a:pt x="4907026" y="238759"/>
                </a:lnTo>
                <a:lnTo>
                  <a:pt x="4908296" y="240029"/>
                </a:lnTo>
                <a:lnTo>
                  <a:pt x="4908042" y="238759"/>
                </a:lnTo>
                <a:lnTo>
                  <a:pt x="4909283" y="236502"/>
                </a:lnTo>
                <a:close/>
              </a:path>
              <a:path w="9968230" h="886459">
                <a:moveTo>
                  <a:pt x="5056378" y="238759"/>
                </a:moveTo>
                <a:lnTo>
                  <a:pt x="5039348" y="240029"/>
                </a:lnTo>
                <a:lnTo>
                  <a:pt x="5085476" y="240029"/>
                </a:lnTo>
                <a:lnTo>
                  <a:pt x="5056378" y="238759"/>
                </a:lnTo>
                <a:close/>
              </a:path>
              <a:path w="9968230" h="886459">
                <a:moveTo>
                  <a:pt x="7767034" y="227329"/>
                </a:moveTo>
                <a:lnTo>
                  <a:pt x="7747145" y="231139"/>
                </a:lnTo>
                <a:lnTo>
                  <a:pt x="7715250" y="240029"/>
                </a:lnTo>
                <a:lnTo>
                  <a:pt x="7793487" y="240029"/>
                </a:lnTo>
                <a:lnTo>
                  <a:pt x="7790434" y="237489"/>
                </a:lnTo>
                <a:lnTo>
                  <a:pt x="7785102" y="232409"/>
                </a:lnTo>
                <a:lnTo>
                  <a:pt x="7778494" y="228600"/>
                </a:lnTo>
                <a:lnTo>
                  <a:pt x="7767034" y="227329"/>
                </a:lnTo>
                <a:close/>
              </a:path>
              <a:path w="9968230" h="886459">
                <a:moveTo>
                  <a:pt x="5242456" y="229869"/>
                </a:moveTo>
                <a:lnTo>
                  <a:pt x="5217033" y="238759"/>
                </a:lnTo>
                <a:lnTo>
                  <a:pt x="5262623" y="238759"/>
                </a:lnTo>
                <a:lnTo>
                  <a:pt x="5257450" y="234950"/>
                </a:lnTo>
                <a:lnTo>
                  <a:pt x="5242456" y="229869"/>
                </a:lnTo>
                <a:close/>
              </a:path>
              <a:path w="9968230" h="886459">
                <a:moveTo>
                  <a:pt x="4910836" y="234950"/>
                </a:moveTo>
                <a:lnTo>
                  <a:pt x="4909439" y="236219"/>
                </a:lnTo>
                <a:lnTo>
                  <a:pt x="4909283" y="236502"/>
                </a:lnTo>
                <a:lnTo>
                  <a:pt x="4910836" y="234950"/>
                </a:lnTo>
                <a:close/>
              </a:path>
              <a:path w="9968230" h="886459">
                <a:moveTo>
                  <a:pt x="6143435" y="140969"/>
                </a:moveTo>
                <a:lnTo>
                  <a:pt x="6101715" y="143509"/>
                </a:lnTo>
                <a:lnTo>
                  <a:pt x="6007351" y="156209"/>
                </a:lnTo>
                <a:lnTo>
                  <a:pt x="5958770" y="163829"/>
                </a:lnTo>
                <a:lnTo>
                  <a:pt x="5909379" y="172719"/>
                </a:lnTo>
                <a:lnTo>
                  <a:pt x="5859274" y="185419"/>
                </a:lnTo>
                <a:lnTo>
                  <a:pt x="5808547" y="200659"/>
                </a:lnTo>
                <a:lnTo>
                  <a:pt x="5757291" y="220979"/>
                </a:lnTo>
                <a:lnTo>
                  <a:pt x="5738703" y="228600"/>
                </a:lnTo>
                <a:lnTo>
                  <a:pt x="7523708" y="228600"/>
                </a:lnTo>
                <a:lnTo>
                  <a:pt x="7440938" y="224789"/>
                </a:lnTo>
                <a:lnTo>
                  <a:pt x="7399401" y="219709"/>
                </a:lnTo>
                <a:lnTo>
                  <a:pt x="7365581" y="209550"/>
                </a:lnTo>
                <a:lnTo>
                  <a:pt x="7352585" y="196850"/>
                </a:lnTo>
                <a:lnTo>
                  <a:pt x="7339947" y="185419"/>
                </a:lnTo>
                <a:lnTo>
                  <a:pt x="7323573" y="181609"/>
                </a:lnTo>
                <a:lnTo>
                  <a:pt x="6605865" y="181609"/>
                </a:lnTo>
                <a:lnTo>
                  <a:pt x="6578473" y="175259"/>
                </a:lnTo>
                <a:lnTo>
                  <a:pt x="6573331" y="162559"/>
                </a:lnTo>
                <a:lnTo>
                  <a:pt x="6501802" y="157479"/>
                </a:lnTo>
                <a:lnTo>
                  <a:pt x="6453215" y="157479"/>
                </a:lnTo>
                <a:lnTo>
                  <a:pt x="6447199" y="156209"/>
                </a:lnTo>
                <a:lnTo>
                  <a:pt x="6215987" y="156209"/>
                </a:lnTo>
                <a:lnTo>
                  <a:pt x="6197389" y="154939"/>
                </a:lnTo>
                <a:lnTo>
                  <a:pt x="6168417" y="144779"/>
                </a:lnTo>
                <a:lnTo>
                  <a:pt x="6143435" y="140969"/>
                </a:lnTo>
                <a:close/>
              </a:path>
              <a:path w="9968230" h="886459">
                <a:moveTo>
                  <a:pt x="8342376" y="184150"/>
                </a:moveTo>
                <a:lnTo>
                  <a:pt x="8321982" y="191769"/>
                </a:lnTo>
                <a:lnTo>
                  <a:pt x="8308313" y="205739"/>
                </a:lnTo>
                <a:lnTo>
                  <a:pt x="8290108" y="217169"/>
                </a:lnTo>
                <a:lnTo>
                  <a:pt x="8256109" y="224789"/>
                </a:lnTo>
                <a:lnTo>
                  <a:pt x="9967722" y="224789"/>
                </a:lnTo>
                <a:lnTo>
                  <a:pt x="9967722" y="204469"/>
                </a:lnTo>
                <a:lnTo>
                  <a:pt x="8687252" y="204469"/>
                </a:lnTo>
                <a:lnTo>
                  <a:pt x="8672667" y="198119"/>
                </a:lnTo>
                <a:lnTo>
                  <a:pt x="8532622" y="198119"/>
                </a:lnTo>
                <a:lnTo>
                  <a:pt x="8476732" y="194309"/>
                </a:lnTo>
                <a:lnTo>
                  <a:pt x="8392336" y="194309"/>
                </a:lnTo>
                <a:lnTo>
                  <a:pt x="8342376" y="184150"/>
                </a:lnTo>
                <a:close/>
              </a:path>
              <a:path w="9968230" h="886459">
                <a:moveTo>
                  <a:pt x="8808339" y="166369"/>
                </a:moveTo>
                <a:lnTo>
                  <a:pt x="8764500" y="179069"/>
                </a:lnTo>
                <a:lnTo>
                  <a:pt x="8725376" y="196850"/>
                </a:lnTo>
                <a:lnTo>
                  <a:pt x="8687252" y="204469"/>
                </a:lnTo>
                <a:lnTo>
                  <a:pt x="9967722" y="204469"/>
                </a:lnTo>
                <a:lnTo>
                  <a:pt x="9967722" y="179069"/>
                </a:lnTo>
                <a:lnTo>
                  <a:pt x="9153223" y="179069"/>
                </a:lnTo>
                <a:lnTo>
                  <a:pt x="9141652" y="177800"/>
                </a:lnTo>
                <a:lnTo>
                  <a:pt x="9134825" y="175259"/>
                </a:lnTo>
                <a:lnTo>
                  <a:pt x="8946559" y="175259"/>
                </a:lnTo>
                <a:lnTo>
                  <a:pt x="8898281" y="172719"/>
                </a:lnTo>
                <a:lnTo>
                  <a:pt x="8850576" y="167639"/>
                </a:lnTo>
                <a:lnTo>
                  <a:pt x="8808339" y="166369"/>
                </a:lnTo>
                <a:close/>
              </a:path>
              <a:path w="9968230" h="886459">
                <a:moveTo>
                  <a:pt x="8646414" y="186689"/>
                </a:moveTo>
                <a:lnTo>
                  <a:pt x="8617721" y="193039"/>
                </a:lnTo>
                <a:lnTo>
                  <a:pt x="8554241" y="195579"/>
                </a:lnTo>
                <a:lnTo>
                  <a:pt x="8532622" y="198119"/>
                </a:lnTo>
                <a:lnTo>
                  <a:pt x="8672667" y="198119"/>
                </a:lnTo>
                <a:lnTo>
                  <a:pt x="8646414" y="186689"/>
                </a:lnTo>
                <a:close/>
              </a:path>
              <a:path w="9968230" h="886459">
                <a:moveTo>
                  <a:pt x="6649553" y="170179"/>
                </a:moveTo>
                <a:lnTo>
                  <a:pt x="6627780" y="175259"/>
                </a:lnTo>
                <a:lnTo>
                  <a:pt x="6605865" y="181609"/>
                </a:lnTo>
                <a:lnTo>
                  <a:pt x="7323573" y="181609"/>
                </a:lnTo>
                <a:lnTo>
                  <a:pt x="7307199" y="177800"/>
                </a:lnTo>
                <a:lnTo>
                  <a:pt x="7252974" y="175259"/>
                </a:lnTo>
                <a:lnTo>
                  <a:pt x="7240117" y="173989"/>
                </a:lnTo>
                <a:lnTo>
                  <a:pt x="6676517" y="173989"/>
                </a:lnTo>
                <a:lnTo>
                  <a:pt x="6649553" y="170179"/>
                </a:lnTo>
                <a:close/>
              </a:path>
              <a:path w="9968230" h="886459">
                <a:moveTo>
                  <a:pt x="9460374" y="76200"/>
                </a:moveTo>
                <a:lnTo>
                  <a:pt x="9436354" y="88900"/>
                </a:lnTo>
                <a:lnTo>
                  <a:pt x="9428763" y="114300"/>
                </a:lnTo>
                <a:lnTo>
                  <a:pt x="9397880" y="124459"/>
                </a:lnTo>
                <a:lnTo>
                  <a:pt x="9353024" y="128269"/>
                </a:lnTo>
                <a:lnTo>
                  <a:pt x="9303518" y="130809"/>
                </a:lnTo>
                <a:lnTo>
                  <a:pt x="9258681" y="138429"/>
                </a:lnTo>
                <a:lnTo>
                  <a:pt x="9250602" y="151129"/>
                </a:lnTo>
                <a:lnTo>
                  <a:pt x="9224260" y="154939"/>
                </a:lnTo>
                <a:lnTo>
                  <a:pt x="9195468" y="154939"/>
                </a:lnTo>
                <a:lnTo>
                  <a:pt x="9180038" y="157479"/>
                </a:lnTo>
                <a:lnTo>
                  <a:pt x="9193784" y="167639"/>
                </a:lnTo>
                <a:lnTo>
                  <a:pt x="9168628" y="176529"/>
                </a:lnTo>
                <a:lnTo>
                  <a:pt x="9153223" y="179069"/>
                </a:lnTo>
                <a:lnTo>
                  <a:pt x="9967722" y="179069"/>
                </a:lnTo>
                <a:lnTo>
                  <a:pt x="9967722" y="82550"/>
                </a:lnTo>
                <a:lnTo>
                  <a:pt x="9528276" y="82550"/>
                </a:lnTo>
                <a:lnTo>
                  <a:pt x="9496123" y="80009"/>
                </a:lnTo>
                <a:lnTo>
                  <a:pt x="9460374" y="76200"/>
                </a:lnTo>
                <a:close/>
              </a:path>
              <a:path w="9968230" h="886459">
                <a:moveTo>
                  <a:pt x="9025255" y="149859"/>
                </a:moveTo>
                <a:lnTo>
                  <a:pt x="8990515" y="170179"/>
                </a:lnTo>
                <a:lnTo>
                  <a:pt x="8946559" y="175259"/>
                </a:lnTo>
                <a:lnTo>
                  <a:pt x="9134825" y="175259"/>
                </a:lnTo>
                <a:lnTo>
                  <a:pt x="9127998" y="172719"/>
                </a:lnTo>
                <a:lnTo>
                  <a:pt x="9093531" y="171450"/>
                </a:lnTo>
                <a:lnTo>
                  <a:pt x="9067625" y="165100"/>
                </a:lnTo>
                <a:lnTo>
                  <a:pt x="9046219" y="156209"/>
                </a:lnTo>
                <a:lnTo>
                  <a:pt x="9025255" y="149859"/>
                </a:lnTo>
                <a:close/>
              </a:path>
              <a:path w="9968230" h="886459">
                <a:moveTo>
                  <a:pt x="6824221" y="138429"/>
                </a:moveTo>
                <a:lnTo>
                  <a:pt x="6805961" y="139700"/>
                </a:lnTo>
                <a:lnTo>
                  <a:pt x="6786701" y="151129"/>
                </a:lnTo>
                <a:lnTo>
                  <a:pt x="6753606" y="158750"/>
                </a:lnTo>
                <a:lnTo>
                  <a:pt x="6727451" y="163829"/>
                </a:lnTo>
                <a:lnTo>
                  <a:pt x="6713632" y="168909"/>
                </a:lnTo>
                <a:lnTo>
                  <a:pt x="6700527" y="172719"/>
                </a:lnTo>
                <a:lnTo>
                  <a:pt x="6676517" y="173989"/>
                </a:lnTo>
                <a:lnTo>
                  <a:pt x="7240117" y="173989"/>
                </a:lnTo>
                <a:lnTo>
                  <a:pt x="7201547" y="170179"/>
                </a:lnTo>
                <a:lnTo>
                  <a:pt x="7168514" y="167639"/>
                </a:lnTo>
                <a:lnTo>
                  <a:pt x="7054850" y="167639"/>
                </a:lnTo>
                <a:lnTo>
                  <a:pt x="7051148" y="166369"/>
                </a:lnTo>
                <a:lnTo>
                  <a:pt x="6962775" y="166369"/>
                </a:lnTo>
                <a:lnTo>
                  <a:pt x="6926929" y="161289"/>
                </a:lnTo>
                <a:lnTo>
                  <a:pt x="6854317" y="161289"/>
                </a:lnTo>
                <a:lnTo>
                  <a:pt x="6824221" y="138429"/>
                </a:lnTo>
                <a:close/>
              </a:path>
              <a:path w="9968230" h="886459">
                <a:moveTo>
                  <a:pt x="7103405" y="165100"/>
                </a:moveTo>
                <a:lnTo>
                  <a:pt x="7054850" y="167639"/>
                </a:lnTo>
                <a:lnTo>
                  <a:pt x="7168514" y="167639"/>
                </a:lnTo>
                <a:lnTo>
                  <a:pt x="7151997" y="166369"/>
                </a:lnTo>
                <a:lnTo>
                  <a:pt x="7103405" y="165100"/>
                </a:lnTo>
                <a:close/>
              </a:path>
              <a:path w="9968230" h="886459">
                <a:moveTo>
                  <a:pt x="7010146" y="156209"/>
                </a:moveTo>
                <a:lnTo>
                  <a:pt x="6986984" y="157479"/>
                </a:lnTo>
                <a:lnTo>
                  <a:pt x="6962775" y="166369"/>
                </a:lnTo>
                <a:lnTo>
                  <a:pt x="7051148" y="166369"/>
                </a:lnTo>
                <a:lnTo>
                  <a:pt x="7032640" y="160019"/>
                </a:lnTo>
                <a:lnTo>
                  <a:pt x="7010146" y="156209"/>
                </a:lnTo>
                <a:close/>
              </a:path>
              <a:path w="9968230" h="886459">
                <a:moveTo>
                  <a:pt x="6884265" y="153669"/>
                </a:moveTo>
                <a:lnTo>
                  <a:pt x="6854317" y="161289"/>
                </a:lnTo>
                <a:lnTo>
                  <a:pt x="6926929" y="161289"/>
                </a:lnTo>
                <a:lnTo>
                  <a:pt x="6917967" y="160019"/>
                </a:lnTo>
                <a:lnTo>
                  <a:pt x="6898640" y="154939"/>
                </a:lnTo>
                <a:lnTo>
                  <a:pt x="6884265" y="153669"/>
                </a:lnTo>
                <a:close/>
              </a:path>
              <a:path w="9968230" h="886459">
                <a:moveTo>
                  <a:pt x="6487160" y="147319"/>
                </a:moveTo>
                <a:lnTo>
                  <a:pt x="6453215" y="157479"/>
                </a:lnTo>
                <a:lnTo>
                  <a:pt x="6501802" y="157479"/>
                </a:lnTo>
                <a:lnTo>
                  <a:pt x="6487160" y="147319"/>
                </a:lnTo>
                <a:close/>
              </a:path>
              <a:path w="9968230" h="886459">
                <a:moveTo>
                  <a:pt x="6297930" y="133350"/>
                </a:moveTo>
                <a:lnTo>
                  <a:pt x="6247065" y="149859"/>
                </a:lnTo>
                <a:lnTo>
                  <a:pt x="6215987" y="156209"/>
                </a:lnTo>
                <a:lnTo>
                  <a:pt x="6447199" y="156209"/>
                </a:lnTo>
                <a:lnTo>
                  <a:pt x="6429152" y="152400"/>
                </a:lnTo>
                <a:lnTo>
                  <a:pt x="6415440" y="146050"/>
                </a:lnTo>
                <a:lnTo>
                  <a:pt x="6328727" y="146050"/>
                </a:lnTo>
                <a:lnTo>
                  <a:pt x="6312733" y="142239"/>
                </a:lnTo>
                <a:lnTo>
                  <a:pt x="6297930" y="133350"/>
                </a:lnTo>
                <a:close/>
              </a:path>
              <a:path w="9968230" h="886459">
                <a:moveTo>
                  <a:pt x="6368669" y="138429"/>
                </a:moveTo>
                <a:lnTo>
                  <a:pt x="6347007" y="144779"/>
                </a:lnTo>
                <a:lnTo>
                  <a:pt x="6328727" y="146050"/>
                </a:lnTo>
                <a:lnTo>
                  <a:pt x="6415440" y="146050"/>
                </a:lnTo>
                <a:lnTo>
                  <a:pt x="6404471" y="140969"/>
                </a:lnTo>
                <a:lnTo>
                  <a:pt x="6368669" y="138429"/>
                </a:lnTo>
                <a:close/>
              </a:path>
              <a:path w="9968230" h="886459">
                <a:moveTo>
                  <a:pt x="9541510" y="68579"/>
                </a:moveTo>
                <a:lnTo>
                  <a:pt x="9528276" y="82550"/>
                </a:lnTo>
                <a:lnTo>
                  <a:pt x="9967722" y="82550"/>
                </a:lnTo>
                <a:lnTo>
                  <a:pt x="9967722" y="74929"/>
                </a:lnTo>
                <a:lnTo>
                  <a:pt x="9575170" y="74929"/>
                </a:lnTo>
                <a:lnTo>
                  <a:pt x="9541510" y="68579"/>
                </a:lnTo>
                <a:close/>
              </a:path>
              <a:path w="9968230" h="886459">
                <a:moveTo>
                  <a:pt x="9726676" y="38100"/>
                </a:moveTo>
                <a:lnTo>
                  <a:pt x="9715845" y="41909"/>
                </a:lnTo>
                <a:lnTo>
                  <a:pt x="9706991" y="50800"/>
                </a:lnTo>
                <a:lnTo>
                  <a:pt x="9660542" y="57150"/>
                </a:lnTo>
                <a:lnTo>
                  <a:pt x="9615725" y="68579"/>
                </a:lnTo>
                <a:lnTo>
                  <a:pt x="9575170" y="74929"/>
                </a:lnTo>
                <a:lnTo>
                  <a:pt x="9967722" y="74929"/>
                </a:lnTo>
                <a:lnTo>
                  <a:pt x="9967722" y="43179"/>
                </a:lnTo>
                <a:lnTo>
                  <a:pt x="9757029" y="43179"/>
                </a:lnTo>
                <a:lnTo>
                  <a:pt x="9740173" y="39369"/>
                </a:lnTo>
                <a:lnTo>
                  <a:pt x="9726676" y="38100"/>
                </a:lnTo>
                <a:close/>
              </a:path>
              <a:path w="9968230" h="886459">
                <a:moveTo>
                  <a:pt x="9967722" y="0"/>
                </a:moveTo>
                <a:lnTo>
                  <a:pt x="9873869" y="29209"/>
                </a:lnTo>
                <a:lnTo>
                  <a:pt x="9843968" y="35559"/>
                </a:lnTo>
                <a:lnTo>
                  <a:pt x="9814401" y="40640"/>
                </a:lnTo>
                <a:lnTo>
                  <a:pt x="9785357" y="43179"/>
                </a:lnTo>
                <a:lnTo>
                  <a:pt x="9967722" y="43179"/>
                </a:lnTo>
                <a:lnTo>
                  <a:pt x="9967722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2BD713-1AF3-449F-A0B0-25906C355799}"/>
                  </a:ext>
                </a:extLst>
              </p14:cNvPr>
              <p14:cNvContentPartPr/>
              <p14:nvPr/>
            </p14:nvContentPartPr>
            <p14:xfrm>
              <a:off x="1860120" y="2145600"/>
              <a:ext cx="7018200" cy="441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2BD713-1AF3-449F-A0B0-25906C3557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0760" y="2136240"/>
                <a:ext cx="7036920" cy="443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278DA-C3C0-4492-A046-A0D85CA97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9" b="5534"/>
          <a:stretch/>
        </p:blipFill>
        <p:spPr>
          <a:xfrm>
            <a:off x="0" y="1828800"/>
            <a:ext cx="100584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59F1E-161F-49C8-95D4-0057329B429C}"/>
              </a:ext>
            </a:extLst>
          </p:cNvPr>
          <p:cNvSpPr txBox="1"/>
          <p:nvPr/>
        </p:nvSpPr>
        <p:spPr>
          <a:xfrm>
            <a:off x="533400" y="304800"/>
            <a:ext cx="929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Scenario1-Discard the initial values and re-estimate the cost.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0F685A-063B-4C7D-8CCF-DF74B18B5509}"/>
                  </a:ext>
                </a:extLst>
              </p14:cNvPr>
              <p14:cNvContentPartPr/>
              <p14:nvPr/>
            </p14:nvContentPartPr>
            <p14:xfrm>
              <a:off x="4932360" y="489960"/>
              <a:ext cx="4952880" cy="248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0F685A-063B-4C7D-8CCF-DF74B18B55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3000" y="480600"/>
                <a:ext cx="4971600" cy="25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96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67974-5C25-475B-87E9-30B48B78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4"/>
          <a:stretch/>
        </p:blipFill>
        <p:spPr>
          <a:xfrm>
            <a:off x="0" y="1058655"/>
            <a:ext cx="10058400" cy="5342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D27EC-34E0-40BD-9BB0-E98041A9212F}"/>
              </a:ext>
            </a:extLst>
          </p:cNvPr>
          <p:cNvSpPr txBox="1"/>
          <p:nvPr/>
        </p:nvSpPr>
        <p:spPr>
          <a:xfrm>
            <a:off x="2286000" y="3048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Scenario2-pending work will be done as per the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0092CE-6866-482D-B3EE-F8E1B76CABC7}"/>
                  </a:ext>
                </a:extLst>
              </p14:cNvPr>
              <p14:cNvContentPartPr/>
              <p14:nvPr/>
            </p14:nvContentPartPr>
            <p14:xfrm>
              <a:off x="6607800" y="1910880"/>
              <a:ext cx="2497680" cy="393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0092CE-6866-482D-B3EE-F8E1B76CA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440" y="1901520"/>
                <a:ext cx="2516400" cy="39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8047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9AE51-60A8-47CD-93F0-427665186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" t="23051" r="37879" b="25746"/>
          <a:stretch/>
        </p:blipFill>
        <p:spPr>
          <a:xfrm>
            <a:off x="381000" y="914400"/>
            <a:ext cx="9727532" cy="480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E71CD-A947-43EC-BDFD-2FA6EA0958F1}"/>
              </a:ext>
            </a:extLst>
          </p:cNvPr>
          <p:cNvSpPr txBox="1"/>
          <p:nvPr/>
        </p:nvSpPr>
        <p:spPr>
          <a:xfrm>
            <a:off x="2286000" y="3048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Scenario2-pending work will be done as per the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002643-854D-4972-A0AD-54BB3E348117}"/>
                  </a:ext>
                </a:extLst>
              </p14:cNvPr>
              <p14:cNvContentPartPr/>
              <p14:nvPr/>
            </p14:nvContentPartPr>
            <p14:xfrm>
              <a:off x="9118440" y="4133160"/>
              <a:ext cx="869040" cy="133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002643-854D-4972-A0AD-54BB3E348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9080" y="4123800"/>
                <a:ext cx="887760" cy="13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00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41F99-13B2-4999-98B0-2CA3E088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" t="19009" r="37879" b="25746"/>
          <a:stretch/>
        </p:blipFill>
        <p:spPr>
          <a:xfrm>
            <a:off x="-1405" y="407067"/>
            <a:ext cx="9831205" cy="6534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C8FA5-6A1E-42E6-ADA4-916C4FF4D285}"/>
              </a:ext>
            </a:extLst>
          </p:cNvPr>
          <p:cNvSpPr txBox="1"/>
          <p:nvPr/>
        </p:nvSpPr>
        <p:spPr>
          <a:xfrm>
            <a:off x="2286000" y="40706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Scenario-3 no possibility of completion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1AC8C4-3D7F-495E-A67A-C0FAC5F1EFA5}"/>
                  </a:ext>
                </a:extLst>
              </p14:cNvPr>
              <p14:cNvContentPartPr/>
              <p14:nvPr/>
            </p14:nvContentPartPr>
            <p14:xfrm>
              <a:off x="6360120" y="6033600"/>
              <a:ext cx="2196000" cy="82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1AC8C4-3D7F-495E-A67A-C0FAC5F1E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0760" y="6024240"/>
                <a:ext cx="221472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80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C083C-E3E8-45DE-B92A-31696C1D1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5" t="32483" r="39394" b="27093"/>
          <a:stretch/>
        </p:blipFill>
        <p:spPr>
          <a:xfrm>
            <a:off x="457200" y="1295400"/>
            <a:ext cx="9585960" cy="3886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7A57A1-7502-4118-A645-EBBDD5D86986}"/>
                  </a:ext>
                </a:extLst>
              </p14:cNvPr>
              <p14:cNvContentPartPr/>
              <p14:nvPr/>
            </p14:nvContentPartPr>
            <p14:xfrm>
              <a:off x="1568520" y="2106360"/>
              <a:ext cx="7445880" cy="316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7A57A1-7502-4118-A645-EBBDD5D869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9160" y="2097000"/>
                <a:ext cx="746460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702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9EFC6-AAC6-4D59-813B-5B04ADAD8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31135" r="38635" b="27093"/>
          <a:stretch/>
        </p:blipFill>
        <p:spPr>
          <a:xfrm>
            <a:off x="685800" y="1371600"/>
            <a:ext cx="8849032" cy="381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EFAEAB-940D-47B2-AB2B-871AD35D0FA9}"/>
                  </a:ext>
                </a:extLst>
              </p14:cNvPr>
              <p14:cNvContentPartPr/>
              <p14:nvPr/>
            </p14:nvContentPartPr>
            <p14:xfrm>
              <a:off x="470520" y="119880"/>
              <a:ext cx="9408960" cy="4056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EFAEAB-940D-47B2-AB2B-871AD35D0F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160" y="110520"/>
                <a:ext cx="9427680" cy="40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045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348" y="1359408"/>
            <a:ext cx="4274820" cy="4754880"/>
          </a:xfrm>
          <a:prstGeom prst="rect">
            <a:avLst/>
          </a:prstGeom>
          <a:solidFill>
            <a:srgbClr val="4472C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38430" marR="133985" algn="ctr">
              <a:lnSpc>
                <a:spcPts val="2140"/>
              </a:lnSpc>
            </a:pPr>
            <a:r>
              <a:rPr sz="1950" b="1" spc="-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9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b="1" spc="-1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completed</a:t>
            </a:r>
            <a:r>
              <a:rPr sz="195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year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950" b="1" spc="-4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budget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project is </a:t>
            </a:r>
            <a:r>
              <a:rPr sz="1950" b="1" spc="-10" dirty="0">
                <a:solidFill>
                  <a:srgbClr val="FFFFFF"/>
                </a:solidFill>
                <a:latin typeface="Calibri"/>
                <a:cs typeface="Calibri"/>
              </a:rPr>
              <a:t>Rs.100000 </a:t>
            </a:r>
            <a:r>
              <a:rPr sz="19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950" b="1" spc="15" dirty="0">
                <a:solidFill>
                  <a:srgbClr val="FFFFFF"/>
                </a:solidFill>
                <a:latin typeface="Calibri"/>
                <a:cs typeface="Calibri"/>
              </a:rPr>
              <a:t>6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months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950" b="1" spc="-10" dirty="0">
                <a:solidFill>
                  <a:srgbClr val="FFFFFF"/>
                </a:solidFill>
                <a:latin typeface="Calibri"/>
                <a:cs typeface="Calibri"/>
              </a:rPr>
              <a:t>rs.60000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has been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spent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950" b="1" spc="-10" dirty="0">
                <a:solidFill>
                  <a:srgbClr val="FFFFFF"/>
                </a:solidFill>
                <a:latin typeface="Calibri"/>
                <a:cs typeface="Calibri"/>
              </a:rPr>
              <a:t>40%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19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9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 been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completed</a:t>
            </a:r>
            <a:r>
              <a:rPr sz="195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95" dirty="0">
                <a:solidFill>
                  <a:srgbClr val="FFFFFF"/>
                </a:solidFill>
                <a:latin typeface="Calibri"/>
                <a:cs typeface="Calibri"/>
              </a:rPr>
              <a:t>far.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5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variance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251460" marR="245745" algn="ctr">
              <a:lnSpc>
                <a:spcPct val="91500"/>
              </a:lnSpc>
            </a:pP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950" b="1" spc="-60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estimated that </a:t>
            </a:r>
            <a:r>
              <a:rPr sz="1950" b="1" spc="-5" dirty="0">
                <a:solidFill>
                  <a:srgbClr val="FFFFFF"/>
                </a:solidFill>
                <a:latin typeface="Calibri"/>
                <a:cs typeface="Calibri"/>
              </a:rPr>
              <a:t>50%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b="1" spc="-55" dirty="0">
                <a:solidFill>
                  <a:srgbClr val="FFFFFF"/>
                </a:solidFill>
                <a:latin typeface="Calibri"/>
                <a:cs typeface="Calibri"/>
              </a:rPr>
              <a:t>work </a:t>
            </a:r>
            <a:r>
              <a:rPr sz="1950" b="1" spc="-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55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completed after </a:t>
            </a:r>
            <a:r>
              <a:rPr sz="1950" b="1" spc="15" dirty="0">
                <a:solidFill>
                  <a:srgbClr val="FFFFFF"/>
                </a:solidFill>
                <a:latin typeface="Calibri"/>
                <a:cs typeface="Calibri"/>
              </a:rPr>
              <a:t>6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months </a:t>
            </a:r>
            <a:r>
              <a:rPr sz="19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5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95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25" dirty="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r>
              <a:rPr sz="19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40" dirty="0">
                <a:solidFill>
                  <a:srgbClr val="FFFFFF"/>
                </a:solidFill>
                <a:latin typeface="Calibri"/>
                <a:cs typeface="Calibri"/>
              </a:rPr>
              <a:t>variance.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58" y="1265256"/>
            <a:ext cx="3856354" cy="10191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>
                <a:latin typeface="Calibri"/>
                <a:cs typeface="Calibri"/>
              </a:rPr>
              <a:t>Actual</a:t>
            </a:r>
            <a:r>
              <a:rPr lang="en-IN" sz="1650" spc="-10">
                <a:latin typeface="Calibri"/>
                <a:cs typeface="Calibri"/>
              </a:rPr>
              <a:t> cost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Rs.60000</a:t>
            </a:r>
          </a:p>
          <a:p>
            <a:pPr marL="201295" indent="-18923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>
                <a:latin typeface="Calibri"/>
                <a:cs typeface="Calibri"/>
              </a:rPr>
              <a:t>Planned</a:t>
            </a:r>
            <a:r>
              <a:rPr lang="en-IN" sz="1650" spc="-3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value=</a:t>
            </a:r>
            <a:r>
              <a:rPr lang="en-IN" sz="1650" spc="-3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50%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of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100000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 </a:t>
            </a:r>
            <a:r>
              <a:rPr lang="en-IN" sz="1650" spc="-5">
                <a:latin typeface="Calibri"/>
                <a:cs typeface="Calibri"/>
              </a:rPr>
              <a:t>Rs.</a:t>
            </a:r>
            <a:r>
              <a:rPr lang="en-IN" sz="1650" spc="-2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50000</a:t>
            </a:r>
          </a:p>
          <a:p>
            <a:pPr marL="201295" indent="-18923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 spc="-5">
                <a:latin typeface="Calibri"/>
                <a:cs typeface="Calibri"/>
              </a:rPr>
              <a:t>Earned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 spc="-20">
                <a:latin typeface="Calibri"/>
                <a:cs typeface="Calibri"/>
              </a:rPr>
              <a:t>Value</a:t>
            </a:r>
            <a:r>
              <a:rPr lang="en-IN" sz="1650" spc="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 spc="5">
                <a:latin typeface="Calibri"/>
                <a:cs typeface="Calibri"/>
              </a:rPr>
              <a:t>40%</a:t>
            </a:r>
            <a:r>
              <a:rPr lang="en-IN" sz="1650" spc="-25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of </a:t>
            </a:r>
            <a:r>
              <a:rPr lang="en-IN" sz="1650">
                <a:latin typeface="Calibri"/>
                <a:cs typeface="Calibri"/>
              </a:rPr>
              <a:t>100000</a:t>
            </a:r>
            <a:r>
              <a:rPr lang="en-IN" sz="1650" spc="-4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1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Rs.40000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70458" y="2708485"/>
            <a:ext cx="3987165" cy="6870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 spc="-5">
                <a:latin typeface="Calibri"/>
                <a:cs typeface="Calibri"/>
              </a:rPr>
              <a:t>Cost</a:t>
            </a:r>
            <a:r>
              <a:rPr lang="en-IN" sz="1650" spc="-20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variance</a:t>
            </a:r>
            <a:r>
              <a:rPr lang="en-IN" sz="1650" spc="1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20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EV-AC= Rs.</a:t>
            </a:r>
            <a:r>
              <a:rPr lang="en-IN" sz="1650">
                <a:latin typeface="Calibri"/>
                <a:cs typeface="Calibri"/>
              </a:rPr>
              <a:t> 40000-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Rs.</a:t>
            </a:r>
            <a:r>
              <a:rPr lang="en-IN" sz="1650" spc="5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60000</a:t>
            </a:r>
            <a:endParaRPr lang="en-IN"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Rs.</a:t>
            </a:r>
            <a:r>
              <a:rPr lang="en-IN" sz="1650" spc="-4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-20000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70458" y="3702130"/>
            <a:ext cx="2338705" cy="10179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IN" sz="1650">
                <a:latin typeface="Calibri"/>
                <a:cs typeface="Calibri"/>
              </a:rPr>
              <a:t>Schedule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 spc="-15">
                <a:latin typeface="Calibri"/>
                <a:cs typeface="Calibri"/>
              </a:rPr>
              <a:t>Variance</a:t>
            </a:r>
            <a:r>
              <a:rPr lang="en-IN" sz="1650" spc="-1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5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EV-</a:t>
            </a:r>
            <a:r>
              <a:rPr lang="en-IN" sz="1650" spc="-10">
                <a:latin typeface="Calibri"/>
                <a:cs typeface="Calibri"/>
              </a:rPr>
              <a:t> </a:t>
            </a:r>
            <a:r>
              <a:rPr lang="en-IN" sz="1650" spc="-15">
                <a:latin typeface="Calibri"/>
                <a:cs typeface="Calibri"/>
              </a:rPr>
              <a:t>PV</a:t>
            </a:r>
            <a:endParaRPr lang="en-IN" sz="1650">
              <a:latin typeface="Calibri"/>
              <a:cs typeface="Calibri"/>
            </a:endParaRPr>
          </a:p>
          <a:p>
            <a:pPr marL="201295" indent="-18923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01930" algn="l"/>
              </a:tabLst>
            </a:pPr>
            <a:r>
              <a:rPr lang="en-IN" sz="1650" spc="-5">
                <a:latin typeface="Calibri"/>
                <a:cs typeface="Calibri"/>
              </a:rPr>
              <a:t>Rs.</a:t>
            </a:r>
            <a:r>
              <a:rPr lang="en-IN" sz="1650" spc="-1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40000-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 spc="-5">
                <a:latin typeface="Calibri"/>
                <a:cs typeface="Calibri"/>
              </a:rPr>
              <a:t>Rs.</a:t>
            </a:r>
            <a:r>
              <a:rPr lang="en-IN" sz="1650" spc="-1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50000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IN" sz="1650">
                <a:latin typeface="Calibri"/>
                <a:cs typeface="Calibri"/>
              </a:rPr>
              <a:t>=</a:t>
            </a:r>
            <a:r>
              <a:rPr lang="en-IN" sz="1650" spc="-35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Rs.</a:t>
            </a:r>
            <a:r>
              <a:rPr lang="en-IN" sz="1650" spc="-40">
                <a:latin typeface="Calibri"/>
                <a:cs typeface="Calibri"/>
              </a:rPr>
              <a:t> </a:t>
            </a:r>
            <a:r>
              <a:rPr lang="en-IN" sz="1650">
                <a:latin typeface="Calibri"/>
                <a:cs typeface="Calibri"/>
              </a:rPr>
              <a:t>-10000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F4D210-FA19-4984-A8C8-CCC384DE9767}"/>
                  </a:ext>
                </a:extLst>
              </p14:cNvPr>
              <p14:cNvContentPartPr/>
              <p14:nvPr/>
            </p14:nvContentPartPr>
            <p14:xfrm>
              <a:off x="2989440" y="1468440"/>
              <a:ext cx="6005160" cy="335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F4D210-FA19-4984-A8C8-CCC384DE97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080" y="1459080"/>
                <a:ext cx="6023880" cy="337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880" y="150952"/>
            <a:ext cx="8605520" cy="1844991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780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714"/>
              </a:spcBef>
            </a:pPr>
            <a:r>
              <a:rPr spc="-10" dirty="0"/>
              <a:t>Using</a:t>
            </a:r>
            <a:r>
              <a:rPr spc="20" dirty="0"/>
              <a:t> </a:t>
            </a:r>
            <a:r>
              <a:rPr spc="-20" dirty="0"/>
              <a:t>Milestones</a:t>
            </a:r>
            <a:r>
              <a:rPr spc="-5" dirty="0"/>
              <a:t> </a:t>
            </a:r>
            <a:r>
              <a:rPr spc="-45" dirty="0"/>
              <a:t>for</a:t>
            </a:r>
            <a:r>
              <a:rPr spc="5" dirty="0"/>
              <a:t> </a:t>
            </a:r>
            <a:r>
              <a:rPr spc="-15" dirty="0"/>
              <a:t>Measurements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2794907"/>
            <a:ext cx="583691" cy="4740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71" y="3507776"/>
            <a:ext cx="1089025" cy="7899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635" algn="ctr">
              <a:lnSpc>
                <a:spcPct val="101800"/>
              </a:lnSpc>
              <a:spcBef>
                <a:spcPts val="70"/>
              </a:spcBef>
            </a:pPr>
            <a:r>
              <a:rPr sz="1650" spc="-15" dirty="0">
                <a:latin typeface="Calibri"/>
                <a:cs typeface="Calibri"/>
              </a:rPr>
              <a:t>Effective </a:t>
            </a:r>
            <a:r>
              <a:rPr sz="1650" spc="-10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u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15" dirty="0">
                <a:latin typeface="Calibri"/>
                <a:cs typeface="Calibri"/>
              </a:rPr>
              <a:t>l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5" dirty="0">
                <a:latin typeface="Calibri"/>
                <a:cs typeface="Calibri"/>
              </a:rPr>
              <a:t>z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t</a:t>
            </a:r>
            <a:r>
              <a:rPr sz="1650" spc="-20" dirty="0">
                <a:latin typeface="Calibri"/>
                <a:cs typeface="Calibri"/>
              </a:rPr>
              <a:t>i</a:t>
            </a:r>
            <a:r>
              <a:rPr sz="1650" dirty="0">
                <a:latin typeface="Calibri"/>
                <a:cs typeface="Calibri"/>
              </a:rPr>
              <a:t>on</a:t>
            </a:r>
            <a:r>
              <a:rPr sz="1650" spc="-5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of  </a:t>
            </a:r>
            <a:r>
              <a:rPr sz="1650" spc="-5" dirty="0">
                <a:latin typeface="Calibri"/>
                <a:cs typeface="Calibri"/>
              </a:rPr>
              <a:t>milestones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5691" y="2732532"/>
            <a:ext cx="471122" cy="5364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70876" y="3507776"/>
            <a:ext cx="92011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libri"/>
                <a:cs typeface="Calibri"/>
              </a:rPr>
              <a:t>F</a:t>
            </a:r>
            <a:r>
              <a:rPr sz="1650" spc="-3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5" dirty="0">
                <a:latin typeface="Calibri"/>
                <a:cs typeface="Calibri"/>
              </a:rPr>
              <a:t>qu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y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5552" y="2732532"/>
            <a:ext cx="537830" cy="58216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54279" y="3507776"/>
            <a:ext cx="74739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libri"/>
                <a:cs typeface="Calibri"/>
              </a:rPr>
              <a:t>Visibility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6127" y="4527685"/>
            <a:ext cx="538198" cy="5201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79578" y="5289272"/>
            <a:ext cx="60198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dirty="0">
                <a:latin typeface="Calibri"/>
                <a:cs typeface="Calibri"/>
              </a:rPr>
              <a:t>Ti</a:t>
            </a:r>
            <a:r>
              <a:rPr sz="1650" spc="-15" dirty="0">
                <a:latin typeface="Calibri"/>
                <a:cs typeface="Calibri"/>
              </a:rPr>
              <a:t>m</a:t>
            </a:r>
            <a:r>
              <a:rPr sz="1650" spc="15" dirty="0">
                <a:latin typeface="Calibri"/>
                <a:cs typeface="Calibri"/>
              </a:rPr>
              <a:t>i</a:t>
            </a:r>
            <a:r>
              <a:rPr sz="1650" spc="-10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g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3975" y="4511040"/>
            <a:ext cx="471122" cy="5867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956014" y="5289272"/>
            <a:ext cx="124396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5" dirty="0">
                <a:latin typeface="Calibri"/>
                <a:cs typeface="Calibri"/>
              </a:rPr>
              <a:t>Accountability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6711" y="2506150"/>
            <a:ext cx="4281170" cy="13823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Benefits</a:t>
            </a:r>
          </a:p>
          <a:p>
            <a:pPr marL="577850" lvl="1" indent="-18796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Monitor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deadlines</a:t>
            </a:r>
            <a:endParaRPr sz="1950" dirty="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578485" algn="l"/>
              </a:tabLst>
            </a:pPr>
            <a:r>
              <a:rPr lang="en-IN" sz="1950" spc="5" dirty="0">
                <a:latin typeface="Calibri"/>
                <a:cs typeface="Calibri"/>
              </a:rPr>
              <a:t>S</a:t>
            </a:r>
            <a:r>
              <a:rPr sz="1950" spc="5" dirty="0" err="1">
                <a:latin typeface="Calibri"/>
                <a:cs typeface="Calibri"/>
              </a:rPr>
              <a:t>potlight</a:t>
            </a:r>
            <a:r>
              <a:rPr sz="1950" spc="-4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important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dates</a:t>
            </a: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Identify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potential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project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bottleneck</a:t>
            </a:r>
            <a:endParaRPr sz="195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536768-6210-49BD-9111-751BD0884F68}"/>
                  </a:ext>
                </a:extLst>
              </p14:cNvPr>
              <p14:cNvContentPartPr/>
              <p14:nvPr/>
            </p14:nvContentPartPr>
            <p14:xfrm>
              <a:off x="597240" y="1768680"/>
              <a:ext cx="9310320" cy="517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536768-6210-49BD-9111-751BD0884F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7880" y="1759320"/>
                <a:ext cx="9329040" cy="519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895" y="1359408"/>
            <a:ext cx="8676640" cy="1094740"/>
          </a:xfrm>
          <a:custGeom>
            <a:avLst/>
            <a:gdLst/>
            <a:ahLst/>
            <a:cxnLst/>
            <a:rect l="l" t="t" r="r" b="b"/>
            <a:pathLst>
              <a:path w="8676640" h="1094739">
                <a:moveTo>
                  <a:pt x="8676132" y="1094232"/>
                </a:moveTo>
                <a:lnTo>
                  <a:pt x="0" y="1094232"/>
                </a:lnTo>
                <a:lnTo>
                  <a:pt x="0" y="0"/>
                </a:lnTo>
                <a:lnTo>
                  <a:pt x="8676132" y="0"/>
                </a:lnTo>
                <a:lnTo>
                  <a:pt x="8676132" y="1094232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705"/>
              </a:spcBef>
            </a:pPr>
            <a:r>
              <a:rPr spc="-10" dirty="0"/>
              <a:t>Change</a:t>
            </a:r>
            <a:r>
              <a:rPr spc="-25" dirty="0"/>
              <a:t> </a:t>
            </a:r>
            <a:r>
              <a:rPr spc="-20" dirty="0"/>
              <a:t>Request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3936" y="2504757"/>
            <a:ext cx="3987800" cy="31165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201930" algn="l"/>
              </a:tabLst>
            </a:pPr>
            <a:r>
              <a:rPr sz="2300" dirty="0">
                <a:latin typeface="Calibri"/>
                <a:cs typeface="Calibri"/>
              </a:rPr>
              <a:t>Step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to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manage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change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request</a:t>
            </a:r>
            <a:endParaRPr sz="230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5" dirty="0">
                <a:latin typeface="Calibri"/>
                <a:cs typeface="Calibri"/>
              </a:rPr>
              <a:t>request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for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supporting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materials</a:t>
            </a:r>
            <a:endParaRPr sz="1950">
              <a:latin typeface="Calibri"/>
              <a:cs typeface="Calibri"/>
            </a:endParaRPr>
          </a:p>
          <a:p>
            <a:pPr marL="577850" marR="5080" lvl="1" indent="-187960">
              <a:lnSpc>
                <a:spcPts val="2150"/>
              </a:lnSpc>
              <a:spcBef>
                <a:spcPts val="434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determine whether the change 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request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is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inside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or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outside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scope</a:t>
            </a:r>
            <a:endParaRPr sz="1950">
              <a:latin typeface="Calibri"/>
              <a:cs typeface="Calibri"/>
            </a:endParaRPr>
          </a:p>
          <a:p>
            <a:pPr marL="577850" marR="497840" lvl="1" indent="-187960">
              <a:lnSpc>
                <a:spcPts val="2140"/>
              </a:lnSpc>
              <a:spcBef>
                <a:spcPts val="39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assess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the</a:t>
            </a:r>
            <a:r>
              <a:rPr sz="1950" spc="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priority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of</a:t>
            </a:r>
            <a:r>
              <a:rPr sz="1950" spc="-2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change </a:t>
            </a:r>
            <a:r>
              <a:rPr sz="1950" spc="-4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request</a:t>
            </a:r>
            <a:endParaRPr sz="1950">
              <a:latin typeface="Calibri"/>
              <a:cs typeface="Calibri"/>
            </a:endParaRPr>
          </a:p>
          <a:p>
            <a:pPr marL="577850" marR="457200" lvl="1" indent="-187960">
              <a:lnSpc>
                <a:spcPts val="2140"/>
              </a:lnSpc>
              <a:spcBef>
                <a:spcPts val="415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dirty="0">
                <a:latin typeface="Calibri"/>
                <a:cs typeface="Calibri"/>
              </a:rPr>
              <a:t>approve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or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reject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the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change </a:t>
            </a:r>
            <a:r>
              <a:rPr sz="1950" spc="-42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request</a:t>
            </a:r>
            <a:endParaRPr sz="1950">
              <a:latin typeface="Calibri"/>
              <a:cs typeface="Calibri"/>
            </a:endParaRPr>
          </a:p>
          <a:p>
            <a:pPr marL="577850" marR="99695" lvl="1" indent="-187960">
              <a:lnSpc>
                <a:spcPts val="2140"/>
              </a:lnSpc>
              <a:spcBef>
                <a:spcPts val="409"/>
              </a:spcBef>
              <a:buFont typeface="Arial MT"/>
              <a:buChar char="•"/>
              <a:tabLst>
                <a:tab pos="578485" algn="l"/>
              </a:tabLst>
            </a:pPr>
            <a:r>
              <a:rPr sz="1950" spc="10" dirty="0">
                <a:latin typeface="Calibri"/>
                <a:cs typeface="Calibri"/>
              </a:rPr>
              <a:t>decide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on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course</a:t>
            </a:r>
            <a:r>
              <a:rPr sz="1950" spc="-3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of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action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going </a:t>
            </a:r>
            <a:r>
              <a:rPr sz="1950" spc="-4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forward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30039" y="4117847"/>
            <a:ext cx="17145" cy="21590"/>
          </a:xfrm>
          <a:custGeom>
            <a:avLst/>
            <a:gdLst/>
            <a:ahLst/>
            <a:cxnLst/>
            <a:rect l="l" t="t" r="r" b="b"/>
            <a:pathLst>
              <a:path w="17145" h="21589">
                <a:moveTo>
                  <a:pt x="10668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0668" y="1524"/>
                </a:lnTo>
                <a:close/>
              </a:path>
              <a:path w="17145" h="21589">
                <a:moveTo>
                  <a:pt x="12192" y="1524"/>
                </a:moveTo>
                <a:lnTo>
                  <a:pt x="10668" y="1524"/>
                </a:lnTo>
                <a:lnTo>
                  <a:pt x="9144" y="0"/>
                </a:lnTo>
                <a:lnTo>
                  <a:pt x="12192" y="0"/>
                </a:lnTo>
                <a:lnTo>
                  <a:pt x="12192" y="1524"/>
                </a:lnTo>
                <a:close/>
              </a:path>
              <a:path w="17145" h="21589">
                <a:moveTo>
                  <a:pt x="4572" y="21336"/>
                </a:moveTo>
                <a:lnTo>
                  <a:pt x="3048" y="21336"/>
                </a:lnTo>
                <a:lnTo>
                  <a:pt x="1524" y="19812"/>
                </a:lnTo>
                <a:lnTo>
                  <a:pt x="1524" y="4572"/>
                </a:lnTo>
                <a:lnTo>
                  <a:pt x="4572" y="1524"/>
                </a:lnTo>
                <a:lnTo>
                  <a:pt x="13716" y="1524"/>
                </a:lnTo>
                <a:lnTo>
                  <a:pt x="16764" y="4572"/>
                </a:lnTo>
                <a:lnTo>
                  <a:pt x="16764" y="9144"/>
                </a:lnTo>
                <a:lnTo>
                  <a:pt x="15240" y="9144"/>
                </a:lnTo>
                <a:lnTo>
                  <a:pt x="15240" y="13716"/>
                </a:lnTo>
                <a:lnTo>
                  <a:pt x="13716" y="16764"/>
                </a:lnTo>
                <a:lnTo>
                  <a:pt x="10668" y="16764"/>
                </a:lnTo>
                <a:lnTo>
                  <a:pt x="10668" y="17145"/>
                </a:lnTo>
                <a:lnTo>
                  <a:pt x="6096" y="18288"/>
                </a:lnTo>
                <a:lnTo>
                  <a:pt x="7620" y="18288"/>
                </a:lnTo>
                <a:lnTo>
                  <a:pt x="8636" y="18796"/>
                </a:lnTo>
                <a:lnTo>
                  <a:pt x="7620" y="19812"/>
                </a:lnTo>
                <a:lnTo>
                  <a:pt x="6096" y="19812"/>
                </a:lnTo>
                <a:lnTo>
                  <a:pt x="4572" y="21336"/>
                </a:lnTo>
                <a:close/>
              </a:path>
              <a:path w="17145" h="21589">
                <a:moveTo>
                  <a:pt x="508" y="10160"/>
                </a:moveTo>
                <a:lnTo>
                  <a:pt x="0" y="9144"/>
                </a:lnTo>
                <a:lnTo>
                  <a:pt x="1524" y="7620"/>
                </a:lnTo>
                <a:lnTo>
                  <a:pt x="1524" y="9144"/>
                </a:lnTo>
                <a:lnTo>
                  <a:pt x="508" y="10160"/>
                </a:lnTo>
                <a:close/>
              </a:path>
              <a:path w="17145" h="21589">
                <a:moveTo>
                  <a:pt x="1524" y="12192"/>
                </a:moveTo>
                <a:lnTo>
                  <a:pt x="508" y="10160"/>
                </a:lnTo>
                <a:lnTo>
                  <a:pt x="1524" y="9144"/>
                </a:lnTo>
                <a:lnTo>
                  <a:pt x="1524" y="12192"/>
                </a:lnTo>
                <a:close/>
              </a:path>
              <a:path w="17145" h="21589">
                <a:moveTo>
                  <a:pt x="1524" y="15240"/>
                </a:moveTo>
                <a:lnTo>
                  <a:pt x="0" y="13716"/>
                </a:lnTo>
                <a:lnTo>
                  <a:pt x="0" y="10668"/>
                </a:lnTo>
                <a:lnTo>
                  <a:pt x="508" y="10160"/>
                </a:lnTo>
                <a:lnTo>
                  <a:pt x="1524" y="12192"/>
                </a:lnTo>
                <a:lnTo>
                  <a:pt x="1524" y="15240"/>
                </a:lnTo>
                <a:close/>
              </a:path>
              <a:path w="17145" h="21589">
                <a:moveTo>
                  <a:pt x="10668" y="19812"/>
                </a:moveTo>
                <a:lnTo>
                  <a:pt x="8636" y="18796"/>
                </a:lnTo>
                <a:lnTo>
                  <a:pt x="9144" y="18288"/>
                </a:lnTo>
                <a:lnTo>
                  <a:pt x="10668" y="18288"/>
                </a:lnTo>
                <a:lnTo>
                  <a:pt x="10668" y="17145"/>
                </a:lnTo>
                <a:lnTo>
                  <a:pt x="12192" y="16764"/>
                </a:lnTo>
                <a:lnTo>
                  <a:pt x="13716" y="16764"/>
                </a:lnTo>
                <a:lnTo>
                  <a:pt x="10668" y="19812"/>
                </a:lnTo>
                <a:close/>
              </a:path>
              <a:path w="17145" h="21589">
                <a:moveTo>
                  <a:pt x="10668" y="18288"/>
                </a:moveTo>
                <a:lnTo>
                  <a:pt x="6096" y="18288"/>
                </a:lnTo>
                <a:lnTo>
                  <a:pt x="10668" y="17145"/>
                </a:lnTo>
                <a:lnTo>
                  <a:pt x="10668" y="18288"/>
                </a:lnTo>
                <a:close/>
              </a:path>
              <a:path w="17145" h="21589">
                <a:moveTo>
                  <a:pt x="8636" y="18796"/>
                </a:moveTo>
                <a:lnTo>
                  <a:pt x="7620" y="18288"/>
                </a:lnTo>
                <a:lnTo>
                  <a:pt x="9144" y="18288"/>
                </a:lnTo>
                <a:lnTo>
                  <a:pt x="8636" y="187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6D0438-CA0B-4C8A-9D09-26CF16FA818C}"/>
                  </a:ext>
                </a:extLst>
              </p14:cNvPr>
              <p14:cNvContentPartPr/>
              <p14:nvPr/>
            </p14:nvContentPartPr>
            <p14:xfrm>
              <a:off x="2759040" y="1775160"/>
              <a:ext cx="7223400" cy="590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6D0438-CA0B-4C8A-9D09-26CF16FA81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9680" y="1765800"/>
                <a:ext cx="7242120" cy="592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3350260" cy="5659120"/>
          </a:xfrm>
          <a:custGeom>
            <a:avLst/>
            <a:gdLst/>
            <a:ahLst/>
            <a:cxnLst/>
            <a:rect l="l" t="t" r="r" b="b"/>
            <a:pathLst>
              <a:path w="3350260" h="5659120">
                <a:moveTo>
                  <a:pt x="3349751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3349751" y="0"/>
                </a:lnTo>
                <a:lnTo>
                  <a:pt x="3349751" y="565861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0819" y="2797455"/>
            <a:ext cx="1844675" cy="160274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40005" marR="5080" indent="-27940">
              <a:lnSpc>
                <a:spcPts val="5880"/>
              </a:lnSpc>
              <a:spcBef>
                <a:spcPts val="845"/>
              </a:spcBef>
            </a:pPr>
            <a:r>
              <a:rPr sz="5450" spc="-5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45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5450" spc="-7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450" spc="-4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45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5450" spc="-20" dirty="0">
                <a:solidFill>
                  <a:srgbClr val="FFFFFF"/>
                </a:solidFill>
                <a:latin typeface="Calibri"/>
                <a:cs typeface="Calibri"/>
              </a:rPr>
              <a:t>CREEP</a:t>
            </a:r>
            <a:endParaRPr sz="5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0754" y="1350799"/>
            <a:ext cx="3022600" cy="44500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dirty="0">
                <a:latin typeface="Calibri"/>
                <a:cs typeface="Calibri"/>
              </a:rPr>
              <a:t>Causes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Having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 Clear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Scope</a:t>
            </a:r>
            <a:endParaRPr sz="1650">
              <a:latin typeface="Calibri"/>
              <a:cs typeface="Calibri"/>
            </a:endParaRPr>
          </a:p>
          <a:p>
            <a:pPr marL="577850" marR="952500" lvl="1" indent="-187960">
              <a:lnSpc>
                <a:spcPts val="1780"/>
              </a:lnSpc>
              <a:spcBef>
                <a:spcPts val="440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Having</a:t>
            </a:r>
            <a:r>
              <a:rPr sz="1650" spc="-5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Client </a:t>
            </a:r>
            <a:r>
              <a:rPr sz="1650" spc="-35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Agreement</a:t>
            </a:r>
            <a:endParaRPr sz="1650">
              <a:latin typeface="Calibri"/>
              <a:cs typeface="Calibri"/>
            </a:endParaRPr>
          </a:p>
          <a:p>
            <a:pPr marL="577850" marR="769620" lvl="1" indent="-187960">
              <a:lnSpc>
                <a:spcPts val="1789"/>
              </a:lnSpc>
              <a:spcBef>
                <a:spcPts val="40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Involving</a:t>
            </a:r>
            <a:r>
              <a:rPr sz="1650" spc="-7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Client </a:t>
            </a:r>
            <a:r>
              <a:rPr sz="1650" spc="-35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Throughout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Raising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Issue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Proactively</a:t>
            </a:r>
            <a:endParaRPr sz="1650">
              <a:latin typeface="Calibri"/>
              <a:cs typeface="Calibri"/>
            </a:endParaRPr>
          </a:p>
          <a:p>
            <a:pPr marL="577850" marR="267335" lvl="1" indent="-187960">
              <a:lnSpc>
                <a:spcPts val="1780"/>
              </a:lnSpc>
              <a:spcBef>
                <a:spcPts val="440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5" dirty="0">
                <a:latin typeface="Calibri"/>
                <a:cs typeface="Calibri"/>
              </a:rPr>
              <a:t>Needing</a:t>
            </a:r>
            <a:r>
              <a:rPr sz="1650" spc="-7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More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Time</a:t>
            </a:r>
            <a:r>
              <a:rPr sz="1650" spc="-1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Then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Estimated</a:t>
            </a:r>
            <a:endParaRPr sz="1650">
              <a:latin typeface="Calibri"/>
              <a:cs typeface="Calibri"/>
            </a:endParaRPr>
          </a:p>
          <a:p>
            <a:pPr marL="577850" marR="495300" lvl="1" indent="-187960">
              <a:lnSpc>
                <a:spcPts val="1780"/>
              </a:lnSpc>
              <a:spcBef>
                <a:spcPts val="4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Prioritising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Among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spc="-10" dirty="0">
                <a:latin typeface="Calibri"/>
                <a:cs typeface="Calibri"/>
              </a:rPr>
              <a:t>Features</a:t>
            </a:r>
            <a:endParaRPr sz="1650">
              <a:latin typeface="Calibri"/>
              <a:cs typeface="Calibri"/>
            </a:endParaRPr>
          </a:p>
          <a:p>
            <a:pPr marL="577850" marR="342265" lvl="1" indent="-187960">
              <a:lnSpc>
                <a:spcPts val="1789"/>
              </a:lnSpc>
              <a:spcBef>
                <a:spcPts val="40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Agreeing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On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How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70" dirty="0">
                <a:latin typeface="Calibri"/>
                <a:cs typeface="Calibri"/>
              </a:rPr>
              <a:t>To </a:t>
            </a:r>
            <a:r>
              <a:rPr sz="1650" spc="-36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Handle</a:t>
            </a:r>
            <a:r>
              <a:rPr sz="1650" spc="-3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Change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10" dirty="0">
                <a:latin typeface="Calibri"/>
                <a:cs typeface="Calibri"/>
              </a:rPr>
              <a:t>Poor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Estimation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Evaluating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New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Request</a:t>
            </a:r>
            <a:endParaRPr sz="1650">
              <a:latin typeface="Calibri"/>
              <a:cs typeface="Calibri"/>
            </a:endParaRPr>
          </a:p>
          <a:p>
            <a:pPr marL="577850" marR="328930" lvl="1" indent="-187960">
              <a:lnSpc>
                <a:spcPts val="1789"/>
              </a:lnSpc>
              <a:spcBef>
                <a:spcPts val="42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Not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Involving</a:t>
            </a:r>
            <a:r>
              <a:rPr sz="1650" spc="-6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Users</a:t>
            </a:r>
            <a:r>
              <a:rPr sz="1650" spc="-4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Early </a:t>
            </a:r>
            <a:r>
              <a:rPr sz="1650" spc="-35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Enough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7123" y="2223516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19"/>
                </a:lnTo>
              </a:path>
            </a:pathLst>
          </a:custGeom>
          <a:ln w="1066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99281" y="1350799"/>
            <a:ext cx="1891664" cy="16992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89230" marR="248285" indent="-189230" algn="r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189230" algn="l"/>
              </a:tabLst>
            </a:pPr>
            <a:r>
              <a:rPr sz="1650" spc="-65" dirty="0">
                <a:latin typeface="Calibri"/>
                <a:cs typeface="Calibri"/>
              </a:rPr>
              <a:t>W</a:t>
            </a:r>
            <a:r>
              <a:rPr sz="1650" spc="-35" dirty="0">
                <a:latin typeface="Calibri"/>
                <a:cs typeface="Calibri"/>
              </a:rPr>
              <a:t>a</a:t>
            </a:r>
            <a:r>
              <a:rPr sz="1650" spc="-25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s</a:t>
            </a:r>
            <a:r>
              <a:rPr sz="1650" spc="5" dirty="0">
                <a:latin typeface="Calibri"/>
                <a:cs typeface="Calibri"/>
              </a:rPr>
              <a:t> </a:t>
            </a:r>
            <a:r>
              <a:rPr sz="1650" spc="-145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o</a:t>
            </a:r>
            <a:r>
              <a:rPr sz="1650" spc="-25" dirty="0">
                <a:latin typeface="Calibri"/>
                <a:cs typeface="Calibri"/>
              </a:rPr>
              <a:t> </a:t>
            </a:r>
            <a:r>
              <a:rPr sz="1650" spc="10" dirty="0">
                <a:latin typeface="Calibri"/>
                <a:cs typeface="Calibri"/>
              </a:rPr>
              <a:t>M</a:t>
            </a:r>
            <a:r>
              <a:rPr sz="1650" dirty="0">
                <a:latin typeface="Calibri"/>
                <a:cs typeface="Calibri"/>
              </a:rPr>
              <a:t>a</a:t>
            </a:r>
            <a:r>
              <a:rPr sz="1650" spc="5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a</a:t>
            </a:r>
            <a:r>
              <a:rPr sz="1650" spc="-5" dirty="0">
                <a:latin typeface="Calibri"/>
                <a:cs typeface="Calibri"/>
              </a:rPr>
              <a:t>g</a:t>
            </a:r>
            <a:r>
              <a:rPr sz="1650" dirty="0">
                <a:latin typeface="Calibri"/>
                <a:cs typeface="Calibri"/>
              </a:rPr>
              <a:t>e</a:t>
            </a:r>
            <a:endParaRPr sz="1650">
              <a:latin typeface="Calibri"/>
              <a:cs typeface="Calibri"/>
            </a:endParaRPr>
          </a:p>
          <a:p>
            <a:pPr marL="187960" marR="246379" lvl="1" indent="-187960" algn="r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187960" algn="l"/>
              </a:tabLst>
            </a:pPr>
            <a:r>
              <a:rPr sz="1650" spc="-10" dirty="0">
                <a:latin typeface="Calibri"/>
                <a:cs typeface="Calibri"/>
              </a:rPr>
              <a:t>B</a:t>
            </a:r>
            <a:r>
              <a:rPr sz="1650" dirty="0">
                <a:latin typeface="Calibri"/>
                <a:cs typeface="Calibri"/>
              </a:rPr>
              <a:t>e</a:t>
            </a:r>
            <a:r>
              <a:rPr sz="1650" spc="-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P</a:t>
            </a:r>
            <a:r>
              <a:rPr sz="1650" spc="-35" dirty="0">
                <a:latin typeface="Calibri"/>
                <a:cs typeface="Calibri"/>
              </a:rPr>
              <a:t>r</a:t>
            </a:r>
            <a:r>
              <a:rPr sz="1650" dirty="0">
                <a:latin typeface="Calibri"/>
                <a:cs typeface="Calibri"/>
              </a:rPr>
              <a:t>oa</a:t>
            </a:r>
            <a:r>
              <a:rPr sz="1650" spc="-5" dirty="0">
                <a:latin typeface="Calibri"/>
                <a:cs typeface="Calibri"/>
              </a:rPr>
              <a:t>c</a:t>
            </a:r>
            <a:r>
              <a:rPr sz="1650" spc="-10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-20" dirty="0">
                <a:latin typeface="Calibri"/>
                <a:cs typeface="Calibri"/>
              </a:rPr>
              <a:t>v</a:t>
            </a:r>
            <a:r>
              <a:rPr sz="1650" dirty="0">
                <a:latin typeface="Calibri"/>
                <a:cs typeface="Calibri"/>
              </a:rPr>
              <a:t>e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dirty="0">
                <a:latin typeface="Calibri"/>
                <a:cs typeface="Calibri"/>
              </a:rPr>
              <a:t>Prioritise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Be</a:t>
            </a:r>
            <a:r>
              <a:rPr sz="1650" spc="-5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Transparent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Analyse</a:t>
            </a:r>
            <a:r>
              <a:rPr sz="1650" spc="-5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Impact</a:t>
            </a:r>
            <a:endParaRPr sz="1650">
              <a:latin typeface="Calibri"/>
              <a:cs typeface="Calibri"/>
            </a:endParaRPr>
          </a:p>
          <a:p>
            <a:pPr marL="577850" lvl="1" indent="-187960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578485" algn="l"/>
              </a:tabLst>
            </a:pPr>
            <a:r>
              <a:rPr sz="1650" spc="-5" dirty="0">
                <a:latin typeface="Calibri"/>
                <a:cs typeface="Calibri"/>
              </a:rPr>
              <a:t>Embrace</a:t>
            </a:r>
            <a:r>
              <a:rPr sz="1650" spc="-40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It</a:t>
            </a:r>
            <a:endParaRPr sz="16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EF39FA-1E6E-45D6-911F-40BF6549F684}"/>
                  </a:ext>
                </a:extLst>
              </p14:cNvPr>
              <p14:cNvContentPartPr/>
              <p14:nvPr/>
            </p14:nvContentPartPr>
            <p14:xfrm>
              <a:off x="4067280" y="534240"/>
              <a:ext cx="4935240" cy="517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EF39FA-1E6E-45D6-911F-40BF6549F6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7920" y="524880"/>
                <a:ext cx="4953960" cy="51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94" y="1060208"/>
            <a:ext cx="10059972" cy="1812608"/>
          </a:xfrm>
          <a:custGeom>
            <a:avLst/>
            <a:gdLst/>
            <a:ahLst/>
            <a:cxnLst/>
            <a:rect l="l" t="t" r="r" b="b"/>
            <a:pathLst>
              <a:path w="12193905" h="2197100">
                <a:moveTo>
                  <a:pt x="5970621" y="2184400"/>
                </a:moveTo>
                <a:lnTo>
                  <a:pt x="5470075" y="2184400"/>
                </a:lnTo>
                <a:lnTo>
                  <a:pt x="5472099" y="2197100"/>
                </a:lnTo>
                <a:lnTo>
                  <a:pt x="5958636" y="2197100"/>
                </a:lnTo>
                <a:lnTo>
                  <a:pt x="5970621" y="2184400"/>
                </a:lnTo>
                <a:close/>
              </a:path>
              <a:path w="12193905" h="2197100">
                <a:moveTo>
                  <a:pt x="6140353" y="2184400"/>
                </a:moveTo>
                <a:lnTo>
                  <a:pt x="6011341" y="2184400"/>
                </a:lnTo>
                <a:lnTo>
                  <a:pt x="6042583" y="2197100"/>
                </a:lnTo>
                <a:lnTo>
                  <a:pt x="6113576" y="2197100"/>
                </a:lnTo>
                <a:lnTo>
                  <a:pt x="6140353" y="2184400"/>
                </a:lnTo>
                <a:close/>
              </a:path>
              <a:path w="12193905" h="2197100">
                <a:moveTo>
                  <a:pt x="6370906" y="2171700"/>
                </a:moveTo>
                <a:lnTo>
                  <a:pt x="5410996" y="2171700"/>
                </a:lnTo>
                <a:lnTo>
                  <a:pt x="5426004" y="2184400"/>
                </a:lnTo>
                <a:lnTo>
                  <a:pt x="6318808" y="2184400"/>
                </a:lnTo>
                <a:lnTo>
                  <a:pt x="6370906" y="2171700"/>
                </a:lnTo>
                <a:close/>
              </a:path>
              <a:path w="12193905" h="2197100">
                <a:moveTo>
                  <a:pt x="6550710" y="2146300"/>
                </a:moveTo>
                <a:lnTo>
                  <a:pt x="5224195" y="2146300"/>
                </a:lnTo>
                <a:lnTo>
                  <a:pt x="5232035" y="2159000"/>
                </a:lnTo>
                <a:lnTo>
                  <a:pt x="5263057" y="2159000"/>
                </a:lnTo>
                <a:lnTo>
                  <a:pt x="5382945" y="2171700"/>
                </a:lnTo>
                <a:lnTo>
                  <a:pt x="6462222" y="2171700"/>
                </a:lnTo>
                <a:lnTo>
                  <a:pt x="6550710" y="2146300"/>
                </a:lnTo>
                <a:close/>
              </a:path>
              <a:path w="12193905" h="2197100">
                <a:moveTo>
                  <a:pt x="6670796" y="2133600"/>
                </a:moveTo>
                <a:lnTo>
                  <a:pt x="5135168" y="2133600"/>
                </a:lnTo>
                <a:lnTo>
                  <a:pt x="5140883" y="2146300"/>
                </a:lnTo>
                <a:lnTo>
                  <a:pt x="6637419" y="2146300"/>
                </a:lnTo>
                <a:lnTo>
                  <a:pt x="6670796" y="2133600"/>
                </a:lnTo>
                <a:close/>
              </a:path>
              <a:path w="12193905" h="2197100">
                <a:moveTo>
                  <a:pt x="6872409" y="2108200"/>
                </a:moveTo>
                <a:lnTo>
                  <a:pt x="4841671" y="2108200"/>
                </a:lnTo>
                <a:lnTo>
                  <a:pt x="4889957" y="2120900"/>
                </a:lnTo>
                <a:lnTo>
                  <a:pt x="4927729" y="2133600"/>
                </a:lnTo>
                <a:lnTo>
                  <a:pt x="4965240" y="2133600"/>
                </a:lnTo>
                <a:lnTo>
                  <a:pt x="5012740" y="2120900"/>
                </a:lnTo>
                <a:lnTo>
                  <a:pt x="6825252" y="2120900"/>
                </a:lnTo>
                <a:lnTo>
                  <a:pt x="6872409" y="2108200"/>
                </a:lnTo>
                <a:close/>
              </a:path>
              <a:path w="12193905" h="2197100">
                <a:moveTo>
                  <a:pt x="6769190" y="2120900"/>
                </a:moveTo>
                <a:lnTo>
                  <a:pt x="5012740" y="2120900"/>
                </a:lnTo>
                <a:lnTo>
                  <a:pt x="5027500" y="2133600"/>
                </a:lnTo>
                <a:lnTo>
                  <a:pt x="6709460" y="2133600"/>
                </a:lnTo>
                <a:lnTo>
                  <a:pt x="6769190" y="2120900"/>
                </a:lnTo>
                <a:close/>
              </a:path>
              <a:path w="12193905" h="2197100">
                <a:moveTo>
                  <a:pt x="6973286" y="2095500"/>
                </a:moveTo>
                <a:lnTo>
                  <a:pt x="4798157" y="2095500"/>
                </a:lnTo>
                <a:lnTo>
                  <a:pt x="4818325" y="2108200"/>
                </a:lnTo>
                <a:lnTo>
                  <a:pt x="6947045" y="2108200"/>
                </a:lnTo>
                <a:lnTo>
                  <a:pt x="6973286" y="2095500"/>
                </a:lnTo>
                <a:close/>
              </a:path>
              <a:path w="12193905" h="2197100">
                <a:moveTo>
                  <a:pt x="7172121" y="2082800"/>
                </a:moveTo>
                <a:lnTo>
                  <a:pt x="4749489" y="2082800"/>
                </a:lnTo>
                <a:lnTo>
                  <a:pt x="4763693" y="2095500"/>
                </a:lnTo>
                <a:lnTo>
                  <a:pt x="7098334" y="2095500"/>
                </a:lnTo>
                <a:lnTo>
                  <a:pt x="7172121" y="2082800"/>
                </a:lnTo>
                <a:close/>
              </a:path>
              <a:path w="12193905" h="2197100">
                <a:moveTo>
                  <a:pt x="7202347" y="2070100"/>
                </a:moveTo>
                <a:lnTo>
                  <a:pt x="4483727" y="2070100"/>
                </a:lnTo>
                <a:lnTo>
                  <a:pt x="4517059" y="2082800"/>
                </a:lnTo>
                <a:lnTo>
                  <a:pt x="7198283" y="2082800"/>
                </a:lnTo>
                <a:lnTo>
                  <a:pt x="7202347" y="2070100"/>
                </a:lnTo>
                <a:close/>
              </a:path>
              <a:path w="12193905" h="2197100">
                <a:moveTo>
                  <a:pt x="7615605" y="2057400"/>
                </a:moveTo>
                <a:lnTo>
                  <a:pt x="4192939" y="2057400"/>
                </a:lnTo>
                <a:lnTo>
                  <a:pt x="4192447" y="2070100"/>
                </a:lnTo>
                <a:lnTo>
                  <a:pt x="7528864" y="2070100"/>
                </a:lnTo>
                <a:lnTo>
                  <a:pt x="7615605" y="2057400"/>
                </a:lnTo>
                <a:close/>
              </a:path>
              <a:path w="12193905" h="2197100">
                <a:moveTo>
                  <a:pt x="7906689" y="2044700"/>
                </a:moveTo>
                <a:lnTo>
                  <a:pt x="4097784" y="2044700"/>
                </a:lnTo>
                <a:lnTo>
                  <a:pt x="4129248" y="2057400"/>
                </a:lnTo>
                <a:lnTo>
                  <a:pt x="7856641" y="2057400"/>
                </a:lnTo>
                <a:lnTo>
                  <a:pt x="7906689" y="2044700"/>
                </a:lnTo>
                <a:close/>
              </a:path>
              <a:path w="12193905" h="2197100">
                <a:moveTo>
                  <a:pt x="7998002" y="2032000"/>
                </a:moveTo>
                <a:lnTo>
                  <a:pt x="4075607" y="2032000"/>
                </a:lnTo>
                <a:lnTo>
                  <a:pt x="4075607" y="2044700"/>
                </a:lnTo>
                <a:lnTo>
                  <a:pt x="7952512" y="2044700"/>
                </a:lnTo>
                <a:lnTo>
                  <a:pt x="7998002" y="2032000"/>
                </a:lnTo>
                <a:close/>
              </a:path>
              <a:path w="12193905" h="2197100">
                <a:moveTo>
                  <a:pt x="8203865" y="1981200"/>
                </a:moveTo>
                <a:lnTo>
                  <a:pt x="3759659" y="1981200"/>
                </a:lnTo>
                <a:lnTo>
                  <a:pt x="3791000" y="1993900"/>
                </a:lnTo>
                <a:lnTo>
                  <a:pt x="3819521" y="1993900"/>
                </a:lnTo>
                <a:lnTo>
                  <a:pt x="3846102" y="2006600"/>
                </a:lnTo>
                <a:lnTo>
                  <a:pt x="3938066" y="2006600"/>
                </a:lnTo>
                <a:lnTo>
                  <a:pt x="4005757" y="2019300"/>
                </a:lnTo>
                <a:lnTo>
                  <a:pt x="4013786" y="2032000"/>
                </a:lnTo>
                <a:lnTo>
                  <a:pt x="8044063" y="2032000"/>
                </a:lnTo>
                <a:lnTo>
                  <a:pt x="8091601" y="2019300"/>
                </a:lnTo>
                <a:lnTo>
                  <a:pt x="8130911" y="2006600"/>
                </a:lnTo>
                <a:lnTo>
                  <a:pt x="8166721" y="1993900"/>
                </a:lnTo>
                <a:lnTo>
                  <a:pt x="8203865" y="1981200"/>
                </a:lnTo>
                <a:close/>
              </a:path>
              <a:path w="12193905" h="2197100">
                <a:moveTo>
                  <a:pt x="3938066" y="2006600"/>
                </a:moveTo>
                <a:lnTo>
                  <a:pt x="3907098" y="2006600"/>
                </a:lnTo>
                <a:lnTo>
                  <a:pt x="3916349" y="2019300"/>
                </a:lnTo>
                <a:lnTo>
                  <a:pt x="3926553" y="2019300"/>
                </a:lnTo>
                <a:lnTo>
                  <a:pt x="3938066" y="2006600"/>
                </a:lnTo>
                <a:close/>
              </a:path>
              <a:path w="12193905" h="2197100">
                <a:moveTo>
                  <a:pt x="1830437" y="1981200"/>
                </a:moveTo>
                <a:lnTo>
                  <a:pt x="1724666" y="1981200"/>
                </a:lnTo>
                <a:lnTo>
                  <a:pt x="1739315" y="1993900"/>
                </a:lnTo>
                <a:lnTo>
                  <a:pt x="1808966" y="1993900"/>
                </a:lnTo>
                <a:lnTo>
                  <a:pt x="1830437" y="1981200"/>
                </a:lnTo>
                <a:close/>
              </a:path>
              <a:path w="12193905" h="2197100">
                <a:moveTo>
                  <a:pt x="1874189" y="1968500"/>
                </a:moveTo>
                <a:lnTo>
                  <a:pt x="1609775" y="1968500"/>
                </a:lnTo>
                <a:lnTo>
                  <a:pt x="1625422" y="1981200"/>
                </a:lnTo>
                <a:lnTo>
                  <a:pt x="1852194" y="1981200"/>
                </a:lnTo>
                <a:lnTo>
                  <a:pt x="1874189" y="1968500"/>
                </a:lnTo>
                <a:close/>
              </a:path>
              <a:path w="12193905" h="2197100">
                <a:moveTo>
                  <a:pt x="1952980" y="1968500"/>
                </a:moveTo>
                <a:lnTo>
                  <a:pt x="1927529" y="1968500"/>
                </a:lnTo>
                <a:lnTo>
                  <a:pt x="1929307" y="1981200"/>
                </a:lnTo>
                <a:lnTo>
                  <a:pt x="1952980" y="1968500"/>
                </a:lnTo>
                <a:close/>
              </a:path>
              <a:path w="12193905" h="2197100">
                <a:moveTo>
                  <a:pt x="2569133" y="1968500"/>
                </a:moveTo>
                <a:lnTo>
                  <a:pt x="2152192" y="1968500"/>
                </a:lnTo>
                <a:lnTo>
                  <a:pt x="2181386" y="1981200"/>
                </a:lnTo>
                <a:lnTo>
                  <a:pt x="2444419" y="1981200"/>
                </a:lnTo>
                <a:lnTo>
                  <a:pt x="2569133" y="1968500"/>
                </a:lnTo>
                <a:close/>
              </a:path>
              <a:path w="12193905" h="2197100">
                <a:moveTo>
                  <a:pt x="3031413" y="1955800"/>
                </a:moveTo>
                <a:lnTo>
                  <a:pt x="2599660" y="1955800"/>
                </a:lnTo>
                <a:lnTo>
                  <a:pt x="2614085" y="1968500"/>
                </a:lnTo>
                <a:lnTo>
                  <a:pt x="2647619" y="1981200"/>
                </a:lnTo>
                <a:lnTo>
                  <a:pt x="2782747" y="1981200"/>
                </a:lnTo>
                <a:lnTo>
                  <a:pt x="3031413" y="1955800"/>
                </a:lnTo>
                <a:close/>
              </a:path>
              <a:path w="12193905" h="2197100">
                <a:moveTo>
                  <a:pt x="8285657" y="1955800"/>
                </a:moveTo>
                <a:lnTo>
                  <a:pt x="3611168" y="1955800"/>
                </a:lnTo>
                <a:lnTo>
                  <a:pt x="3683685" y="1981200"/>
                </a:lnTo>
                <a:lnTo>
                  <a:pt x="8253399" y="1981200"/>
                </a:lnTo>
                <a:lnTo>
                  <a:pt x="8264702" y="1968500"/>
                </a:lnTo>
                <a:lnTo>
                  <a:pt x="8284514" y="1968500"/>
                </a:lnTo>
                <a:lnTo>
                  <a:pt x="8285657" y="1955800"/>
                </a:lnTo>
                <a:close/>
              </a:path>
              <a:path w="12193905" h="2197100">
                <a:moveTo>
                  <a:pt x="1998522" y="1955800"/>
                </a:moveTo>
                <a:lnTo>
                  <a:pt x="1497253" y="1955800"/>
                </a:lnTo>
                <a:lnTo>
                  <a:pt x="1521246" y="1968500"/>
                </a:lnTo>
                <a:lnTo>
                  <a:pt x="1984992" y="1968500"/>
                </a:lnTo>
                <a:lnTo>
                  <a:pt x="1998522" y="1955800"/>
                </a:lnTo>
                <a:close/>
              </a:path>
              <a:path w="12193905" h="2197100">
                <a:moveTo>
                  <a:pt x="2599660" y="1955800"/>
                </a:moveTo>
                <a:lnTo>
                  <a:pt x="1998522" y="1955800"/>
                </a:lnTo>
                <a:lnTo>
                  <a:pt x="2031617" y="1968500"/>
                </a:lnTo>
                <a:lnTo>
                  <a:pt x="2589594" y="1968500"/>
                </a:lnTo>
                <a:lnTo>
                  <a:pt x="2599660" y="1955800"/>
                </a:lnTo>
                <a:close/>
              </a:path>
              <a:path w="12193905" h="2197100">
                <a:moveTo>
                  <a:pt x="3106815" y="1955800"/>
                </a:moveTo>
                <a:lnTo>
                  <a:pt x="3031413" y="1955800"/>
                </a:lnTo>
                <a:lnTo>
                  <a:pt x="3058277" y="1968500"/>
                </a:lnTo>
                <a:lnTo>
                  <a:pt x="3080879" y="1968500"/>
                </a:lnTo>
                <a:lnTo>
                  <a:pt x="3106815" y="1955800"/>
                </a:lnTo>
                <a:close/>
              </a:path>
              <a:path w="12193905" h="2197100">
                <a:moveTo>
                  <a:pt x="3401872" y="1943100"/>
                </a:moveTo>
                <a:lnTo>
                  <a:pt x="1414539" y="1943100"/>
                </a:lnTo>
                <a:lnTo>
                  <a:pt x="1459552" y="1955800"/>
                </a:lnTo>
                <a:lnTo>
                  <a:pt x="3365042" y="1955800"/>
                </a:lnTo>
                <a:lnTo>
                  <a:pt x="3401872" y="1943100"/>
                </a:lnTo>
                <a:close/>
              </a:path>
              <a:path w="12193905" h="2197100">
                <a:moveTo>
                  <a:pt x="8315756" y="1943100"/>
                </a:moveTo>
                <a:lnTo>
                  <a:pt x="3537254" y="1943100"/>
                </a:lnTo>
                <a:lnTo>
                  <a:pt x="3548660" y="1955800"/>
                </a:lnTo>
                <a:lnTo>
                  <a:pt x="8296452" y="1955800"/>
                </a:lnTo>
                <a:lnTo>
                  <a:pt x="8315756" y="1943100"/>
                </a:lnTo>
                <a:close/>
              </a:path>
              <a:path w="12193905" h="2197100">
                <a:moveTo>
                  <a:pt x="8355126" y="1930400"/>
                </a:moveTo>
                <a:lnTo>
                  <a:pt x="1310722" y="1930400"/>
                </a:lnTo>
                <a:lnTo>
                  <a:pt x="1364249" y="1943100"/>
                </a:lnTo>
                <a:lnTo>
                  <a:pt x="8321471" y="1943100"/>
                </a:lnTo>
                <a:lnTo>
                  <a:pt x="8355126" y="1930400"/>
                </a:lnTo>
                <a:close/>
              </a:path>
              <a:path w="12193905" h="2197100">
                <a:moveTo>
                  <a:pt x="8498890" y="1917700"/>
                </a:moveTo>
                <a:lnTo>
                  <a:pt x="1151089" y="1917700"/>
                </a:lnTo>
                <a:lnTo>
                  <a:pt x="1202104" y="1930400"/>
                </a:lnTo>
                <a:lnTo>
                  <a:pt x="8491524" y="1930400"/>
                </a:lnTo>
                <a:lnTo>
                  <a:pt x="8498890" y="1917700"/>
                </a:lnTo>
                <a:close/>
              </a:path>
              <a:path w="12193905" h="2197100">
                <a:moveTo>
                  <a:pt x="8709202" y="1917700"/>
                </a:moveTo>
                <a:lnTo>
                  <a:pt x="8526576" y="1917700"/>
                </a:lnTo>
                <a:lnTo>
                  <a:pt x="8597442" y="1930400"/>
                </a:lnTo>
                <a:lnTo>
                  <a:pt x="8682524" y="1930400"/>
                </a:lnTo>
                <a:lnTo>
                  <a:pt x="8709202" y="1917700"/>
                </a:lnTo>
                <a:close/>
              </a:path>
              <a:path w="12193905" h="2197100">
                <a:moveTo>
                  <a:pt x="8844235" y="1905000"/>
                </a:moveTo>
                <a:lnTo>
                  <a:pt x="716089" y="1905000"/>
                </a:lnTo>
                <a:lnTo>
                  <a:pt x="719162" y="1917700"/>
                </a:lnTo>
                <a:lnTo>
                  <a:pt x="8792542" y="1917700"/>
                </a:lnTo>
                <a:lnTo>
                  <a:pt x="8844235" y="1905000"/>
                </a:lnTo>
                <a:close/>
              </a:path>
              <a:path w="12193905" h="2197100">
                <a:moveTo>
                  <a:pt x="8959277" y="1905000"/>
                </a:moveTo>
                <a:lnTo>
                  <a:pt x="8930309" y="1905000"/>
                </a:lnTo>
                <a:lnTo>
                  <a:pt x="8945664" y="1917700"/>
                </a:lnTo>
                <a:lnTo>
                  <a:pt x="8954185" y="1917700"/>
                </a:lnTo>
                <a:lnTo>
                  <a:pt x="8959277" y="1905000"/>
                </a:lnTo>
                <a:close/>
              </a:path>
              <a:path w="12193905" h="2197100">
                <a:moveTo>
                  <a:pt x="9156877" y="1892300"/>
                </a:moveTo>
                <a:lnTo>
                  <a:pt x="654389" y="1892300"/>
                </a:lnTo>
                <a:lnTo>
                  <a:pt x="686867" y="1905000"/>
                </a:lnTo>
                <a:lnTo>
                  <a:pt x="9054769" y="1905000"/>
                </a:lnTo>
                <a:lnTo>
                  <a:pt x="9156877" y="1892300"/>
                </a:lnTo>
                <a:close/>
              </a:path>
              <a:path w="12193905" h="2197100">
                <a:moveTo>
                  <a:pt x="9878233" y="1790700"/>
                </a:moveTo>
                <a:lnTo>
                  <a:pt x="86687" y="1790700"/>
                </a:lnTo>
                <a:lnTo>
                  <a:pt x="119455" y="1803400"/>
                </a:lnTo>
                <a:lnTo>
                  <a:pt x="293509" y="1828800"/>
                </a:lnTo>
                <a:lnTo>
                  <a:pt x="323118" y="1841500"/>
                </a:lnTo>
                <a:lnTo>
                  <a:pt x="377623" y="1841500"/>
                </a:lnTo>
                <a:lnTo>
                  <a:pt x="405104" y="1854200"/>
                </a:lnTo>
                <a:lnTo>
                  <a:pt x="474632" y="1854200"/>
                </a:lnTo>
                <a:lnTo>
                  <a:pt x="511636" y="1866900"/>
                </a:lnTo>
                <a:lnTo>
                  <a:pt x="547570" y="1879600"/>
                </a:lnTo>
                <a:lnTo>
                  <a:pt x="597877" y="1879600"/>
                </a:lnTo>
                <a:lnTo>
                  <a:pt x="621678" y="1892300"/>
                </a:lnTo>
                <a:lnTo>
                  <a:pt x="9232696" y="1892300"/>
                </a:lnTo>
                <a:lnTo>
                  <a:pt x="9338741" y="1879600"/>
                </a:lnTo>
                <a:lnTo>
                  <a:pt x="9388869" y="1866900"/>
                </a:lnTo>
                <a:lnTo>
                  <a:pt x="9448014" y="1866900"/>
                </a:lnTo>
                <a:lnTo>
                  <a:pt x="9509615" y="1854200"/>
                </a:lnTo>
                <a:lnTo>
                  <a:pt x="9567113" y="1841500"/>
                </a:lnTo>
                <a:lnTo>
                  <a:pt x="9613950" y="1828800"/>
                </a:lnTo>
                <a:lnTo>
                  <a:pt x="9631938" y="1828800"/>
                </a:lnTo>
                <a:lnTo>
                  <a:pt x="9658416" y="1816100"/>
                </a:lnTo>
                <a:lnTo>
                  <a:pt x="9729647" y="1816100"/>
                </a:lnTo>
                <a:lnTo>
                  <a:pt x="9849154" y="1803400"/>
                </a:lnTo>
                <a:lnTo>
                  <a:pt x="9878233" y="1790700"/>
                </a:lnTo>
                <a:close/>
              </a:path>
              <a:path w="12193905" h="2197100">
                <a:moveTo>
                  <a:pt x="1071" y="0"/>
                </a:moveTo>
                <a:lnTo>
                  <a:pt x="1054" y="762000"/>
                </a:lnTo>
                <a:lnTo>
                  <a:pt x="935" y="838200"/>
                </a:lnTo>
                <a:lnTo>
                  <a:pt x="257" y="1181100"/>
                </a:lnTo>
                <a:lnTo>
                  <a:pt x="77" y="1295400"/>
                </a:lnTo>
                <a:lnTo>
                  <a:pt x="0" y="1587500"/>
                </a:lnTo>
                <a:lnTo>
                  <a:pt x="104" y="1638300"/>
                </a:lnTo>
                <a:lnTo>
                  <a:pt x="219" y="1676400"/>
                </a:lnTo>
                <a:lnTo>
                  <a:pt x="468" y="1727200"/>
                </a:lnTo>
                <a:lnTo>
                  <a:pt x="738" y="1765300"/>
                </a:lnTo>
                <a:lnTo>
                  <a:pt x="1073" y="1790700"/>
                </a:lnTo>
                <a:lnTo>
                  <a:pt x="10083596" y="1790700"/>
                </a:lnTo>
                <a:lnTo>
                  <a:pt x="10118521" y="1778000"/>
                </a:lnTo>
                <a:lnTo>
                  <a:pt x="10130812" y="1778000"/>
                </a:lnTo>
                <a:lnTo>
                  <a:pt x="10140460" y="1765300"/>
                </a:lnTo>
                <a:lnTo>
                  <a:pt x="10156494" y="1765300"/>
                </a:lnTo>
                <a:lnTo>
                  <a:pt x="10165257" y="1752600"/>
                </a:lnTo>
                <a:lnTo>
                  <a:pt x="10201192" y="1752600"/>
                </a:lnTo>
                <a:lnTo>
                  <a:pt x="10205643" y="1739900"/>
                </a:lnTo>
                <a:lnTo>
                  <a:pt x="10313349" y="1739900"/>
                </a:lnTo>
                <a:lnTo>
                  <a:pt x="10319562" y="1727200"/>
                </a:lnTo>
                <a:lnTo>
                  <a:pt x="10365693" y="1727200"/>
                </a:lnTo>
                <a:lnTo>
                  <a:pt x="10377347" y="1714500"/>
                </a:lnTo>
                <a:lnTo>
                  <a:pt x="10399288" y="1701800"/>
                </a:lnTo>
                <a:lnTo>
                  <a:pt x="10451981" y="1701800"/>
                </a:lnTo>
                <a:lnTo>
                  <a:pt x="10471708" y="1689100"/>
                </a:lnTo>
                <a:lnTo>
                  <a:pt x="10485424" y="1689100"/>
                </a:lnTo>
                <a:lnTo>
                  <a:pt x="10492028" y="1676400"/>
                </a:lnTo>
                <a:lnTo>
                  <a:pt x="10582539" y="1676400"/>
                </a:lnTo>
                <a:lnTo>
                  <a:pt x="10582198" y="1663700"/>
                </a:lnTo>
                <a:lnTo>
                  <a:pt x="10597485" y="1663700"/>
                </a:lnTo>
                <a:lnTo>
                  <a:pt x="10602962" y="1651000"/>
                </a:lnTo>
                <a:lnTo>
                  <a:pt x="10741057" y="1651000"/>
                </a:lnTo>
                <a:lnTo>
                  <a:pt x="10806666" y="1625600"/>
                </a:lnTo>
                <a:lnTo>
                  <a:pt x="10838579" y="1612900"/>
                </a:lnTo>
                <a:lnTo>
                  <a:pt x="10868349" y="1612900"/>
                </a:lnTo>
                <a:lnTo>
                  <a:pt x="10894999" y="1600200"/>
                </a:lnTo>
                <a:lnTo>
                  <a:pt x="10936955" y="1587500"/>
                </a:lnTo>
                <a:lnTo>
                  <a:pt x="10988298" y="1562100"/>
                </a:lnTo>
                <a:lnTo>
                  <a:pt x="11041257" y="1549400"/>
                </a:lnTo>
                <a:lnTo>
                  <a:pt x="11088059" y="1524000"/>
                </a:lnTo>
                <a:lnTo>
                  <a:pt x="11120932" y="1511300"/>
                </a:lnTo>
                <a:lnTo>
                  <a:pt x="11122583" y="1511300"/>
                </a:lnTo>
                <a:lnTo>
                  <a:pt x="11125250" y="1498600"/>
                </a:lnTo>
                <a:lnTo>
                  <a:pt x="11153317" y="1498600"/>
                </a:lnTo>
                <a:lnTo>
                  <a:pt x="11155730" y="1485900"/>
                </a:lnTo>
                <a:lnTo>
                  <a:pt x="11167160" y="1485900"/>
                </a:lnTo>
                <a:lnTo>
                  <a:pt x="11184813" y="1473200"/>
                </a:lnTo>
                <a:lnTo>
                  <a:pt x="11189131" y="1473200"/>
                </a:lnTo>
                <a:lnTo>
                  <a:pt x="11217452" y="1460500"/>
                </a:lnTo>
                <a:lnTo>
                  <a:pt x="11235279" y="1460500"/>
                </a:lnTo>
                <a:lnTo>
                  <a:pt x="11250123" y="1447800"/>
                </a:lnTo>
                <a:lnTo>
                  <a:pt x="11267204" y="1435100"/>
                </a:lnTo>
                <a:lnTo>
                  <a:pt x="11280571" y="1422400"/>
                </a:lnTo>
                <a:lnTo>
                  <a:pt x="11320471" y="1409700"/>
                </a:lnTo>
                <a:lnTo>
                  <a:pt x="11368461" y="1384300"/>
                </a:lnTo>
                <a:lnTo>
                  <a:pt x="11419157" y="1346200"/>
                </a:lnTo>
                <a:lnTo>
                  <a:pt x="11467178" y="1320800"/>
                </a:lnTo>
                <a:lnTo>
                  <a:pt x="11507139" y="1295400"/>
                </a:lnTo>
                <a:lnTo>
                  <a:pt x="11529648" y="1257300"/>
                </a:lnTo>
                <a:lnTo>
                  <a:pt x="11565807" y="1257300"/>
                </a:lnTo>
                <a:lnTo>
                  <a:pt x="11813717" y="1130300"/>
                </a:lnTo>
                <a:lnTo>
                  <a:pt x="11871121" y="1117600"/>
                </a:lnTo>
                <a:lnTo>
                  <a:pt x="11878683" y="1117600"/>
                </a:lnTo>
                <a:lnTo>
                  <a:pt x="11882757" y="1104900"/>
                </a:lnTo>
                <a:lnTo>
                  <a:pt x="11892203" y="1104900"/>
                </a:lnTo>
                <a:lnTo>
                  <a:pt x="11895378" y="1092200"/>
                </a:lnTo>
                <a:lnTo>
                  <a:pt x="11919381" y="1092200"/>
                </a:lnTo>
                <a:lnTo>
                  <a:pt x="11920778" y="1079500"/>
                </a:lnTo>
                <a:lnTo>
                  <a:pt x="11963279" y="1079500"/>
                </a:lnTo>
                <a:lnTo>
                  <a:pt x="11967958" y="1066800"/>
                </a:lnTo>
                <a:lnTo>
                  <a:pt x="12004588" y="1066800"/>
                </a:lnTo>
                <a:lnTo>
                  <a:pt x="12015218" y="1054100"/>
                </a:lnTo>
                <a:lnTo>
                  <a:pt x="12031395" y="1054100"/>
                </a:lnTo>
                <a:lnTo>
                  <a:pt x="12042950" y="1041400"/>
                </a:lnTo>
                <a:lnTo>
                  <a:pt x="12059827" y="1028700"/>
                </a:lnTo>
                <a:lnTo>
                  <a:pt x="12076490" y="1028700"/>
                </a:lnTo>
                <a:lnTo>
                  <a:pt x="12087402" y="1016000"/>
                </a:lnTo>
                <a:lnTo>
                  <a:pt x="12131090" y="1016000"/>
                </a:lnTo>
                <a:lnTo>
                  <a:pt x="12135408" y="1003300"/>
                </a:lnTo>
                <a:lnTo>
                  <a:pt x="12149806" y="1003300"/>
                </a:lnTo>
                <a:lnTo>
                  <a:pt x="12159099" y="990600"/>
                </a:lnTo>
                <a:lnTo>
                  <a:pt x="12165832" y="990600"/>
                </a:lnTo>
                <a:lnTo>
                  <a:pt x="12168142" y="977900"/>
                </a:lnTo>
                <a:lnTo>
                  <a:pt x="12193447" y="977900"/>
                </a:lnTo>
                <a:lnTo>
                  <a:pt x="12193356" y="952500"/>
                </a:lnTo>
                <a:lnTo>
                  <a:pt x="12193098" y="914400"/>
                </a:lnTo>
                <a:lnTo>
                  <a:pt x="12192155" y="825500"/>
                </a:lnTo>
                <a:lnTo>
                  <a:pt x="12191511" y="774700"/>
                </a:lnTo>
                <a:lnTo>
                  <a:pt x="12189975" y="660400"/>
                </a:lnTo>
                <a:lnTo>
                  <a:pt x="12185616" y="330200"/>
                </a:lnTo>
                <a:lnTo>
                  <a:pt x="12184080" y="215900"/>
                </a:lnTo>
                <a:lnTo>
                  <a:pt x="12183436" y="152400"/>
                </a:lnTo>
                <a:lnTo>
                  <a:pt x="12182900" y="114300"/>
                </a:lnTo>
                <a:lnTo>
                  <a:pt x="12182493" y="63500"/>
                </a:lnTo>
                <a:lnTo>
                  <a:pt x="12182235" y="38100"/>
                </a:lnTo>
                <a:lnTo>
                  <a:pt x="12182144" y="12700"/>
                </a:lnTo>
                <a:lnTo>
                  <a:pt x="1071" y="0"/>
                </a:lnTo>
                <a:close/>
              </a:path>
              <a:path w="12193905" h="2197100">
                <a:moveTo>
                  <a:pt x="10552694" y="1676400"/>
                </a:moveTo>
                <a:lnTo>
                  <a:pt x="10492028" y="1676400"/>
                </a:lnTo>
                <a:lnTo>
                  <a:pt x="10515396" y="1689100"/>
                </a:lnTo>
                <a:lnTo>
                  <a:pt x="10548035" y="1689100"/>
                </a:lnTo>
                <a:lnTo>
                  <a:pt x="10552694" y="1676400"/>
                </a:lnTo>
                <a:close/>
              </a:path>
              <a:path w="12193905" h="2197100">
                <a:moveTo>
                  <a:pt x="10666234" y="1651000"/>
                </a:moveTo>
                <a:lnTo>
                  <a:pt x="10609487" y="1651000"/>
                </a:lnTo>
                <a:lnTo>
                  <a:pt x="10627918" y="1663700"/>
                </a:lnTo>
                <a:lnTo>
                  <a:pt x="10666234" y="16510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56316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319" y="2970760"/>
            <a:ext cx="8228505" cy="2549977"/>
          </a:xfrm>
          <a:prstGeom prst="rect">
            <a:avLst/>
          </a:prstGeom>
        </p:spPr>
        <p:txBody>
          <a:bodyPr vert="horz" wrap="square" lIns="0" tIns="89583" rIns="0" bIns="0" rtlCol="0">
            <a:spAutoFit/>
          </a:bodyPr>
          <a:lstStyle/>
          <a:p>
            <a:pPr marL="10478">
              <a:spcBef>
                <a:spcPts val="705"/>
              </a:spcBef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3.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Verification</a:t>
            </a:r>
            <a:endParaRPr sz="1650">
              <a:latin typeface="Arial MT"/>
              <a:cs typeface="Arial MT"/>
            </a:endParaRPr>
          </a:p>
          <a:p>
            <a:pPr marL="199073" indent="-188595">
              <a:spcBef>
                <a:spcPts val="623"/>
              </a:spcBef>
              <a:buChar char="•"/>
              <a:tabLst>
                <a:tab pos="198549" algn="l"/>
                <a:tab pos="19907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verification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ensures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that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deliverables</a:t>
            </a:r>
            <a:r>
              <a:rPr sz="1650" spc="-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are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formally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accepted.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1815">
              <a:latin typeface="Arial MT"/>
              <a:cs typeface="Arial MT"/>
            </a:endParaRPr>
          </a:p>
          <a:p>
            <a:pPr marL="10478">
              <a:spcBef>
                <a:spcPts val="1151"/>
              </a:spcBef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650" spc="-6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650">
              <a:latin typeface="Arial MT"/>
              <a:cs typeface="Arial MT"/>
            </a:endParaRPr>
          </a:p>
          <a:p>
            <a:pPr>
              <a:spcBef>
                <a:spcPts val="25"/>
              </a:spcBef>
            </a:pPr>
            <a:endParaRPr sz="2434">
              <a:latin typeface="Arial MT"/>
              <a:cs typeface="Arial MT"/>
            </a:endParaRPr>
          </a:p>
          <a:p>
            <a:pPr marL="576263" lvl="1" indent="-189119"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Accepted</a:t>
            </a:r>
            <a:r>
              <a:rPr sz="1650" spc="-5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deliverables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19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Requested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06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650" spc="-5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65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405B95-093D-49BB-9597-955D98FB466F}"/>
                  </a:ext>
                </a:extLst>
              </p14:cNvPr>
              <p14:cNvContentPartPr/>
              <p14:nvPr/>
            </p14:nvContentPartPr>
            <p14:xfrm>
              <a:off x="3004560" y="3674160"/>
              <a:ext cx="1630440" cy="179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405B95-093D-49BB-9597-955D98FB46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5200" y="3664800"/>
                <a:ext cx="1649160" cy="18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95" y="1359408"/>
            <a:ext cx="8676640" cy="1094740"/>
          </a:xfrm>
          <a:prstGeom prst="rect">
            <a:avLst/>
          </a:prstGeom>
          <a:solidFill>
            <a:srgbClr val="FFE699"/>
          </a:solidFill>
        </p:spPr>
        <p:txBody>
          <a:bodyPr vert="horz" wrap="square" lIns="0" tIns="21653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705"/>
              </a:spcBef>
            </a:pPr>
            <a:r>
              <a:rPr spc="-20" dirty="0"/>
              <a:t>Steps</a:t>
            </a:r>
            <a:r>
              <a:rPr spc="-15" dirty="0"/>
              <a:t> </a:t>
            </a:r>
            <a:r>
              <a:rPr spc="-25" dirty="0"/>
              <a:t>to</a:t>
            </a:r>
            <a:r>
              <a:rPr spc="10" dirty="0"/>
              <a:t> </a:t>
            </a:r>
            <a:r>
              <a:rPr spc="-35" dirty="0"/>
              <a:t>avoid</a:t>
            </a:r>
            <a:r>
              <a:rPr spc="-25" dirty="0"/>
              <a:t> </a:t>
            </a:r>
            <a:r>
              <a:rPr spc="-10" dirty="0"/>
              <a:t>scope</a:t>
            </a:r>
            <a:r>
              <a:rPr dirty="0"/>
              <a:t> </a:t>
            </a:r>
            <a:r>
              <a:rPr spc="-5" dirty="0"/>
              <a:t>creep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1362" y="2644838"/>
            <a:ext cx="8582025" cy="3429635"/>
            <a:chOff x="741362" y="2644838"/>
            <a:chExt cx="8582025" cy="3429635"/>
          </a:xfrm>
        </p:grpSpPr>
        <p:sp>
          <p:nvSpPr>
            <p:cNvPr id="4" name="object 4"/>
            <p:cNvSpPr/>
            <p:nvPr/>
          </p:nvSpPr>
          <p:spPr>
            <a:xfrm>
              <a:off x="746760" y="2650235"/>
              <a:ext cx="721360" cy="3418840"/>
            </a:xfrm>
            <a:custGeom>
              <a:avLst/>
              <a:gdLst/>
              <a:ahLst/>
              <a:cxnLst/>
              <a:rect l="l" t="t" r="r" b="b"/>
              <a:pathLst>
                <a:path w="721360" h="3418840">
                  <a:moveTo>
                    <a:pt x="12192" y="0"/>
                  </a:moveTo>
                  <a:lnTo>
                    <a:pt x="45932" y="34351"/>
                  </a:lnTo>
                  <a:lnTo>
                    <a:pt x="78850" y="69202"/>
                  </a:lnTo>
                  <a:lnTo>
                    <a:pt x="110945" y="104541"/>
                  </a:lnTo>
                  <a:lnTo>
                    <a:pt x="142217" y="140355"/>
                  </a:lnTo>
                  <a:lnTo>
                    <a:pt x="172666" y="176633"/>
                  </a:lnTo>
                  <a:lnTo>
                    <a:pt x="202292" y="213361"/>
                  </a:lnTo>
                  <a:lnTo>
                    <a:pt x="231095" y="250527"/>
                  </a:lnTo>
                  <a:lnTo>
                    <a:pt x="259076" y="288119"/>
                  </a:lnTo>
                  <a:lnTo>
                    <a:pt x="286233" y="326125"/>
                  </a:lnTo>
                  <a:lnTo>
                    <a:pt x="312567" y="364531"/>
                  </a:lnTo>
                  <a:lnTo>
                    <a:pt x="338078" y="403327"/>
                  </a:lnTo>
                  <a:lnTo>
                    <a:pt x="362767" y="442500"/>
                  </a:lnTo>
                  <a:lnTo>
                    <a:pt x="386632" y="482036"/>
                  </a:lnTo>
                  <a:lnTo>
                    <a:pt x="409675" y="521925"/>
                  </a:lnTo>
                  <a:lnTo>
                    <a:pt x="431894" y="562153"/>
                  </a:lnTo>
                  <a:lnTo>
                    <a:pt x="453291" y="602708"/>
                  </a:lnTo>
                  <a:lnTo>
                    <a:pt x="473865" y="643578"/>
                  </a:lnTo>
                  <a:lnTo>
                    <a:pt x="493615" y="684750"/>
                  </a:lnTo>
                  <a:lnTo>
                    <a:pt x="512543" y="726212"/>
                  </a:lnTo>
                  <a:lnTo>
                    <a:pt x="530648" y="767953"/>
                  </a:lnTo>
                  <a:lnTo>
                    <a:pt x="547930" y="809958"/>
                  </a:lnTo>
                  <a:lnTo>
                    <a:pt x="564389" y="852217"/>
                  </a:lnTo>
                  <a:lnTo>
                    <a:pt x="580025" y="894717"/>
                  </a:lnTo>
                  <a:lnTo>
                    <a:pt x="594838" y="937445"/>
                  </a:lnTo>
                  <a:lnTo>
                    <a:pt x="608828" y="980389"/>
                  </a:lnTo>
                  <a:lnTo>
                    <a:pt x="621995" y="1023536"/>
                  </a:lnTo>
                  <a:lnTo>
                    <a:pt x="634339" y="1066875"/>
                  </a:lnTo>
                  <a:lnTo>
                    <a:pt x="645860" y="1110394"/>
                  </a:lnTo>
                  <a:lnTo>
                    <a:pt x="656559" y="1154078"/>
                  </a:lnTo>
                  <a:lnTo>
                    <a:pt x="666434" y="1197917"/>
                  </a:lnTo>
                  <a:lnTo>
                    <a:pt x="675487" y="1241898"/>
                  </a:lnTo>
                  <a:lnTo>
                    <a:pt x="683716" y="1286009"/>
                  </a:lnTo>
                  <a:lnTo>
                    <a:pt x="691123" y="1330237"/>
                  </a:lnTo>
                  <a:lnTo>
                    <a:pt x="697706" y="1374570"/>
                  </a:lnTo>
                  <a:lnTo>
                    <a:pt x="703467" y="1418995"/>
                  </a:lnTo>
                  <a:lnTo>
                    <a:pt x="708404" y="1463501"/>
                  </a:lnTo>
                  <a:lnTo>
                    <a:pt x="712519" y="1508075"/>
                  </a:lnTo>
                  <a:lnTo>
                    <a:pt x="715811" y="1552704"/>
                  </a:lnTo>
                  <a:lnTo>
                    <a:pt x="718280" y="1597376"/>
                  </a:lnTo>
                  <a:lnTo>
                    <a:pt x="719926" y="1642080"/>
                  </a:lnTo>
                  <a:lnTo>
                    <a:pt x="720749" y="1686802"/>
                  </a:lnTo>
                  <a:lnTo>
                    <a:pt x="720749" y="1731529"/>
                  </a:lnTo>
                  <a:lnTo>
                    <a:pt x="719926" y="1776251"/>
                  </a:lnTo>
                  <a:lnTo>
                    <a:pt x="718280" y="1820955"/>
                  </a:lnTo>
                  <a:lnTo>
                    <a:pt x="715811" y="1865627"/>
                  </a:lnTo>
                  <a:lnTo>
                    <a:pt x="712519" y="1910256"/>
                  </a:lnTo>
                  <a:lnTo>
                    <a:pt x="708404" y="1954830"/>
                  </a:lnTo>
                  <a:lnTo>
                    <a:pt x="703467" y="1999336"/>
                  </a:lnTo>
                  <a:lnTo>
                    <a:pt x="697706" y="2043761"/>
                  </a:lnTo>
                  <a:lnTo>
                    <a:pt x="691123" y="2088094"/>
                  </a:lnTo>
                  <a:lnTo>
                    <a:pt x="683716" y="2132322"/>
                  </a:lnTo>
                  <a:lnTo>
                    <a:pt x="675487" y="2176433"/>
                  </a:lnTo>
                  <a:lnTo>
                    <a:pt x="666434" y="2220414"/>
                  </a:lnTo>
                  <a:lnTo>
                    <a:pt x="656559" y="2264253"/>
                  </a:lnTo>
                  <a:lnTo>
                    <a:pt x="645860" y="2307937"/>
                  </a:lnTo>
                  <a:lnTo>
                    <a:pt x="634339" y="2351456"/>
                  </a:lnTo>
                  <a:lnTo>
                    <a:pt x="621995" y="2394795"/>
                  </a:lnTo>
                  <a:lnTo>
                    <a:pt x="608828" y="2437942"/>
                  </a:lnTo>
                  <a:lnTo>
                    <a:pt x="594838" y="2480886"/>
                  </a:lnTo>
                  <a:lnTo>
                    <a:pt x="580025" y="2523614"/>
                  </a:lnTo>
                  <a:lnTo>
                    <a:pt x="564389" y="2566114"/>
                  </a:lnTo>
                  <a:lnTo>
                    <a:pt x="547930" y="2608373"/>
                  </a:lnTo>
                  <a:lnTo>
                    <a:pt x="530648" y="2650378"/>
                  </a:lnTo>
                  <a:lnTo>
                    <a:pt x="512543" y="2692119"/>
                  </a:lnTo>
                  <a:lnTo>
                    <a:pt x="493615" y="2733581"/>
                  </a:lnTo>
                  <a:lnTo>
                    <a:pt x="473865" y="2774754"/>
                  </a:lnTo>
                  <a:lnTo>
                    <a:pt x="453291" y="2815623"/>
                  </a:lnTo>
                  <a:lnTo>
                    <a:pt x="431894" y="2856178"/>
                  </a:lnTo>
                  <a:lnTo>
                    <a:pt x="409675" y="2896406"/>
                  </a:lnTo>
                  <a:lnTo>
                    <a:pt x="386632" y="2936295"/>
                  </a:lnTo>
                  <a:lnTo>
                    <a:pt x="362767" y="2975831"/>
                  </a:lnTo>
                  <a:lnTo>
                    <a:pt x="338078" y="3015004"/>
                  </a:lnTo>
                  <a:lnTo>
                    <a:pt x="312567" y="3053800"/>
                  </a:lnTo>
                  <a:lnTo>
                    <a:pt x="286233" y="3092206"/>
                  </a:lnTo>
                  <a:lnTo>
                    <a:pt x="259076" y="3130212"/>
                  </a:lnTo>
                  <a:lnTo>
                    <a:pt x="231095" y="3167804"/>
                  </a:lnTo>
                  <a:lnTo>
                    <a:pt x="202292" y="3204970"/>
                  </a:lnTo>
                  <a:lnTo>
                    <a:pt x="172666" y="3241698"/>
                  </a:lnTo>
                  <a:lnTo>
                    <a:pt x="142217" y="3277976"/>
                  </a:lnTo>
                  <a:lnTo>
                    <a:pt x="110945" y="3313790"/>
                  </a:lnTo>
                  <a:lnTo>
                    <a:pt x="78850" y="3349129"/>
                  </a:lnTo>
                  <a:lnTo>
                    <a:pt x="45932" y="3383980"/>
                  </a:lnTo>
                  <a:lnTo>
                    <a:pt x="12192" y="3418332"/>
                  </a:lnTo>
                  <a:lnTo>
                    <a:pt x="0" y="3406140"/>
                  </a:lnTo>
                  <a:lnTo>
                    <a:pt x="33871" y="3371592"/>
                  </a:lnTo>
                  <a:lnTo>
                    <a:pt x="66907" y="3336537"/>
                  </a:lnTo>
                  <a:lnTo>
                    <a:pt x="99106" y="3300989"/>
                  </a:lnTo>
                  <a:lnTo>
                    <a:pt x="130469" y="3264959"/>
                  </a:lnTo>
                  <a:lnTo>
                    <a:pt x="160995" y="3228460"/>
                  </a:lnTo>
                  <a:lnTo>
                    <a:pt x="190685" y="3191505"/>
                  </a:lnTo>
                  <a:lnTo>
                    <a:pt x="219539" y="3154107"/>
                  </a:lnTo>
                  <a:lnTo>
                    <a:pt x="247557" y="3116277"/>
                  </a:lnTo>
                  <a:lnTo>
                    <a:pt x="274738" y="3078030"/>
                  </a:lnTo>
                  <a:lnTo>
                    <a:pt x="301082" y="3039377"/>
                  </a:lnTo>
                  <a:lnTo>
                    <a:pt x="326591" y="3000332"/>
                  </a:lnTo>
                  <a:lnTo>
                    <a:pt x="351263" y="2960906"/>
                  </a:lnTo>
                  <a:lnTo>
                    <a:pt x="375099" y="2921113"/>
                  </a:lnTo>
                  <a:lnTo>
                    <a:pt x="398098" y="2880965"/>
                  </a:lnTo>
                  <a:lnTo>
                    <a:pt x="420261" y="2840475"/>
                  </a:lnTo>
                  <a:lnTo>
                    <a:pt x="441588" y="2799655"/>
                  </a:lnTo>
                  <a:lnTo>
                    <a:pt x="462078" y="2758519"/>
                  </a:lnTo>
                  <a:lnTo>
                    <a:pt x="481732" y="2717079"/>
                  </a:lnTo>
                  <a:lnTo>
                    <a:pt x="500550" y="2675347"/>
                  </a:lnTo>
                  <a:lnTo>
                    <a:pt x="518531" y="2633337"/>
                  </a:lnTo>
                  <a:lnTo>
                    <a:pt x="535676" y="2591060"/>
                  </a:lnTo>
                  <a:lnTo>
                    <a:pt x="551985" y="2548530"/>
                  </a:lnTo>
                  <a:lnTo>
                    <a:pt x="567457" y="2505759"/>
                  </a:lnTo>
                  <a:lnTo>
                    <a:pt x="582093" y="2462761"/>
                  </a:lnTo>
                  <a:lnTo>
                    <a:pt x="595893" y="2419547"/>
                  </a:lnTo>
                  <a:lnTo>
                    <a:pt x="608856" y="2376130"/>
                  </a:lnTo>
                  <a:lnTo>
                    <a:pt x="620983" y="2332523"/>
                  </a:lnTo>
                  <a:lnTo>
                    <a:pt x="632274" y="2288739"/>
                  </a:lnTo>
                  <a:lnTo>
                    <a:pt x="642728" y="2244789"/>
                  </a:lnTo>
                  <a:lnTo>
                    <a:pt x="652346" y="2200688"/>
                  </a:lnTo>
                  <a:lnTo>
                    <a:pt x="661127" y="2156448"/>
                  </a:lnTo>
                  <a:lnTo>
                    <a:pt x="669073" y="2112081"/>
                  </a:lnTo>
                  <a:lnTo>
                    <a:pt x="676182" y="2067600"/>
                  </a:lnTo>
                  <a:lnTo>
                    <a:pt x="682454" y="2023017"/>
                  </a:lnTo>
                  <a:lnTo>
                    <a:pt x="687890" y="1978346"/>
                  </a:lnTo>
                  <a:lnTo>
                    <a:pt x="692490" y="1933599"/>
                  </a:lnTo>
                  <a:lnTo>
                    <a:pt x="696254" y="1888788"/>
                  </a:lnTo>
                  <a:lnTo>
                    <a:pt x="699181" y="1843927"/>
                  </a:lnTo>
                  <a:lnTo>
                    <a:pt x="701272" y="1799027"/>
                  </a:lnTo>
                  <a:lnTo>
                    <a:pt x="702526" y="1754103"/>
                  </a:lnTo>
                  <a:lnTo>
                    <a:pt x="702945" y="1709166"/>
                  </a:lnTo>
                  <a:lnTo>
                    <a:pt x="702526" y="1664228"/>
                  </a:lnTo>
                  <a:lnTo>
                    <a:pt x="701272" y="1619304"/>
                  </a:lnTo>
                  <a:lnTo>
                    <a:pt x="699181" y="1574404"/>
                  </a:lnTo>
                  <a:lnTo>
                    <a:pt x="696254" y="1529543"/>
                  </a:lnTo>
                  <a:lnTo>
                    <a:pt x="692490" y="1484732"/>
                  </a:lnTo>
                  <a:lnTo>
                    <a:pt x="687890" y="1439985"/>
                  </a:lnTo>
                  <a:lnTo>
                    <a:pt x="682454" y="1395314"/>
                  </a:lnTo>
                  <a:lnTo>
                    <a:pt x="676182" y="1350731"/>
                  </a:lnTo>
                  <a:lnTo>
                    <a:pt x="669073" y="1306250"/>
                  </a:lnTo>
                  <a:lnTo>
                    <a:pt x="661127" y="1261883"/>
                  </a:lnTo>
                  <a:lnTo>
                    <a:pt x="652346" y="1217643"/>
                  </a:lnTo>
                  <a:lnTo>
                    <a:pt x="642728" y="1173542"/>
                  </a:lnTo>
                  <a:lnTo>
                    <a:pt x="632274" y="1129593"/>
                  </a:lnTo>
                  <a:lnTo>
                    <a:pt x="620983" y="1085808"/>
                  </a:lnTo>
                  <a:lnTo>
                    <a:pt x="608856" y="1042201"/>
                  </a:lnTo>
                  <a:lnTo>
                    <a:pt x="595893" y="998785"/>
                  </a:lnTo>
                  <a:lnTo>
                    <a:pt x="582093" y="955570"/>
                  </a:lnTo>
                  <a:lnTo>
                    <a:pt x="567457" y="912572"/>
                  </a:lnTo>
                  <a:lnTo>
                    <a:pt x="551985" y="869801"/>
                  </a:lnTo>
                  <a:lnTo>
                    <a:pt x="535676" y="827271"/>
                  </a:lnTo>
                  <a:lnTo>
                    <a:pt x="518531" y="784994"/>
                  </a:lnTo>
                  <a:lnTo>
                    <a:pt x="500550" y="742984"/>
                  </a:lnTo>
                  <a:lnTo>
                    <a:pt x="481732" y="701252"/>
                  </a:lnTo>
                  <a:lnTo>
                    <a:pt x="462078" y="659812"/>
                  </a:lnTo>
                  <a:lnTo>
                    <a:pt x="441588" y="618676"/>
                  </a:lnTo>
                  <a:lnTo>
                    <a:pt x="420261" y="577856"/>
                  </a:lnTo>
                  <a:lnTo>
                    <a:pt x="398098" y="537366"/>
                  </a:lnTo>
                  <a:lnTo>
                    <a:pt x="375099" y="497218"/>
                  </a:lnTo>
                  <a:lnTo>
                    <a:pt x="351263" y="457425"/>
                  </a:lnTo>
                  <a:lnTo>
                    <a:pt x="326591" y="418000"/>
                  </a:lnTo>
                  <a:lnTo>
                    <a:pt x="301082" y="378954"/>
                  </a:lnTo>
                  <a:lnTo>
                    <a:pt x="274738" y="340301"/>
                  </a:lnTo>
                  <a:lnTo>
                    <a:pt x="247557" y="302054"/>
                  </a:lnTo>
                  <a:lnTo>
                    <a:pt x="219539" y="264225"/>
                  </a:lnTo>
                  <a:lnTo>
                    <a:pt x="190685" y="226826"/>
                  </a:lnTo>
                  <a:lnTo>
                    <a:pt x="160995" y="189871"/>
                  </a:lnTo>
                  <a:lnTo>
                    <a:pt x="130469" y="153372"/>
                  </a:lnTo>
                  <a:lnTo>
                    <a:pt x="99106" y="117342"/>
                  </a:lnTo>
                  <a:lnTo>
                    <a:pt x="66907" y="81794"/>
                  </a:lnTo>
                  <a:lnTo>
                    <a:pt x="33871" y="46739"/>
                  </a:lnTo>
                  <a:lnTo>
                    <a:pt x="0" y="12192"/>
                  </a:lnTo>
                  <a:lnTo>
                    <a:pt x="12192" y="0"/>
                  </a:lnTo>
                  <a:close/>
                </a:path>
              </a:pathLst>
            </a:custGeom>
            <a:ln w="1066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1747" y="2788919"/>
              <a:ext cx="8286115" cy="448309"/>
            </a:xfrm>
            <a:custGeom>
              <a:avLst/>
              <a:gdLst/>
              <a:ahLst/>
              <a:cxnLst/>
              <a:rect l="l" t="t" r="r" b="b"/>
              <a:pathLst>
                <a:path w="8286115" h="448310">
                  <a:moveTo>
                    <a:pt x="8285987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8285987" y="0"/>
                  </a:lnTo>
                  <a:lnTo>
                    <a:pt x="8285987" y="44805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1747" y="2788919"/>
              <a:ext cx="8286115" cy="448309"/>
            </a:xfrm>
            <a:custGeom>
              <a:avLst/>
              <a:gdLst/>
              <a:ahLst/>
              <a:cxnLst/>
              <a:rect l="l" t="t" r="r" b="b"/>
              <a:pathLst>
                <a:path w="8286115" h="448310">
                  <a:moveTo>
                    <a:pt x="0" y="0"/>
                  </a:moveTo>
                  <a:lnTo>
                    <a:pt x="8285987" y="0"/>
                  </a:lnTo>
                  <a:lnTo>
                    <a:pt x="8285987" y="448056"/>
                  </a:lnTo>
                  <a:lnTo>
                    <a:pt x="0" y="4480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1331" y="2732532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40" h="561339">
                  <a:moveTo>
                    <a:pt x="280416" y="560832"/>
                  </a:move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  <a:lnTo>
                    <a:pt x="3654" y="235160"/>
                  </a:lnTo>
                  <a:lnTo>
                    <a:pt x="14240" y="192145"/>
                  </a:lnTo>
                  <a:lnTo>
                    <a:pt x="31190" y="151965"/>
                  </a:lnTo>
                  <a:lnTo>
                    <a:pt x="53937" y="115214"/>
                  </a:lnTo>
                  <a:lnTo>
                    <a:pt x="81915" y="82486"/>
                  </a:lnTo>
                  <a:lnTo>
                    <a:pt x="114556" y="54376"/>
                  </a:lnTo>
                  <a:lnTo>
                    <a:pt x="151293" y="31478"/>
                  </a:lnTo>
                  <a:lnTo>
                    <a:pt x="191560" y="14386"/>
                  </a:lnTo>
                  <a:lnTo>
                    <a:pt x="234790" y="3695"/>
                  </a:lnTo>
                  <a:lnTo>
                    <a:pt x="280416" y="0"/>
                  </a:lnTo>
                  <a:lnTo>
                    <a:pt x="325671" y="3695"/>
                  </a:lnTo>
                  <a:lnTo>
                    <a:pt x="368686" y="14386"/>
                  </a:lnTo>
                  <a:lnTo>
                    <a:pt x="408866" y="31478"/>
                  </a:lnTo>
                  <a:lnTo>
                    <a:pt x="445617" y="54376"/>
                  </a:lnTo>
                  <a:lnTo>
                    <a:pt x="478345" y="82486"/>
                  </a:lnTo>
                  <a:lnTo>
                    <a:pt x="506455" y="115214"/>
                  </a:lnTo>
                  <a:lnTo>
                    <a:pt x="529353" y="151965"/>
                  </a:lnTo>
                  <a:lnTo>
                    <a:pt x="546445" y="192145"/>
                  </a:lnTo>
                  <a:lnTo>
                    <a:pt x="557136" y="23516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1331" y="2732532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40" h="561339">
                  <a:moveTo>
                    <a:pt x="0" y="280416"/>
                  </a:moveTo>
                  <a:lnTo>
                    <a:pt x="3654" y="235160"/>
                  </a:lnTo>
                  <a:lnTo>
                    <a:pt x="14240" y="192145"/>
                  </a:lnTo>
                  <a:lnTo>
                    <a:pt x="31190" y="151965"/>
                  </a:lnTo>
                  <a:lnTo>
                    <a:pt x="53937" y="115214"/>
                  </a:lnTo>
                  <a:lnTo>
                    <a:pt x="81915" y="82486"/>
                  </a:lnTo>
                  <a:lnTo>
                    <a:pt x="114556" y="54376"/>
                  </a:lnTo>
                  <a:lnTo>
                    <a:pt x="151293" y="31478"/>
                  </a:lnTo>
                  <a:lnTo>
                    <a:pt x="191560" y="14386"/>
                  </a:lnTo>
                  <a:lnTo>
                    <a:pt x="234790" y="3695"/>
                  </a:lnTo>
                  <a:lnTo>
                    <a:pt x="280416" y="0"/>
                  </a:lnTo>
                  <a:lnTo>
                    <a:pt x="325671" y="3695"/>
                  </a:lnTo>
                  <a:lnTo>
                    <a:pt x="368686" y="14386"/>
                  </a:lnTo>
                  <a:lnTo>
                    <a:pt x="408866" y="31478"/>
                  </a:lnTo>
                  <a:lnTo>
                    <a:pt x="445617" y="54376"/>
                  </a:lnTo>
                  <a:lnTo>
                    <a:pt x="478345" y="82486"/>
                  </a:lnTo>
                  <a:lnTo>
                    <a:pt x="506455" y="115214"/>
                  </a:lnTo>
                  <a:lnTo>
                    <a:pt x="529353" y="151965"/>
                  </a:lnTo>
                  <a:lnTo>
                    <a:pt x="546445" y="192145"/>
                  </a:lnTo>
                  <a:lnTo>
                    <a:pt x="557136" y="23516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</a:path>
              </a:pathLst>
            </a:custGeom>
            <a:ln w="1066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53312" y="3462527"/>
              <a:ext cx="7964805" cy="448309"/>
            </a:xfrm>
            <a:custGeom>
              <a:avLst/>
              <a:gdLst/>
              <a:ahLst/>
              <a:cxnLst/>
              <a:rect l="l" t="t" r="r" b="b"/>
              <a:pathLst>
                <a:path w="7964805" h="448310">
                  <a:moveTo>
                    <a:pt x="7964423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7964423" y="0"/>
                  </a:lnTo>
                  <a:lnTo>
                    <a:pt x="7964423" y="44805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3312" y="3462527"/>
              <a:ext cx="7964805" cy="448309"/>
            </a:xfrm>
            <a:custGeom>
              <a:avLst/>
              <a:gdLst/>
              <a:ahLst/>
              <a:cxnLst/>
              <a:rect l="l" t="t" r="r" b="b"/>
              <a:pathLst>
                <a:path w="7964805" h="448310">
                  <a:moveTo>
                    <a:pt x="0" y="0"/>
                  </a:moveTo>
                  <a:lnTo>
                    <a:pt x="7964423" y="0"/>
                  </a:lnTo>
                  <a:lnTo>
                    <a:pt x="7964423" y="448056"/>
                  </a:lnTo>
                  <a:lnTo>
                    <a:pt x="0" y="4480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2895" y="3406140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416" y="560832"/>
                  </a:move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  <a:lnTo>
                    <a:pt x="3654" y="234790"/>
                  </a:lnTo>
                  <a:lnTo>
                    <a:pt x="14240" y="191560"/>
                  </a:lnTo>
                  <a:lnTo>
                    <a:pt x="31190" y="151293"/>
                  </a:lnTo>
                  <a:lnTo>
                    <a:pt x="53937" y="114556"/>
                  </a:lnTo>
                  <a:lnTo>
                    <a:pt x="81915" y="81915"/>
                  </a:lnTo>
                  <a:lnTo>
                    <a:pt x="114556" y="53937"/>
                  </a:lnTo>
                  <a:lnTo>
                    <a:pt x="151293" y="31190"/>
                  </a:lnTo>
                  <a:lnTo>
                    <a:pt x="191560" y="14240"/>
                  </a:lnTo>
                  <a:lnTo>
                    <a:pt x="234790" y="3654"/>
                  </a:lnTo>
                  <a:lnTo>
                    <a:pt x="280416" y="0"/>
                  </a:lnTo>
                  <a:lnTo>
                    <a:pt x="325671" y="3654"/>
                  </a:lnTo>
                  <a:lnTo>
                    <a:pt x="368686" y="14240"/>
                  </a:lnTo>
                  <a:lnTo>
                    <a:pt x="408866" y="31190"/>
                  </a:lnTo>
                  <a:lnTo>
                    <a:pt x="445617" y="53937"/>
                  </a:lnTo>
                  <a:lnTo>
                    <a:pt x="478345" y="81915"/>
                  </a:lnTo>
                  <a:lnTo>
                    <a:pt x="506455" y="114556"/>
                  </a:lnTo>
                  <a:lnTo>
                    <a:pt x="529353" y="151293"/>
                  </a:lnTo>
                  <a:lnTo>
                    <a:pt x="546445" y="191560"/>
                  </a:lnTo>
                  <a:lnTo>
                    <a:pt x="557136" y="23479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72895" y="3406140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0" y="280416"/>
                  </a:moveTo>
                  <a:lnTo>
                    <a:pt x="3654" y="234790"/>
                  </a:lnTo>
                  <a:lnTo>
                    <a:pt x="14240" y="191560"/>
                  </a:lnTo>
                  <a:lnTo>
                    <a:pt x="31190" y="151293"/>
                  </a:lnTo>
                  <a:lnTo>
                    <a:pt x="53937" y="114556"/>
                  </a:lnTo>
                  <a:lnTo>
                    <a:pt x="81915" y="81915"/>
                  </a:lnTo>
                  <a:lnTo>
                    <a:pt x="114556" y="53937"/>
                  </a:lnTo>
                  <a:lnTo>
                    <a:pt x="151293" y="31190"/>
                  </a:lnTo>
                  <a:lnTo>
                    <a:pt x="191560" y="14240"/>
                  </a:lnTo>
                  <a:lnTo>
                    <a:pt x="234790" y="3654"/>
                  </a:lnTo>
                  <a:lnTo>
                    <a:pt x="280416" y="0"/>
                  </a:lnTo>
                  <a:lnTo>
                    <a:pt x="325671" y="3654"/>
                  </a:lnTo>
                  <a:lnTo>
                    <a:pt x="368686" y="14240"/>
                  </a:lnTo>
                  <a:lnTo>
                    <a:pt x="408866" y="31190"/>
                  </a:lnTo>
                  <a:lnTo>
                    <a:pt x="445617" y="53937"/>
                  </a:lnTo>
                  <a:lnTo>
                    <a:pt x="478345" y="81915"/>
                  </a:lnTo>
                  <a:lnTo>
                    <a:pt x="506455" y="114556"/>
                  </a:lnTo>
                  <a:lnTo>
                    <a:pt x="529353" y="151293"/>
                  </a:lnTo>
                  <a:lnTo>
                    <a:pt x="546445" y="191560"/>
                  </a:lnTo>
                  <a:lnTo>
                    <a:pt x="557136" y="23479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</a:path>
              </a:pathLst>
            </a:custGeom>
            <a:ln w="10668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2371" y="4134611"/>
              <a:ext cx="7865745" cy="449580"/>
            </a:xfrm>
            <a:custGeom>
              <a:avLst/>
              <a:gdLst/>
              <a:ahLst/>
              <a:cxnLst/>
              <a:rect l="l" t="t" r="r" b="b"/>
              <a:pathLst>
                <a:path w="7865745" h="449579">
                  <a:moveTo>
                    <a:pt x="7865363" y="449580"/>
                  </a:moveTo>
                  <a:lnTo>
                    <a:pt x="0" y="449580"/>
                  </a:lnTo>
                  <a:lnTo>
                    <a:pt x="0" y="0"/>
                  </a:lnTo>
                  <a:lnTo>
                    <a:pt x="7865363" y="0"/>
                  </a:lnTo>
                  <a:lnTo>
                    <a:pt x="7865363" y="44958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1" y="4134611"/>
              <a:ext cx="7865745" cy="449580"/>
            </a:xfrm>
            <a:custGeom>
              <a:avLst/>
              <a:gdLst/>
              <a:ahLst/>
              <a:cxnLst/>
              <a:rect l="l" t="t" r="r" b="b"/>
              <a:pathLst>
                <a:path w="7865745" h="449579">
                  <a:moveTo>
                    <a:pt x="0" y="0"/>
                  </a:moveTo>
                  <a:lnTo>
                    <a:pt x="7865363" y="0"/>
                  </a:lnTo>
                  <a:lnTo>
                    <a:pt x="7865363" y="449580"/>
                  </a:lnTo>
                  <a:lnTo>
                    <a:pt x="0" y="44958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71956" y="4078224"/>
              <a:ext cx="561340" cy="562610"/>
            </a:xfrm>
            <a:custGeom>
              <a:avLst/>
              <a:gdLst/>
              <a:ahLst/>
              <a:cxnLst/>
              <a:rect l="l" t="t" r="r" b="b"/>
              <a:pathLst>
                <a:path w="561339" h="562610">
                  <a:moveTo>
                    <a:pt x="280416" y="562356"/>
                  </a:moveTo>
                  <a:lnTo>
                    <a:pt x="234790" y="558660"/>
                  </a:lnTo>
                  <a:lnTo>
                    <a:pt x="191560" y="547969"/>
                  </a:lnTo>
                  <a:lnTo>
                    <a:pt x="151293" y="530877"/>
                  </a:lnTo>
                  <a:lnTo>
                    <a:pt x="114556" y="507979"/>
                  </a:lnTo>
                  <a:lnTo>
                    <a:pt x="81915" y="479869"/>
                  </a:lnTo>
                  <a:lnTo>
                    <a:pt x="53937" y="447141"/>
                  </a:lnTo>
                  <a:lnTo>
                    <a:pt x="31190" y="410390"/>
                  </a:lnTo>
                  <a:lnTo>
                    <a:pt x="14240" y="370210"/>
                  </a:lnTo>
                  <a:lnTo>
                    <a:pt x="3654" y="327195"/>
                  </a:lnTo>
                  <a:lnTo>
                    <a:pt x="0" y="281939"/>
                  </a:lnTo>
                  <a:lnTo>
                    <a:pt x="3654" y="236271"/>
                  </a:lnTo>
                  <a:lnTo>
                    <a:pt x="14240" y="192926"/>
                  </a:lnTo>
                  <a:lnTo>
                    <a:pt x="31190" y="152488"/>
                  </a:lnTo>
                  <a:lnTo>
                    <a:pt x="53937" y="115543"/>
                  </a:lnTo>
                  <a:lnTo>
                    <a:pt x="81915" y="82676"/>
                  </a:lnTo>
                  <a:lnTo>
                    <a:pt x="114556" y="54473"/>
                  </a:lnTo>
                  <a:lnTo>
                    <a:pt x="151293" y="31519"/>
                  </a:lnTo>
                  <a:lnTo>
                    <a:pt x="191560" y="14398"/>
                  </a:lnTo>
                  <a:lnTo>
                    <a:pt x="234790" y="3697"/>
                  </a:lnTo>
                  <a:lnTo>
                    <a:pt x="280416" y="0"/>
                  </a:lnTo>
                  <a:lnTo>
                    <a:pt x="325671" y="3697"/>
                  </a:lnTo>
                  <a:lnTo>
                    <a:pt x="368686" y="14398"/>
                  </a:lnTo>
                  <a:lnTo>
                    <a:pt x="408866" y="31519"/>
                  </a:lnTo>
                  <a:lnTo>
                    <a:pt x="445617" y="54473"/>
                  </a:lnTo>
                  <a:lnTo>
                    <a:pt x="478345" y="82676"/>
                  </a:lnTo>
                  <a:lnTo>
                    <a:pt x="506455" y="115543"/>
                  </a:lnTo>
                  <a:lnTo>
                    <a:pt x="529353" y="152488"/>
                  </a:lnTo>
                  <a:lnTo>
                    <a:pt x="546445" y="192926"/>
                  </a:lnTo>
                  <a:lnTo>
                    <a:pt x="557136" y="236271"/>
                  </a:lnTo>
                  <a:lnTo>
                    <a:pt x="560832" y="281939"/>
                  </a:lnTo>
                  <a:lnTo>
                    <a:pt x="557136" y="327195"/>
                  </a:lnTo>
                  <a:lnTo>
                    <a:pt x="546445" y="370210"/>
                  </a:lnTo>
                  <a:lnTo>
                    <a:pt x="529353" y="410390"/>
                  </a:lnTo>
                  <a:lnTo>
                    <a:pt x="506455" y="447141"/>
                  </a:lnTo>
                  <a:lnTo>
                    <a:pt x="478345" y="479869"/>
                  </a:lnTo>
                  <a:lnTo>
                    <a:pt x="445617" y="507979"/>
                  </a:lnTo>
                  <a:lnTo>
                    <a:pt x="408866" y="530877"/>
                  </a:lnTo>
                  <a:lnTo>
                    <a:pt x="368686" y="547969"/>
                  </a:lnTo>
                  <a:lnTo>
                    <a:pt x="325671" y="558660"/>
                  </a:lnTo>
                  <a:lnTo>
                    <a:pt x="280416" y="562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1956" y="4078224"/>
              <a:ext cx="561340" cy="562610"/>
            </a:xfrm>
            <a:custGeom>
              <a:avLst/>
              <a:gdLst/>
              <a:ahLst/>
              <a:cxnLst/>
              <a:rect l="l" t="t" r="r" b="b"/>
              <a:pathLst>
                <a:path w="561339" h="562610">
                  <a:moveTo>
                    <a:pt x="0" y="281939"/>
                  </a:moveTo>
                  <a:lnTo>
                    <a:pt x="3654" y="236271"/>
                  </a:lnTo>
                  <a:lnTo>
                    <a:pt x="14240" y="192926"/>
                  </a:lnTo>
                  <a:lnTo>
                    <a:pt x="31190" y="152488"/>
                  </a:lnTo>
                  <a:lnTo>
                    <a:pt x="53937" y="115543"/>
                  </a:lnTo>
                  <a:lnTo>
                    <a:pt x="81915" y="82676"/>
                  </a:lnTo>
                  <a:lnTo>
                    <a:pt x="114556" y="54473"/>
                  </a:lnTo>
                  <a:lnTo>
                    <a:pt x="151293" y="31519"/>
                  </a:lnTo>
                  <a:lnTo>
                    <a:pt x="191560" y="14398"/>
                  </a:lnTo>
                  <a:lnTo>
                    <a:pt x="234790" y="3697"/>
                  </a:lnTo>
                  <a:lnTo>
                    <a:pt x="280416" y="0"/>
                  </a:lnTo>
                  <a:lnTo>
                    <a:pt x="325671" y="3697"/>
                  </a:lnTo>
                  <a:lnTo>
                    <a:pt x="368686" y="14398"/>
                  </a:lnTo>
                  <a:lnTo>
                    <a:pt x="408866" y="31519"/>
                  </a:lnTo>
                  <a:lnTo>
                    <a:pt x="445617" y="54473"/>
                  </a:lnTo>
                  <a:lnTo>
                    <a:pt x="478345" y="82676"/>
                  </a:lnTo>
                  <a:lnTo>
                    <a:pt x="506455" y="115543"/>
                  </a:lnTo>
                  <a:lnTo>
                    <a:pt x="529353" y="152488"/>
                  </a:lnTo>
                  <a:lnTo>
                    <a:pt x="546445" y="192926"/>
                  </a:lnTo>
                  <a:lnTo>
                    <a:pt x="557136" y="236271"/>
                  </a:lnTo>
                  <a:lnTo>
                    <a:pt x="560832" y="281939"/>
                  </a:lnTo>
                  <a:lnTo>
                    <a:pt x="557136" y="327195"/>
                  </a:lnTo>
                  <a:lnTo>
                    <a:pt x="546445" y="370210"/>
                  </a:lnTo>
                  <a:lnTo>
                    <a:pt x="529353" y="410390"/>
                  </a:lnTo>
                  <a:lnTo>
                    <a:pt x="506455" y="447141"/>
                  </a:lnTo>
                  <a:lnTo>
                    <a:pt x="478345" y="479869"/>
                  </a:lnTo>
                  <a:lnTo>
                    <a:pt x="445617" y="507979"/>
                  </a:lnTo>
                  <a:lnTo>
                    <a:pt x="408866" y="530877"/>
                  </a:lnTo>
                  <a:lnTo>
                    <a:pt x="368686" y="547969"/>
                  </a:lnTo>
                  <a:lnTo>
                    <a:pt x="325671" y="558660"/>
                  </a:lnTo>
                  <a:lnTo>
                    <a:pt x="280416" y="562356"/>
                  </a:lnTo>
                  <a:lnTo>
                    <a:pt x="234790" y="558660"/>
                  </a:lnTo>
                  <a:lnTo>
                    <a:pt x="191560" y="547969"/>
                  </a:lnTo>
                  <a:lnTo>
                    <a:pt x="151293" y="530877"/>
                  </a:lnTo>
                  <a:lnTo>
                    <a:pt x="114556" y="507979"/>
                  </a:lnTo>
                  <a:lnTo>
                    <a:pt x="81915" y="479869"/>
                  </a:lnTo>
                  <a:lnTo>
                    <a:pt x="53937" y="447141"/>
                  </a:lnTo>
                  <a:lnTo>
                    <a:pt x="31190" y="410390"/>
                  </a:lnTo>
                  <a:lnTo>
                    <a:pt x="14240" y="370210"/>
                  </a:lnTo>
                  <a:lnTo>
                    <a:pt x="3654" y="327195"/>
                  </a:lnTo>
                  <a:lnTo>
                    <a:pt x="0" y="281939"/>
                  </a:lnTo>
                </a:path>
              </a:pathLst>
            </a:custGeom>
            <a:ln w="10668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53312" y="4808219"/>
              <a:ext cx="7964805" cy="448309"/>
            </a:xfrm>
            <a:custGeom>
              <a:avLst/>
              <a:gdLst/>
              <a:ahLst/>
              <a:cxnLst/>
              <a:rect l="l" t="t" r="r" b="b"/>
              <a:pathLst>
                <a:path w="7964805" h="448310">
                  <a:moveTo>
                    <a:pt x="7964423" y="448056"/>
                  </a:moveTo>
                  <a:lnTo>
                    <a:pt x="0" y="448056"/>
                  </a:lnTo>
                  <a:lnTo>
                    <a:pt x="0" y="0"/>
                  </a:lnTo>
                  <a:lnTo>
                    <a:pt x="7964423" y="0"/>
                  </a:lnTo>
                  <a:lnTo>
                    <a:pt x="7964423" y="448056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3312" y="4808219"/>
              <a:ext cx="7964805" cy="448309"/>
            </a:xfrm>
            <a:custGeom>
              <a:avLst/>
              <a:gdLst/>
              <a:ahLst/>
              <a:cxnLst/>
              <a:rect l="l" t="t" r="r" b="b"/>
              <a:pathLst>
                <a:path w="7964805" h="448310">
                  <a:moveTo>
                    <a:pt x="0" y="0"/>
                  </a:moveTo>
                  <a:lnTo>
                    <a:pt x="7964423" y="0"/>
                  </a:lnTo>
                  <a:lnTo>
                    <a:pt x="7964423" y="448056"/>
                  </a:lnTo>
                  <a:lnTo>
                    <a:pt x="0" y="44805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2895" y="4751832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280416" y="560832"/>
                  </a:move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  <a:lnTo>
                    <a:pt x="3654" y="235160"/>
                  </a:lnTo>
                  <a:lnTo>
                    <a:pt x="14240" y="192145"/>
                  </a:lnTo>
                  <a:lnTo>
                    <a:pt x="31190" y="151965"/>
                  </a:lnTo>
                  <a:lnTo>
                    <a:pt x="53937" y="115214"/>
                  </a:lnTo>
                  <a:lnTo>
                    <a:pt x="81915" y="82486"/>
                  </a:lnTo>
                  <a:lnTo>
                    <a:pt x="114556" y="54376"/>
                  </a:lnTo>
                  <a:lnTo>
                    <a:pt x="151293" y="31478"/>
                  </a:lnTo>
                  <a:lnTo>
                    <a:pt x="191560" y="14386"/>
                  </a:lnTo>
                  <a:lnTo>
                    <a:pt x="234790" y="3695"/>
                  </a:lnTo>
                  <a:lnTo>
                    <a:pt x="280416" y="0"/>
                  </a:lnTo>
                  <a:lnTo>
                    <a:pt x="325671" y="3695"/>
                  </a:lnTo>
                  <a:lnTo>
                    <a:pt x="368686" y="14386"/>
                  </a:lnTo>
                  <a:lnTo>
                    <a:pt x="408866" y="31478"/>
                  </a:lnTo>
                  <a:lnTo>
                    <a:pt x="445617" y="54376"/>
                  </a:lnTo>
                  <a:lnTo>
                    <a:pt x="478345" y="82486"/>
                  </a:lnTo>
                  <a:lnTo>
                    <a:pt x="506455" y="115214"/>
                  </a:lnTo>
                  <a:lnTo>
                    <a:pt x="529353" y="151965"/>
                  </a:lnTo>
                  <a:lnTo>
                    <a:pt x="546445" y="192145"/>
                  </a:lnTo>
                  <a:lnTo>
                    <a:pt x="557136" y="23516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2895" y="4751832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39" h="561339">
                  <a:moveTo>
                    <a:pt x="0" y="280416"/>
                  </a:moveTo>
                  <a:lnTo>
                    <a:pt x="3654" y="235160"/>
                  </a:lnTo>
                  <a:lnTo>
                    <a:pt x="14240" y="192145"/>
                  </a:lnTo>
                  <a:lnTo>
                    <a:pt x="31190" y="151965"/>
                  </a:lnTo>
                  <a:lnTo>
                    <a:pt x="53937" y="115214"/>
                  </a:lnTo>
                  <a:lnTo>
                    <a:pt x="81915" y="82486"/>
                  </a:lnTo>
                  <a:lnTo>
                    <a:pt x="114556" y="54376"/>
                  </a:lnTo>
                  <a:lnTo>
                    <a:pt x="151293" y="31478"/>
                  </a:lnTo>
                  <a:lnTo>
                    <a:pt x="191560" y="14386"/>
                  </a:lnTo>
                  <a:lnTo>
                    <a:pt x="234790" y="3695"/>
                  </a:lnTo>
                  <a:lnTo>
                    <a:pt x="280416" y="0"/>
                  </a:lnTo>
                  <a:lnTo>
                    <a:pt x="325671" y="3695"/>
                  </a:lnTo>
                  <a:lnTo>
                    <a:pt x="368686" y="14386"/>
                  </a:lnTo>
                  <a:lnTo>
                    <a:pt x="408866" y="31478"/>
                  </a:lnTo>
                  <a:lnTo>
                    <a:pt x="445617" y="54376"/>
                  </a:lnTo>
                  <a:lnTo>
                    <a:pt x="478345" y="82486"/>
                  </a:lnTo>
                  <a:lnTo>
                    <a:pt x="506455" y="115214"/>
                  </a:lnTo>
                  <a:lnTo>
                    <a:pt x="529353" y="151965"/>
                  </a:lnTo>
                  <a:lnTo>
                    <a:pt x="546445" y="192145"/>
                  </a:lnTo>
                  <a:lnTo>
                    <a:pt x="557136" y="23516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</a:path>
              </a:pathLst>
            </a:custGeom>
            <a:ln w="10668">
              <a:solidFill>
                <a:srgbClr val="5B9A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1747" y="5481828"/>
              <a:ext cx="8286115" cy="448309"/>
            </a:xfrm>
            <a:custGeom>
              <a:avLst/>
              <a:gdLst/>
              <a:ahLst/>
              <a:cxnLst/>
              <a:rect l="l" t="t" r="r" b="b"/>
              <a:pathLst>
                <a:path w="8286115" h="448310">
                  <a:moveTo>
                    <a:pt x="8285987" y="448055"/>
                  </a:moveTo>
                  <a:lnTo>
                    <a:pt x="0" y="448055"/>
                  </a:lnTo>
                  <a:lnTo>
                    <a:pt x="0" y="0"/>
                  </a:lnTo>
                  <a:lnTo>
                    <a:pt x="8285987" y="0"/>
                  </a:lnTo>
                  <a:lnTo>
                    <a:pt x="8285987" y="448055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31747" y="5481828"/>
              <a:ext cx="8286115" cy="448309"/>
            </a:xfrm>
            <a:custGeom>
              <a:avLst/>
              <a:gdLst/>
              <a:ahLst/>
              <a:cxnLst/>
              <a:rect l="l" t="t" r="r" b="b"/>
              <a:pathLst>
                <a:path w="8286115" h="448310">
                  <a:moveTo>
                    <a:pt x="0" y="0"/>
                  </a:moveTo>
                  <a:lnTo>
                    <a:pt x="8285987" y="0"/>
                  </a:lnTo>
                  <a:lnTo>
                    <a:pt x="8285987" y="448055"/>
                  </a:lnTo>
                  <a:lnTo>
                    <a:pt x="0" y="44805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74082" y="2788439"/>
            <a:ext cx="6205220" cy="307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dirty="0">
                <a:latin typeface="Calibri"/>
                <a:cs typeface="Calibri"/>
              </a:rPr>
              <a:t>Identify</a:t>
            </a:r>
            <a:r>
              <a:rPr sz="2300" spc="5" dirty="0">
                <a:latin typeface="Calibri"/>
                <a:cs typeface="Calibri"/>
              </a:rPr>
              <a:t> All</a:t>
            </a:r>
            <a:r>
              <a:rPr sz="2300" spc="-10" dirty="0">
                <a:latin typeface="Calibri"/>
                <a:cs typeface="Calibri"/>
              </a:rPr>
              <a:t> Stakeholders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10" dirty="0">
                <a:latin typeface="Calibri"/>
                <a:cs typeface="Calibri"/>
              </a:rPr>
              <a:t>Understand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Their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Goal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Calibri"/>
              <a:cs typeface="Calibri"/>
            </a:endParaRPr>
          </a:p>
          <a:p>
            <a:pPr marL="334010">
              <a:lnSpc>
                <a:spcPct val="100000"/>
              </a:lnSpc>
            </a:pPr>
            <a:r>
              <a:rPr sz="2300" dirty="0">
                <a:latin typeface="Calibri"/>
                <a:cs typeface="Calibri"/>
              </a:rPr>
              <a:t>Clearly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Define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Project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Scope</a:t>
            </a:r>
            <a:endParaRPr sz="2300">
              <a:latin typeface="Calibri"/>
              <a:cs typeface="Calibri"/>
            </a:endParaRPr>
          </a:p>
          <a:p>
            <a:pPr marL="334010" marR="1587500" indent="99060">
              <a:lnSpc>
                <a:spcPts val="5300"/>
              </a:lnSpc>
              <a:spcBef>
                <a:spcPts val="595"/>
              </a:spcBef>
            </a:pPr>
            <a:r>
              <a:rPr sz="2300" dirty="0">
                <a:latin typeface="Calibri"/>
                <a:cs typeface="Calibri"/>
              </a:rPr>
              <a:t>Plan</a:t>
            </a:r>
            <a:r>
              <a:rPr sz="2300" spc="-5" dirty="0">
                <a:latin typeface="Calibri"/>
                <a:cs typeface="Calibri"/>
              </a:rPr>
              <a:t> Room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For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Changes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In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Advance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60" dirty="0">
                <a:latin typeface="Calibri"/>
                <a:cs typeface="Calibri"/>
              </a:rPr>
              <a:t>Take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Action</a:t>
            </a:r>
            <a:r>
              <a:rPr sz="2300" spc="-3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As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Early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As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Possible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2300" spc="-10" dirty="0">
                <a:latin typeface="Calibri"/>
                <a:cs typeface="Calibri"/>
              </a:rPr>
              <a:t>Know </a:t>
            </a:r>
            <a:r>
              <a:rPr sz="2300" spc="5" dirty="0">
                <a:latin typeface="Calibri"/>
                <a:cs typeface="Calibri"/>
              </a:rPr>
              <a:t>When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110" dirty="0">
                <a:latin typeface="Calibri"/>
                <a:cs typeface="Calibri"/>
              </a:rPr>
              <a:t>To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Say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No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5997" y="5420105"/>
            <a:ext cx="571500" cy="571500"/>
            <a:chOff x="745997" y="5420105"/>
            <a:chExt cx="571500" cy="571500"/>
          </a:xfrm>
        </p:grpSpPr>
        <p:sp>
          <p:nvSpPr>
            <p:cNvPr id="25" name="object 25"/>
            <p:cNvSpPr/>
            <p:nvPr/>
          </p:nvSpPr>
          <p:spPr>
            <a:xfrm>
              <a:off x="751331" y="5425439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40" h="561339">
                  <a:moveTo>
                    <a:pt x="280416" y="560832"/>
                  </a:move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  <a:lnTo>
                    <a:pt x="3654" y="234790"/>
                  </a:lnTo>
                  <a:lnTo>
                    <a:pt x="14240" y="191560"/>
                  </a:lnTo>
                  <a:lnTo>
                    <a:pt x="31190" y="151293"/>
                  </a:lnTo>
                  <a:lnTo>
                    <a:pt x="53937" y="114556"/>
                  </a:lnTo>
                  <a:lnTo>
                    <a:pt x="81915" y="81915"/>
                  </a:lnTo>
                  <a:lnTo>
                    <a:pt x="114556" y="53937"/>
                  </a:lnTo>
                  <a:lnTo>
                    <a:pt x="151293" y="31190"/>
                  </a:lnTo>
                  <a:lnTo>
                    <a:pt x="191560" y="14240"/>
                  </a:lnTo>
                  <a:lnTo>
                    <a:pt x="234790" y="3654"/>
                  </a:lnTo>
                  <a:lnTo>
                    <a:pt x="280416" y="0"/>
                  </a:lnTo>
                  <a:lnTo>
                    <a:pt x="325671" y="3654"/>
                  </a:lnTo>
                  <a:lnTo>
                    <a:pt x="368686" y="14240"/>
                  </a:lnTo>
                  <a:lnTo>
                    <a:pt x="408866" y="31190"/>
                  </a:lnTo>
                  <a:lnTo>
                    <a:pt x="445617" y="53937"/>
                  </a:lnTo>
                  <a:lnTo>
                    <a:pt x="478345" y="81915"/>
                  </a:lnTo>
                  <a:lnTo>
                    <a:pt x="506455" y="114556"/>
                  </a:lnTo>
                  <a:lnTo>
                    <a:pt x="529353" y="151293"/>
                  </a:lnTo>
                  <a:lnTo>
                    <a:pt x="546445" y="191560"/>
                  </a:lnTo>
                  <a:lnTo>
                    <a:pt x="557136" y="23479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331" y="5425439"/>
              <a:ext cx="561340" cy="561340"/>
            </a:xfrm>
            <a:custGeom>
              <a:avLst/>
              <a:gdLst/>
              <a:ahLst/>
              <a:cxnLst/>
              <a:rect l="l" t="t" r="r" b="b"/>
              <a:pathLst>
                <a:path w="561340" h="561339">
                  <a:moveTo>
                    <a:pt x="0" y="280416"/>
                  </a:moveTo>
                  <a:lnTo>
                    <a:pt x="3654" y="234790"/>
                  </a:lnTo>
                  <a:lnTo>
                    <a:pt x="14240" y="191560"/>
                  </a:lnTo>
                  <a:lnTo>
                    <a:pt x="31190" y="151293"/>
                  </a:lnTo>
                  <a:lnTo>
                    <a:pt x="53937" y="114556"/>
                  </a:lnTo>
                  <a:lnTo>
                    <a:pt x="81915" y="81915"/>
                  </a:lnTo>
                  <a:lnTo>
                    <a:pt x="114556" y="53937"/>
                  </a:lnTo>
                  <a:lnTo>
                    <a:pt x="151293" y="31190"/>
                  </a:lnTo>
                  <a:lnTo>
                    <a:pt x="191560" y="14240"/>
                  </a:lnTo>
                  <a:lnTo>
                    <a:pt x="234790" y="3654"/>
                  </a:lnTo>
                  <a:lnTo>
                    <a:pt x="280416" y="0"/>
                  </a:lnTo>
                  <a:lnTo>
                    <a:pt x="325671" y="3654"/>
                  </a:lnTo>
                  <a:lnTo>
                    <a:pt x="368686" y="14240"/>
                  </a:lnTo>
                  <a:lnTo>
                    <a:pt x="408866" y="31190"/>
                  </a:lnTo>
                  <a:lnTo>
                    <a:pt x="445617" y="53937"/>
                  </a:lnTo>
                  <a:lnTo>
                    <a:pt x="478345" y="81915"/>
                  </a:lnTo>
                  <a:lnTo>
                    <a:pt x="506455" y="114556"/>
                  </a:lnTo>
                  <a:lnTo>
                    <a:pt x="529353" y="151293"/>
                  </a:lnTo>
                  <a:lnTo>
                    <a:pt x="546445" y="191560"/>
                  </a:lnTo>
                  <a:lnTo>
                    <a:pt x="557136" y="234790"/>
                  </a:lnTo>
                  <a:lnTo>
                    <a:pt x="560832" y="280416"/>
                  </a:lnTo>
                  <a:lnTo>
                    <a:pt x="557136" y="326041"/>
                  </a:lnTo>
                  <a:lnTo>
                    <a:pt x="546445" y="369271"/>
                  </a:lnTo>
                  <a:lnTo>
                    <a:pt x="529353" y="409538"/>
                  </a:lnTo>
                  <a:lnTo>
                    <a:pt x="506455" y="446275"/>
                  </a:lnTo>
                  <a:lnTo>
                    <a:pt x="478345" y="478917"/>
                  </a:lnTo>
                  <a:lnTo>
                    <a:pt x="445617" y="506894"/>
                  </a:lnTo>
                  <a:lnTo>
                    <a:pt x="408866" y="529641"/>
                  </a:lnTo>
                  <a:lnTo>
                    <a:pt x="368686" y="546591"/>
                  </a:lnTo>
                  <a:lnTo>
                    <a:pt x="325671" y="557177"/>
                  </a:lnTo>
                  <a:lnTo>
                    <a:pt x="280416" y="560832"/>
                  </a:lnTo>
                  <a:lnTo>
                    <a:pt x="234790" y="557177"/>
                  </a:lnTo>
                  <a:lnTo>
                    <a:pt x="191560" y="546591"/>
                  </a:lnTo>
                  <a:lnTo>
                    <a:pt x="151293" y="529641"/>
                  </a:lnTo>
                  <a:lnTo>
                    <a:pt x="114556" y="506894"/>
                  </a:lnTo>
                  <a:lnTo>
                    <a:pt x="81915" y="478917"/>
                  </a:lnTo>
                  <a:lnTo>
                    <a:pt x="53937" y="446275"/>
                  </a:lnTo>
                  <a:lnTo>
                    <a:pt x="31190" y="409538"/>
                  </a:lnTo>
                  <a:lnTo>
                    <a:pt x="14240" y="369271"/>
                  </a:lnTo>
                  <a:lnTo>
                    <a:pt x="3654" y="326041"/>
                  </a:lnTo>
                  <a:lnTo>
                    <a:pt x="0" y="280416"/>
                  </a:lnTo>
                </a:path>
              </a:pathLst>
            </a:custGeom>
            <a:ln w="10668">
              <a:solidFill>
                <a:srgbClr val="70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E8BE723-E489-452A-AABB-861DC12FA5C8}"/>
                  </a:ext>
                </a:extLst>
              </p14:cNvPr>
              <p14:cNvContentPartPr/>
              <p14:nvPr/>
            </p14:nvContentPartPr>
            <p14:xfrm>
              <a:off x="2169000" y="95760"/>
              <a:ext cx="6359400" cy="5844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E8BE723-E489-452A-AABB-861DC12FA5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640" y="86400"/>
                <a:ext cx="6378120" cy="586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6875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72739"/>
              <a:ext cx="10058400" cy="26212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54697" y="985528"/>
            <a:ext cx="43078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70" dirty="0"/>
              <a:t>Project</a:t>
            </a:r>
            <a:r>
              <a:rPr sz="6600" spc="-30" dirty="0"/>
              <a:t> </a:t>
            </a:r>
            <a:r>
              <a:rPr sz="6600" spc="-50" dirty="0"/>
              <a:t>audit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936244" y="2379662"/>
            <a:ext cx="6600190" cy="3945890"/>
            <a:chOff x="936244" y="2379662"/>
            <a:chExt cx="6600190" cy="3945890"/>
          </a:xfrm>
        </p:grpSpPr>
        <p:sp>
          <p:nvSpPr>
            <p:cNvPr id="7" name="object 7"/>
            <p:cNvSpPr/>
            <p:nvPr/>
          </p:nvSpPr>
          <p:spPr>
            <a:xfrm>
              <a:off x="941832" y="2385060"/>
              <a:ext cx="828040" cy="3935095"/>
            </a:xfrm>
            <a:custGeom>
              <a:avLst/>
              <a:gdLst/>
              <a:ahLst/>
              <a:cxnLst/>
              <a:rect l="l" t="t" r="r" b="b"/>
              <a:pathLst>
                <a:path w="828039" h="3935095">
                  <a:moveTo>
                    <a:pt x="13715" y="0"/>
                  </a:moveTo>
                  <a:lnTo>
                    <a:pt x="47621" y="34536"/>
                  </a:lnTo>
                  <a:lnTo>
                    <a:pt x="80805" y="69513"/>
                  </a:lnTo>
                  <a:lnTo>
                    <a:pt x="113267" y="104919"/>
                  </a:lnTo>
                  <a:lnTo>
                    <a:pt x="145008" y="140746"/>
                  </a:lnTo>
                  <a:lnTo>
                    <a:pt x="176028" y="176983"/>
                  </a:lnTo>
                  <a:lnTo>
                    <a:pt x="206326" y="213623"/>
                  </a:lnTo>
                  <a:lnTo>
                    <a:pt x="235903" y="250654"/>
                  </a:lnTo>
                  <a:lnTo>
                    <a:pt x="264759" y="288069"/>
                  </a:lnTo>
                  <a:lnTo>
                    <a:pt x="292893" y="325856"/>
                  </a:lnTo>
                  <a:lnTo>
                    <a:pt x="320305" y="364007"/>
                  </a:lnTo>
                  <a:lnTo>
                    <a:pt x="346997" y="402513"/>
                  </a:lnTo>
                  <a:lnTo>
                    <a:pt x="372967" y="441363"/>
                  </a:lnTo>
                  <a:lnTo>
                    <a:pt x="398215" y="480549"/>
                  </a:lnTo>
                  <a:lnTo>
                    <a:pt x="422743" y="520061"/>
                  </a:lnTo>
                  <a:lnTo>
                    <a:pt x="446548" y="559890"/>
                  </a:lnTo>
                  <a:lnTo>
                    <a:pt x="469633" y="600025"/>
                  </a:lnTo>
                  <a:lnTo>
                    <a:pt x="491996" y="640459"/>
                  </a:lnTo>
                  <a:lnTo>
                    <a:pt x="513637" y="681180"/>
                  </a:lnTo>
                  <a:lnTo>
                    <a:pt x="534558" y="722180"/>
                  </a:lnTo>
                  <a:lnTo>
                    <a:pt x="554757" y="763450"/>
                  </a:lnTo>
                  <a:lnTo>
                    <a:pt x="574234" y="804979"/>
                  </a:lnTo>
                  <a:lnTo>
                    <a:pt x="592990" y="846759"/>
                  </a:lnTo>
                  <a:lnTo>
                    <a:pt x="611025" y="888780"/>
                  </a:lnTo>
                  <a:lnTo>
                    <a:pt x="628338" y="931032"/>
                  </a:lnTo>
                  <a:lnTo>
                    <a:pt x="644930" y="973506"/>
                  </a:lnTo>
                  <a:lnTo>
                    <a:pt x="660801" y="1016193"/>
                  </a:lnTo>
                  <a:lnTo>
                    <a:pt x="675950" y="1059083"/>
                  </a:lnTo>
                  <a:lnTo>
                    <a:pt x="690378" y="1102167"/>
                  </a:lnTo>
                  <a:lnTo>
                    <a:pt x="704084" y="1145435"/>
                  </a:lnTo>
                  <a:lnTo>
                    <a:pt x="717069" y="1188878"/>
                  </a:lnTo>
                  <a:lnTo>
                    <a:pt x="729333" y="1232486"/>
                  </a:lnTo>
                  <a:lnTo>
                    <a:pt x="740875" y="1276251"/>
                  </a:lnTo>
                  <a:lnTo>
                    <a:pt x="751696" y="1320161"/>
                  </a:lnTo>
                  <a:lnTo>
                    <a:pt x="761795" y="1364209"/>
                  </a:lnTo>
                  <a:lnTo>
                    <a:pt x="771173" y="1408384"/>
                  </a:lnTo>
                  <a:lnTo>
                    <a:pt x="779830" y="1452677"/>
                  </a:lnTo>
                  <a:lnTo>
                    <a:pt x="787765" y="1497079"/>
                  </a:lnTo>
                  <a:lnTo>
                    <a:pt x="794979" y="1541580"/>
                  </a:lnTo>
                  <a:lnTo>
                    <a:pt x="801471" y="1586171"/>
                  </a:lnTo>
                  <a:lnTo>
                    <a:pt x="807242" y="1630843"/>
                  </a:lnTo>
                  <a:lnTo>
                    <a:pt x="812292" y="1675585"/>
                  </a:lnTo>
                  <a:lnTo>
                    <a:pt x="816620" y="1720388"/>
                  </a:lnTo>
                  <a:lnTo>
                    <a:pt x="820227" y="1765244"/>
                  </a:lnTo>
                  <a:lnTo>
                    <a:pt x="823113" y="1810142"/>
                  </a:lnTo>
                  <a:lnTo>
                    <a:pt x="825277" y="1855073"/>
                  </a:lnTo>
                  <a:lnTo>
                    <a:pt x="826720" y="1900028"/>
                  </a:lnTo>
                  <a:lnTo>
                    <a:pt x="827441" y="1944997"/>
                  </a:lnTo>
                  <a:lnTo>
                    <a:pt x="827441" y="1989970"/>
                  </a:lnTo>
                  <a:lnTo>
                    <a:pt x="826720" y="2034939"/>
                  </a:lnTo>
                  <a:lnTo>
                    <a:pt x="825277" y="2079894"/>
                  </a:lnTo>
                  <a:lnTo>
                    <a:pt x="823113" y="2124825"/>
                  </a:lnTo>
                  <a:lnTo>
                    <a:pt x="820227" y="2169723"/>
                  </a:lnTo>
                  <a:lnTo>
                    <a:pt x="816620" y="2214579"/>
                  </a:lnTo>
                  <a:lnTo>
                    <a:pt x="812292" y="2259382"/>
                  </a:lnTo>
                  <a:lnTo>
                    <a:pt x="807242" y="2304124"/>
                  </a:lnTo>
                  <a:lnTo>
                    <a:pt x="801471" y="2348796"/>
                  </a:lnTo>
                  <a:lnTo>
                    <a:pt x="794979" y="2393387"/>
                  </a:lnTo>
                  <a:lnTo>
                    <a:pt x="787765" y="2437888"/>
                  </a:lnTo>
                  <a:lnTo>
                    <a:pt x="779830" y="2482290"/>
                  </a:lnTo>
                  <a:lnTo>
                    <a:pt x="771173" y="2526583"/>
                  </a:lnTo>
                  <a:lnTo>
                    <a:pt x="761795" y="2570758"/>
                  </a:lnTo>
                  <a:lnTo>
                    <a:pt x="751696" y="2614806"/>
                  </a:lnTo>
                  <a:lnTo>
                    <a:pt x="740875" y="2658717"/>
                  </a:lnTo>
                  <a:lnTo>
                    <a:pt x="729333" y="2702481"/>
                  </a:lnTo>
                  <a:lnTo>
                    <a:pt x="717069" y="2746089"/>
                  </a:lnTo>
                  <a:lnTo>
                    <a:pt x="704084" y="2789532"/>
                  </a:lnTo>
                  <a:lnTo>
                    <a:pt x="690378" y="2832800"/>
                  </a:lnTo>
                  <a:lnTo>
                    <a:pt x="675950" y="2875884"/>
                  </a:lnTo>
                  <a:lnTo>
                    <a:pt x="660801" y="2918774"/>
                  </a:lnTo>
                  <a:lnTo>
                    <a:pt x="644930" y="2961461"/>
                  </a:lnTo>
                  <a:lnTo>
                    <a:pt x="628338" y="3003935"/>
                  </a:lnTo>
                  <a:lnTo>
                    <a:pt x="611025" y="3046187"/>
                  </a:lnTo>
                  <a:lnTo>
                    <a:pt x="592990" y="3088208"/>
                  </a:lnTo>
                  <a:lnTo>
                    <a:pt x="574234" y="3129988"/>
                  </a:lnTo>
                  <a:lnTo>
                    <a:pt x="554757" y="3171517"/>
                  </a:lnTo>
                  <a:lnTo>
                    <a:pt x="534558" y="3212787"/>
                  </a:lnTo>
                  <a:lnTo>
                    <a:pt x="513637" y="3253787"/>
                  </a:lnTo>
                  <a:lnTo>
                    <a:pt x="491996" y="3294508"/>
                  </a:lnTo>
                  <a:lnTo>
                    <a:pt x="469633" y="3334942"/>
                  </a:lnTo>
                  <a:lnTo>
                    <a:pt x="446548" y="3375077"/>
                  </a:lnTo>
                  <a:lnTo>
                    <a:pt x="422743" y="3414906"/>
                  </a:lnTo>
                  <a:lnTo>
                    <a:pt x="398215" y="3454418"/>
                  </a:lnTo>
                  <a:lnTo>
                    <a:pt x="372967" y="3493604"/>
                  </a:lnTo>
                  <a:lnTo>
                    <a:pt x="346997" y="3532454"/>
                  </a:lnTo>
                  <a:lnTo>
                    <a:pt x="320305" y="3570960"/>
                  </a:lnTo>
                  <a:lnTo>
                    <a:pt x="292893" y="3609111"/>
                  </a:lnTo>
                  <a:lnTo>
                    <a:pt x="264759" y="3646898"/>
                  </a:lnTo>
                  <a:lnTo>
                    <a:pt x="235903" y="3684313"/>
                  </a:lnTo>
                  <a:lnTo>
                    <a:pt x="206326" y="3721344"/>
                  </a:lnTo>
                  <a:lnTo>
                    <a:pt x="176028" y="3757984"/>
                  </a:lnTo>
                  <a:lnTo>
                    <a:pt x="145008" y="3794221"/>
                  </a:lnTo>
                  <a:lnTo>
                    <a:pt x="113267" y="3830048"/>
                  </a:lnTo>
                  <a:lnTo>
                    <a:pt x="80805" y="3865454"/>
                  </a:lnTo>
                  <a:lnTo>
                    <a:pt x="47621" y="3900431"/>
                  </a:lnTo>
                  <a:lnTo>
                    <a:pt x="13715" y="3934967"/>
                  </a:lnTo>
                  <a:lnTo>
                    <a:pt x="0" y="3922775"/>
                  </a:lnTo>
                  <a:lnTo>
                    <a:pt x="33762" y="3888433"/>
                  </a:lnTo>
                  <a:lnTo>
                    <a:pt x="66806" y="3853655"/>
                  </a:lnTo>
                  <a:lnTo>
                    <a:pt x="99132" y="3818451"/>
                  </a:lnTo>
                  <a:lnTo>
                    <a:pt x="130739" y="3782831"/>
                  </a:lnTo>
                  <a:lnTo>
                    <a:pt x="161628" y="3746803"/>
                  </a:lnTo>
                  <a:lnTo>
                    <a:pt x="191799" y="3710377"/>
                  </a:lnTo>
                  <a:lnTo>
                    <a:pt x="221251" y="3673563"/>
                  </a:lnTo>
                  <a:lnTo>
                    <a:pt x="249985" y="3636370"/>
                  </a:lnTo>
                  <a:lnTo>
                    <a:pt x="278000" y="3598807"/>
                  </a:lnTo>
                  <a:lnTo>
                    <a:pt x="305298" y="3560883"/>
                  </a:lnTo>
                  <a:lnTo>
                    <a:pt x="331877" y="3522608"/>
                  </a:lnTo>
                  <a:lnTo>
                    <a:pt x="357737" y="3483992"/>
                  </a:lnTo>
                  <a:lnTo>
                    <a:pt x="382879" y="3445043"/>
                  </a:lnTo>
                  <a:lnTo>
                    <a:pt x="407303" y="3405772"/>
                  </a:lnTo>
                  <a:lnTo>
                    <a:pt x="431009" y="3366187"/>
                  </a:lnTo>
                  <a:lnTo>
                    <a:pt x="453996" y="3326297"/>
                  </a:lnTo>
                  <a:lnTo>
                    <a:pt x="476265" y="3286113"/>
                  </a:lnTo>
                  <a:lnTo>
                    <a:pt x="497815" y="3245644"/>
                  </a:lnTo>
                  <a:lnTo>
                    <a:pt x="518647" y="3204898"/>
                  </a:lnTo>
                  <a:lnTo>
                    <a:pt x="538761" y="3163886"/>
                  </a:lnTo>
                  <a:lnTo>
                    <a:pt x="558156" y="3122617"/>
                  </a:lnTo>
                  <a:lnTo>
                    <a:pt x="576833" y="3081099"/>
                  </a:lnTo>
                  <a:lnTo>
                    <a:pt x="594792" y="3039343"/>
                  </a:lnTo>
                  <a:lnTo>
                    <a:pt x="612032" y="2997358"/>
                  </a:lnTo>
                  <a:lnTo>
                    <a:pt x="628555" y="2955153"/>
                  </a:lnTo>
                  <a:lnTo>
                    <a:pt x="644358" y="2912738"/>
                  </a:lnTo>
                  <a:lnTo>
                    <a:pt x="659444" y="2870121"/>
                  </a:lnTo>
                  <a:lnTo>
                    <a:pt x="673810" y="2827313"/>
                  </a:lnTo>
                  <a:lnTo>
                    <a:pt x="687459" y="2784323"/>
                  </a:lnTo>
                  <a:lnTo>
                    <a:pt x="700389" y="2741160"/>
                  </a:lnTo>
                  <a:lnTo>
                    <a:pt x="712601" y="2697833"/>
                  </a:lnTo>
                  <a:lnTo>
                    <a:pt x="724095" y="2654352"/>
                  </a:lnTo>
                  <a:lnTo>
                    <a:pt x="734870" y="2610726"/>
                  </a:lnTo>
                  <a:lnTo>
                    <a:pt x="744927" y="2566965"/>
                  </a:lnTo>
                  <a:lnTo>
                    <a:pt x="754266" y="2523078"/>
                  </a:lnTo>
                  <a:lnTo>
                    <a:pt x="762886" y="2479074"/>
                  </a:lnTo>
                  <a:lnTo>
                    <a:pt x="770788" y="2434962"/>
                  </a:lnTo>
                  <a:lnTo>
                    <a:pt x="777971" y="2390753"/>
                  </a:lnTo>
                  <a:lnTo>
                    <a:pt x="784436" y="2346455"/>
                  </a:lnTo>
                  <a:lnTo>
                    <a:pt x="790183" y="2302078"/>
                  </a:lnTo>
                  <a:lnTo>
                    <a:pt x="795211" y="2257632"/>
                  </a:lnTo>
                  <a:lnTo>
                    <a:pt x="799521" y="2213125"/>
                  </a:lnTo>
                  <a:lnTo>
                    <a:pt x="803113" y="2168566"/>
                  </a:lnTo>
                  <a:lnTo>
                    <a:pt x="805987" y="2123966"/>
                  </a:lnTo>
                  <a:lnTo>
                    <a:pt x="808142" y="2079334"/>
                  </a:lnTo>
                  <a:lnTo>
                    <a:pt x="809578" y="2034679"/>
                  </a:lnTo>
                  <a:lnTo>
                    <a:pt x="810297" y="1990010"/>
                  </a:lnTo>
                  <a:lnTo>
                    <a:pt x="810297" y="1945338"/>
                  </a:lnTo>
                  <a:lnTo>
                    <a:pt x="809578" y="1900670"/>
                  </a:lnTo>
                  <a:lnTo>
                    <a:pt x="808142" y="1856017"/>
                  </a:lnTo>
                  <a:lnTo>
                    <a:pt x="805987" y="1811388"/>
                  </a:lnTo>
                  <a:lnTo>
                    <a:pt x="803113" y="1766792"/>
                  </a:lnTo>
                  <a:lnTo>
                    <a:pt x="799521" y="1722239"/>
                  </a:lnTo>
                  <a:lnTo>
                    <a:pt x="795211" y="1677738"/>
                  </a:lnTo>
                  <a:lnTo>
                    <a:pt x="790183" y="1633298"/>
                  </a:lnTo>
                  <a:lnTo>
                    <a:pt x="784436" y="1588929"/>
                  </a:lnTo>
                  <a:lnTo>
                    <a:pt x="777971" y="1544641"/>
                  </a:lnTo>
                  <a:lnTo>
                    <a:pt x="770788" y="1500441"/>
                  </a:lnTo>
                  <a:lnTo>
                    <a:pt x="762886" y="1456341"/>
                  </a:lnTo>
                  <a:lnTo>
                    <a:pt x="754266" y="1412350"/>
                  </a:lnTo>
                  <a:lnTo>
                    <a:pt x="744927" y="1368475"/>
                  </a:lnTo>
                  <a:lnTo>
                    <a:pt x="734870" y="1324728"/>
                  </a:lnTo>
                  <a:lnTo>
                    <a:pt x="724095" y="1281118"/>
                  </a:lnTo>
                  <a:lnTo>
                    <a:pt x="712601" y="1237653"/>
                  </a:lnTo>
                  <a:lnTo>
                    <a:pt x="700389" y="1194343"/>
                  </a:lnTo>
                  <a:lnTo>
                    <a:pt x="687459" y="1151198"/>
                  </a:lnTo>
                  <a:lnTo>
                    <a:pt x="673810" y="1108227"/>
                  </a:lnTo>
                  <a:lnTo>
                    <a:pt x="659444" y="1065439"/>
                  </a:lnTo>
                  <a:lnTo>
                    <a:pt x="644358" y="1022844"/>
                  </a:lnTo>
                  <a:lnTo>
                    <a:pt x="628555" y="980451"/>
                  </a:lnTo>
                  <a:lnTo>
                    <a:pt x="612032" y="938270"/>
                  </a:lnTo>
                  <a:lnTo>
                    <a:pt x="594792" y="896309"/>
                  </a:lnTo>
                  <a:lnTo>
                    <a:pt x="576833" y="854578"/>
                  </a:lnTo>
                  <a:lnTo>
                    <a:pt x="558156" y="813087"/>
                  </a:lnTo>
                  <a:lnTo>
                    <a:pt x="538761" y="771845"/>
                  </a:lnTo>
                  <a:lnTo>
                    <a:pt x="518647" y="730861"/>
                  </a:lnTo>
                  <a:lnTo>
                    <a:pt x="497815" y="690145"/>
                  </a:lnTo>
                  <a:lnTo>
                    <a:pt x="476265" y="649706"/>
                  </a:lnTo>
                  <a:lnTo>
                    <a:pt x="453996" y="609553"/>
                  </a:lnTo>
                  <a:lnTo>
                    <a:pt x="431009" y="569696"/>
                  </a:lnTo>
                  <a:lnTo>
                    <a:pt x="407303" y="530145"/>
                  </a:lnTo>
                  <a:lnTo>
                    <a:pt x="382879" y="490908"/>
                  </a:lnTo>
                  <a:lnTo>
                    <a:pt x="357737" y="451995"/>
                  </a:lnTo>
                  <a:lnTo>
                    <a:pt x="331877" y="413415"/>
                  </a:lnTo>
                  <a:lnTo>
                    <a:pt x="305298" y="375177"/>
                  </a:lnTo>
                  <a:lnTo>
                    <a:pt x="278000" y="337292"/>
                  </a:lnTo>
                  <a:lnTo>
                    <a:pt x="249985" y="299769"/>
                  </a:lnTo>
                  <a:lnTo>
                    <a:pt x="221251" y="262616"/>
                  </a:lnTo>
                  <a:lnTo>
                    <a:pt x="191799" y="225843"/>
                  </a:lnTo>
                  <a:lnTo>
                    <a:pt x="161628" y="189460"/>
                  </a:lnTo>
                  <a:lnTo>
                    <a:pt x="130739" y="153476"/>
                  </a:lnTo>
                  <a:lnTo>
                    <a:pt x="99132" y="117900"/>
                  </a:lnTo>
                  <a:lnTo>
                    <a:pt x="66806" y="82741"/>
                  </a:lnTo>
                  <a:lnTo>
                    <a:pt x="33762" y="48010"/>
                  </a:lnTo>
                  <a:lnTo>
                    <a:pt x="0" y="13716"/>
                  </a:lnTo>
                  <a:lnTo>
                    <a:pt x="13715" y="0"/>
                  </a:lnTo>
                  <a:close/>
                </a:path>
              </a:pathLst>
            </a:custGeom>
            <a:ln w="10668">
              <a:solidFill>
                <a:srgbClr val="3459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912" y="2494788"/>
              <a:ext cx="6335267" cy="4511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8784" y="2449068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272795" y="544067"/>
                  </a:moveTo>
                  <a:lnTo>
                    <a:pt x="223703" y="539682"/>
                  </a:lnTo>
                  <a:lnTo>
                    <a:pt x="177521" y="527042"/>
                  </a:lnTo>
                  <a:lnTo>
                    <a:pt x="135015" y="506927"/>
                  </a:lnTo>
                  <a:lnTo>
                    <a:pt x="96948" y="480114"/>
                  </a:lnTo>
                  <a:lnTo>
                    <a:pt x="64087" y="447380"/>
                  </a:lnTo>
                  <a:lnTo>
                    <a:pt x="37196" y="409504"/>
                  </a:lnTo>
                  <a:lnTo>
                    <a:pt x="17042" y="367263"/>
                  </a:lnTo>
                  <a:lnTo>
                    <a:pt x="4388" y="321434"/>
                  </a:lnTo>
                  <a:lnTo>
                    <a:pt x="0" y="272795"/>
                  </a:lnTo>
                  <a:lnTo>
                    <a:pt x="4388" y="223703"/>
                  </a:lnTo>
                  <a:lnTo>
                    <a:pt x="17042" y="177521"/>
                  </a:lnTo>
                  <a:lnTo>
                    <a:pt x="37196" y="135015"/>
                  </a:lnTo>
                  <a:lnTo>
                    <a:pt x="64087" y="96948"/>
                  </a:lnTo>
                  <a:lnTo>
                    <a:pt x="96948" y="64087"/>
                  </a:lnTo>
                  <a:lnTo>
                    <a:pt x="135015" y="37196"/>
                  </a:lnTo>
                  <a:lnTo>
                    <a:pt x="177521" y="17042"/>
                  </a:lnTo>
                  <a:lnTo>
                    <a:pt x="223703" y="4388"/>
                  </a:lnTo>
                  <a:lnTo>
                    <a:pt x="272795" y="0"/>
                  </a:lnTo>
                  <a:lnTo>
                    <a:pt x="321434" y="4388"/>
                  </a:lnTo>
                  <a:lnTo>
                    <a:pt x="367263" y="17042"/>
                  </a:lnTo>
                  <a:lnTo>
                    <a:pt x="409504" y="37196"/>
                  </a:lnTo>
                  <a:lnTo>
                    <a:pt x="447380" y="64087"/>
                  </a:lnTo>
                  <a:lnTo>
                    <a:pt x="480114" y="96948"/>
                  </a:lnTo>
                  <a:lnTo>
                    <a:pt x="506927" y="135015"/>
                  </a:lnTo>
                  <a:lnTo>
                    <a:pt x="527042" y="177521"/>
                  </a:lnTo>
                  <a:lnTo>
                    <a:pt x="539682" y="223703"/>
                  </a:lnTo>
                  <a:lnTo>
                    <a:pt x="544067" y="272795"/>
                  </a:lnTo>
                  <a:lnTo>
                    <a:pt x="539682" y="321434"/>
                  </a:lnTo>
                  <a:lnTo>
                    <a:pt x="527042" y="367263"/>
                  </a:lnTo>
                  <a:lnTo>
                    <a:pt x="506927" y="409504"/>
                  </a:lnTo>
                  <a:lnTo>
                    <a:pt x="480114" y="447380"/>
                  </a:lnTo>
                  <a:lnTo>
                    <a:pt x="447380" y="480114"/>
                  </a:lnTo>
                  <a:lnTo>
                    <a:pt x="409504" y="506927"/>
                  </a:lnTo>
                  <a:lnTo>
                    <a:pt x="367263" y="527042"/>
                  </a:lnTo>
                  <a:lnTo>
                    <a:pt x="321434" y="539682"/>
                  </a:lnTo>
                  <a:lnTo>
                    <a:pt x="272795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38784" y="2449068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4">
                  <a:moveTo>
                    <a:pt x="0" y="272795"/>
                  </a:moveTo>
                  <a:lnTo>
                    <a:pt x="4388" y="223703"/>
                  </a:lnTo>
                  <a:lnTo>
                    <a:pt x="17042" y="177521"/>
                  </a:lnTo>
                  <a:lnTo>
                    <a:pt x="37196" y="135015"/>
                  </a:lnTo>
                  <a:lnTo>
                    <a:pt x="64087" y="96948"/>
                  </a:lnTo>
                  <a:lnTo>
                    <a:pt x="96948" y="64087"/>
                  </a:lnTo>
                  <a:lnTo>
                    <a:pt x="135015" y="37196"/>
                  </a:lnTo>
                  <a:lnTo>
                    <a:pt x="177521" y="17042"/>
                  </a:lnTo>
                  <a:lnTo>
                    <a:pt x="223703" y="4388"/>
                  </a:lnTo>
                  <a:lnTo>
                    <a:pt x="272795" y="0"/>
                  </a:lnTo>
                  <a:lnTo>
                    <a:pt x="321434" y="4388"/>
                  </a:lnTo>
                  <a:lnTo>
                    <a:pt x="367263" y="17042"/>
                  </a:lnTo>
                  <a:lnTo>
                    <a:pt x="409504" y="37196"/>
                  </a:lnTo>
                  <a:lnTo>
                    <a:pt x="447380" y="64087"/>
                  </a:lnTo>
                  <a:lnTo>
                    <a:pt x="480114" y="96948"/>
                  </a:lnTo>
                  <a:lnTo>
                    <a:pt x="506927" y="135015"/>
                  </a:lnTo>
                  <a:lnTo>
                    <a:pt x="527042" y="177521"/>
                  </a:lnTo>
                  <a:lnTo>
                    <a:pt x="539682" y="223703"/>
                  </a:lnTo>
                  <a:lnTo>
                    <a:pt x="544067" y="272795"/>
                  </a:lnTo>
                  <a:lnTo>
                    <a:pt x="539682" y="321434"/>
                  </a:lnTo>
                  <a:lnTo>
                    <a:pt x="527042" y="367263"/>
                  </a:lnTo>
                  <a:lnTo>
                    <a:pt x="506927" y="409504"/>
                  </a:lnTo>
                  <a:lnTo>
                    <a:pt x="480114" y="447380"/>
                  </a:lnTo>
                  <a:lnTo>
                    <a:pt x="447380" y="480114"/>
                  </a:lnTo>
                  <a:lnTo>
                    <a:pt x="409504" y="506927"/>
                  </a:lnTo>
                  <a:lnTo>
                    <a:pt x="367263" y="527042"/>
                  </a:lnTo>
                  <a:lnTo>
                    <a:pt x="321434" y="539682"/>
                  </a:lnTo>
                  <a:lnTo>
                    <a:pt x="272795" y="544067"/>
                  </a:lnTo>
                  <a:lnTo>
                    <a:pt x="223703" y="539682"/>
                  </a:lnTo>
                  <a:lnTo>
                    <a:pt x="177521" y="527042"/>
                  </a:lnTo>
                  <a:lnTo>
                    <a:pt x="135015" y="506927"/>
                  </a:lnTo>
                  <a:lnTo>
                    <a:pt x="96948" y="480114"/>
                  </a:lnTo>
                  <a:lnTo>
                    <a:pt x="64087" y="447380"/>
                  </a:lnTo>
                  <a:lnTo>
                    <a:pt x="37196" y="409504"/>
                  </a:lnTo>
                  <a:lnTo>
                    <a:pt x="17042" y="367263"/>
                  </a:lnTo>
                  <a:lnTo>
                    <a:pt x="4388" y="321434"/>
                  </a:lnTo>
                  <a:lnTo>
                    <a:pt x="0" y="272795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528" y="3147060"/>
              <a:ext cx="5978651" cy="4511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96924" y="3101339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1272" y="544067"/>
                  </a:moveTo>
                  <a:lnTo>
                    <a:pt x="222633" y="539682"/>
                  </a:lnTo>
                  <a:lnTo>
                    <a:pt x="176804" y="527042"/>
                  </a:lnTo>
                  <a:lnTo>
                    <a:pt x="134563" y="506927"/>
                  </a:lnTo>
                  <a:lnTo>
                    <a:pt x="96687" y="480114"/>
                  </a:lnTo>
                  <a:lnTo>
                    <a:pt x="63953" y="447380"/>
                  </a:lnTo>
                  <a:lnTo>
                    <a:pt x="37140" y="409504"/>
                  </a:lnTo>
                  <a:lnTo>
                    <a:pt x="17025" y="367263"/>
                  </a:lnTo>
                  <a:lnTo>
                    <a:pt x="4385" y="321434"/>
                  </a:lnTo>
                  <a:lnTo>
                    <a:pt x="0" y="272795"/>
                  </a:lnTo>
                  <a:lnTo>
                    <a:pt x="4385" y="223703"/>
                  </a:lnTo>
                  <a:lnTo>
                    <a:pt x="17025" y="177521"/>
                  </a:lnTo>
                  <a:lnTo>
                    <a:pt x="37140" y="135015"/>
                  </a:lnTo>
                  <a:lnTo>
                    <a:pt x="63953" y="96948"/>
                  </a:lnTo>
                  <a:lnTo>
                    <a:pt x="96687" y="64087"/>
                  </a:lnTo>
                  <a:lnTo>
                    <a:pt x="134563" y="37196"/>
                  </a:lnTo>
                  <a:lnTo>
                    <a:pt x="176804" y="17042"/>
                  </a:lnTo>
                  <a:lnTo>
                    <a:pt x="222633" y="4388"/>
                  </a:lnTo>
                  <a:lnTo>
                    <a:pt x="271272" y="0"/>
                  </a:lnTo>
                  <a:lnTo>
                    <a:pt x="320364" y="4388"/>
                  </a:lnTo>
                  <a:lnTo>
                    <a:pt x="366546" y="17042"/>
                  </a:lnTo>
                  <a:lnTo>
                    <a:pt x="409052" y="37196"/>
                  </a:lnTo>
                  <a:lnTo>
                    <a:pt x="447119" y="64087"/>
                  </a:lnTo>
                  <a:lnTo>
                    <a:pt x="479980" y="96948"/>
                  </a:lnTo>
                  <a:lnTo>
                    <a:pt x="506871" y="135015"/>
                  </a:lnTo>
                  <a:lnTo>
                    <a:pt x="527025" y="177521"/>
                  </a:lnTo>
                  <a:lnTo>
                    <a:pt x="539679" y="223703"/>
                  </a:lnTo>
                  <a:lnTo>
                    <a:pt x="544067" y="272795"/>
                  </a:lnTo>
                  <a:lnTo>
                    <a:pt x="539679" y="321434"/>
                  </a:lnTo>
                  <a:lnTo>
                    <a:pt x="527025" y="367263"/>
                  </a:lnTo>
                  <a:lnTo>
                    <a:pt x="506871" y="409504"/>
                  </a:lnTo>
                  <a:lnTo>
                    <a:pt x="479980" y="447380"/>
                  </a:lnTo>
                  <a:lnTo>
                    <a:pt x="447119" y="480114"/>
                  </a:lnTo>
                  <a:lnTo>
                    <a:pt x="409052" y="506927"/>
                  </a:lnTo>
                  <a:lnTo>
                    <a:pt x="366546" y="527042"/>
                  </a:lnTo>
                  <a:lnTo>
                    <a:pt x="320364" y="539682"/>
                  </a:lnTo>
                  <a:lnTo>
                    <a:pt x="271272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96924" y="3101339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0" y="272795"/>
                  </a:moveTo>
                  <a:lnTo>
                    <a:pt x="4385" y="223703"/>
                  </a:lnTo>
                  <a:lnTo>
                    <a:pt x="17025" y="177521"/>
                  </a:lnTo>
                  <a:lnTo>
                    <a:pt x="37140" y="135015"/>
                  </a:lnTo>
                  <a:lnTo>
                    <a:pt x="63953" y="96948"/>
                  </a:lnTo>
                  <a:lnTo>
                    <a:pt x="96687" y="64087"/>
                  </a:lnTo>
                  <a:lnTo>
                    <a:pt x="134563" y="37196"/>
                  </a:lnTo>
                  <a:lnTo>
                    <a:pt x="176804" y="17042"/>
                  </a:lnTo>
                  <a:lnTo>
                    <a:pt x="222633" y="4388"/>
                  </a:lnTo>
                  <a:lnTo>
                    <a:pt x="271272" y="0"/>
                  </a:lnTo>
                  <a:lnTo>
                    <a:pt x="320364" y="4388"/>
                  </a:lnTo>
                  <a:lnTo>
                    <a:pt x="366546" y="17042"/>
                  </a:lnTo>
                  <a:lnTo>
                    <a:pt x="409052" y="37196"/>
                  </a:lnTo>
                  <a:lnTo>
                    <a:pt x="447119" y="64087"/>
                  </a:lnTo>
                  <a:lnTo>
                    <a:pt x="479980" y="96948"/>
                  </a:lnTo>
                  <a:lnTo>
                    <a:pt x="506871" y="135015"/>
                  </a:lnTo>
                  <a:lnTo>
                    <a:pt x="527025" y="177521"/>
                  </a:lnTo>
                  <a:lnTo>
                    <a:pt x="539679" y="223703"/>
                  </a:lnTo>
                  <a:lnTo>
                    <a:pt x="544067" y="272795"/>
                  </a:lnTo>
                  <a:lnTo>
                    <a:pt x="539679" y="321434"/>
                  </a:lnTo>
                  <a:lnTo>
                    <a:pt x="527025" y="367263"/>
                  </a:lnTo>
                  <a:lnTo>
                    <a:pt x="506871" y="409504"/>
                  </a:lnTo>
                  <a:lnTo>
                    <a:pt x="479980" y="447380"/>
                  </a:lnTo>
                  <a:lnTo>
                    <a:pt x="447119" y="480114"/>
                  </a:lnTo>
                  <a:lnTo>
                    <a:pt x="409052" y="506927"/>
                  </a:lnTo>
                  <a:lnTo>
                    <a:pt x="366546" y="527042"/>
                  </a:lnTo>
                  <a:lnTo>
                    <a:pt x="320364" y="539682"/>
                  </a:lnTo>
                  <a:lnTo>
                    <a:pt x="271272" y="544067"/>
                  </a:lnTo>
                  <a:lnTo>
                    <a:pt x="222633" y="539682"/>
                  </a:lnTo>
                  <a:lnTo>
                    <a:pt x="176804" y="527042"/>
                  </a:lnTo>
                  <a:lnTo>
                    <a:pt x="134563" y="506927"/>
                  </a:lnTo>
                  <a:lnTo>
                    <a:pt x="96687" y="480114"/>
                  </a:lnTo>
                  <a:lnTo>
                    <a:pt x="63953" y="447380"/>
                  </a:lnTo>
                  <a:lnTo>
                    <a:pt x="37140" y="409504"/>
                  </a:lnTo>
                  <a:lnTo>
                    <a:pt x="17025" y="367263"/>
                  </a:lnTo>
                  <a:lnTo>
                    <a:pt x="4385" y="321434"/>
                  </a:lnTo>
                  <a:lnTo>
                    <a:pt x="0" y="272795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44" y="3800856"/>
              <a:ext cx="5812535" cy="4495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59992" y="3755136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2795" y="544067"/>
                  </a:moveTo>
                  <a:lnTo>
                    <a:pt x="223703" y="539679"/>
                  </a:lnTo>
                  <a:lnTo>
                    <a:pt x="177521" y="527025"/>
                  </a:lnTo>
                  <a:lnTo>
                    <a:pt x="135015" y="506871"/>
                  </a:lnTo>
                  <a:lnTo>
                    <a:pt x="96948" y="479980"/>
                  </a:lnTo>
                  <a:lnTo>
                    <a:pt x="64087" y="447119"/>
                  </a:lnTo>
                  <a:lnTo>
                    <a:pt x="37196" y="409052"/>
                  </a:lnTo>
                  <a:lnTo>
                    <a:pt x="17042" y="366546"/>
                  </a:lnTo>
                  <a:lnTo>
                    <a:pt x="4388" y="320364"/>
                  </a:lnTo>
                  <a:lnTo>
                    <a:pt x="0" y="271272"/>
                  </a:lnTo>
                  <a:lnTo>
                    <a:pt x="4388" y="222633"/>
                  </a:lnTo>
                  <a:lnTo>
                    <a:pt x="17042" y="176804"/>
                  </a:lnTo>
                  <a:lnTo>
                    <a:pt x="37196" y="134563"/>
                  </a:lnTo>
                  <a:lnTo>
                    <a:pt x="64087" y="96687"/>
                  </a:lnTo>
                  <a:lnTo>
                    <a:pt x="96948" y="63953"/>
                  </a:lnTo>
                  <a:lnTo>
                    <a:pt x="135015" y="37140"/>
                  </a:lnTo>
                  <a:lnTo>
                    <a:pt x="177521" y="17025"/>
                  </a:lnTo>
                  <a:lnTo>
                    <a:pt x="223703" y="4385"/>
                  </a:lnTo>
                  <a:lnTo>
                    <a:pt x="272795" y="0"/>
                  </a:lnTo>
                  <a:lnTo>
                    <a:pt x="321434" y="4385"/>
                  </a:lnTo>
                  <a:lnTo>
                    <a:pt x="367263" y="17025"/>
                  </a:lnTo>
                  <a:lnTo>
                    <a:pt x="409504" y="37140"/>
                  </a:lnTo>
                  <a:lnTo>
                    <a:pt x="447380" y="63953"/>
                  </a:lnTo>
                  <a:lnTo>
                    <a:pt x="480114" y="96687"/>
                  </a:lnTo>
                  <a:lnTo>
                    <a:pt x="506927" y="134563"/>
                  </a:lnTo>
                  <a:lnTo>
                    <a:pt x="527042" y="176804"/>
                  </a:lnTo>
                  <a:lnTo>
                    <a:pt x="539682" y="222633"/>
                  </a:lnTo>
                  <a:lnTo>
                    <a:pt x="544067" y="271272"/>
                  </a:lnTo>
                  <a:lnTo>
                    <a:pt x="539682" y="320364"/>
                  </a:lnTo>
                  <a:lnTo>
                    <a:pt x="527042" y="366546"/>
                  </a:lnTo>
                  <a:lnTo>
                    <a:pt x="506927" y="409052"/>
                  </a:lnTo>
                  <a:lnTo>
                    <a:pt x="480114" y="447119"/>
                  </a:lnTo>
                  <a:lnTo>
                    <a:pt x="447380" y="479980"/>
                  </a:lnTo>
                  <a:lnTo>
                    <a:pt x="409504" y="506871"/>
                  </a:lnTo>
                  <a:lnTo>
                    <a:pt x="367263" y="527025"/>
                  </a:lnTo>
                  <a:lnTo>
                    <a:pt x="321434" y="539679"/>
                  </a:lnTo>
                  <a:lnTo>
                    <a:pt x="272795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59992" y="3755136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0" y="271272"/>
                  </a:moveTo>
                  <a:lnTo>
                    <a:pt x="4388" y="222633"/>
                  </a:lnTo>
                  <a:lnTo>
                    <a:pt x="17042" y="176804"/>
                  </a:lnTo>
                  <a:lnTo>
                    <a:pt x="37196" y="134563"/>
                  </a:lnTo>
                  <a:lnTo>
                    <a:pt x="64087" y="96687"/>
                  </a:lnTo>
                  <a:lnTo>
                    <a:pt x="96948" y="63953"/>
                  </a:lnTo>
                  <a:lnTo>
                    <a:pt x="135015" y="37140"/>
                  </a:lnTo>
                  <a:lnTo>
                    <a:pt x="177521" y="17025"/>
                  </a:lnTo>
                  <a:lnTo>
                    <a:pt x="223703" y="4385"/>
                  </a:lnTo>
                  <a:lnTo>
                    <a:pt x="272795" y="0"/>
                  </a:lnTo>
                  <a:lnTo>
                    <a:pt x="321434" y="4385"/>
                  </a:lnTo>
                  <a:lnTo>
                    <a:pt x="367263" y="17025"/>
                  </a:lnTo>
                  <a:lnTo>
                    <a:pt x="409504" y="37140"/>
                  </a:lnTo>
                  <a:lnTo>
                    <a:pt x="447380" y="63953"/>
                  </a:lnTo>
                  <a:lnTo>
                    <a:pt x="480114" y="96687"/>
                  </a:lnTo>
                  <a:lnTo>
                    <a:pt x="506927" y="134563"/>
                  </a:lnTo>
                  <a:lnTo>
                    <a:pt x="527042" y="176804"/>
                  </a:lnTo>
                  <a:lnTo>
                    <a:pt x="539682" y="222633"/>
                  </a:lnTo>
                  <a:lnTo>
                    <a:pt x="544067" y="271272"/>
                  </a:lnTo>
                  <a:lnTo>
                    <a:pt x="539682" y="320364"/>
                  </a:lnTo>
                  <a:lnTo>
                    <a:pt x="527042" y="366546"/>
                  </a:lnTo>
                  <a:lnTo>
                    <a:pt x="506927" y="409052"/>
                  </a:lnTo>
                  <a:lnTo>
                    <a:pt x="480114" y="447119"/>
                  </a:lnTo>
                  <a:lnTo>
                    <a:pt x="447380" y="479980"/>
                  </a:lnTo>
                  <a:lnTo>
                    <a:pt x="409504" y="506871"/>
                  </a:lnTo>
                  <a:lnTo>
                    <a:pt x="367263" y="527025"/>
                  </a:lnTo>
                  <a:lnTo>
                    <a:pt x="321434" y="539679"/>
                  </a:lnTo>
                  <a:lnTo>
                    <a:pt x="272795" y="544067"/>
                  </a:lnTo>
                  <a:lnTo>
                    <a:pt x="223703" y="539679"/>
                  </a:lnTo>
                  <a:lnTo>
                    <a:pt x="177521" y="527025"/>
                  </a:lnTo>
                  <a:lnTo>
                    <a:pt x="135015" y="506871"/>
                  </a:lnTo>
                  <a:lnTo>
                    <a:pt x="96948" y="479980"/>
                  </a:lnTo>
                  <a:lnTo>
                    <a:pt x="64087" y="447119"/>
                  </a:lnTo>
                  <a:lnTo>
                    <a:pt x="37196" y="409052"/>
                  </a:lnTo>
                  <a:lnTo>
                    <a:pt x="17042" y="366546"/>
                  </a:lnTo>
                  <a:lnTo>
                    <a:pt x="4388" y="320364"/>
                  </a:lnTo>
                  <a:lnTo>
                    <a:pt x="0" y="271272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3644" y="4453127"/>
              <a:ext cx="5812535" cy="4495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59992" y="4407408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2795" y="544067"/>
                  </a:moveTo>
                  <a:lnTo>
                    <a:pt x="223703" y="539679"/>
                  </a:lnTo>
                  <a:lnTo>
                    <a:pt x="177521" y="527025"/>
                  </a:lnTo>
                  <a:lnTo>
                    <a:pt x="135015" y="506871"/>
                  </a:lnTo>
                  <a:lnTo>
                    <a:pt x="96948" y="479980"/>
                  </a:lnTo>
                  <a:lnTo>
                    <a:pt x="64087" y="447119"/>
                  </a:lnTo>
                  <a:lnTo>
                    <a:pt x="37196" y="409052"/>
                  </a:lnTo>
                  <a:lnTo>
                    <a:pt x="17042" y="366546"/>
                  </a:lnTo>
                  <a:lnTo>
                    <a:pt x="4388" y="320364"/>
                  </a:lnTo>
                  <a:lnTo>
                    <a:pt x="0" y="271272"/>
                  </a:lnTo>
                  <a:lnTo>
                    <a:pt x="4388" y="222633"/>
                  </a:lnTo>
                  <a:lnTo>
                    <a:pt x="17042" y="176804"/>
                  </a:lnTo>
                  <a:lnTo>
                    <a:pt x="37196" y="134563"/>
                  </a:lnTo>
                  <a:lnTo>
                    <a:pt x="64087" y="96687"/>
                  </a:lnTo>
                  <a:lnTo>
                    <a:pt x="96948" y="63953"/>
                  </a:lnTo>
                  <a:lnTo>
                    <a:pt x="135015" y="37140"/>
                  </a:lnTo>
                  <a:lnTo>
                    <a:pt x="177521" y="17025"/>
                  </a:lnTo>
                  <a:lnTo>
                    <a:pt x="223703" y="4385"/>
                  </a:lnTo>
                  <a:lnTo>
                    <a:pt x="272795" y="0"/>
                  </a:lnTo>
                  <a:lnTo>
                    <a:pt x="321434" y="4385"/>
                  </a:lnTo>
                  <a:lnTo>
                    <a:pt x="367263" y="17025"/>
                  </a:lnTo>
                  <a:lnTo>
                    <a:pt x="409504" y="37140"/>
                  </a:lnTo>
                  <a:lnTo>
                    <a:pt x="447380" y="63953"/>
                  </a:lnTo>
                  <a:lnTo>
                    <a:pt x="480114" y="96687"/>
                  </a:lnTo>
                  <a:lnTo>
                    <a:pt x="506927" y="134563"/>
                  </a:lnTo>
                  <a:lnTo>
                    <a:pt x="527042" y="176804"/>
                  </a:lnTo>
                  <a:lnTo>
                    <a:pt x="539682" y="222633"/>
                  </a:lnTo>
                  <a:lnTo>
                    <a:pt x="544067" y="271272"/>
                  </a:lnTo>
                  <a:lnTo>
                    <a:pt x="539682" y="320364"/>
                  </a:lnTo>
                  <a:lnTo>
                    <a:pt x="527042" y="366546"/>
                  </a:lnTo>
                  <a:lnTo>
                    <a:pt x="506927" y="409052"/>
                  </a:lnTo>
                  <a:lnTo>
                    <a:pt x="480114" y="447119"/>
                  </a:lnTo>
                  <a:lnTo>
                    <a:pt x="447380" y="479980"/>
                  </a:lnTo>
                  <a:lnTo>
                    <a:pt x="409504" y="506871"/>
                  </a:lnTo>
                  <a:lnTo>
                    <a:pt x="367263" y="527025"/>
                  </a:lnTo>
                  <a:lnTo>
                    <a:pt x="321434" y="539679"/>
                  </a:lnTo>
                  <a:lnTo>
                    <a:pt x="272795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9992" y="4407408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0" y="271272"/>
                  </a:moveTo>
                  <a:lnTo>
                    <a:pt x="4388" y="222633"/>
                  </a:lnTo>
                  <a:lnTo>
                    <a:pt x="17042" y="176804"/>
                  </a:lnTo>
                  <a:lnTo>
                    <a:pt x="37196" y="134563"/>
                  </a:lnTo>
                  <a:lnTo>
                    <a:pt x="64087" y="96687"/>
                  </a:lnTo>
                  <a:lnTo>
                    <a:pt x="96948" y="63953"/>
                  </a:lnTo>
                  <a:lnTo>
                    <a:pt x="135015" y="37140"/>
                  </a:lnTo>
                  <a:lnTo>
                    <a:pt x="177521" y="17025"/>
                  </a:lnTo>
                  <a:lnTo>
                    <a:pt x="223703" y="4385"/>
                  </a:lnTo>
                  <a:lnTo>
                    <a:pt x="272795" y="0"/>
                  </a:lnTo>
                  <a:lnTo>
                    <a:pt x="321434" y="4385"/>
                  </a:lnTo>
                  <a:lnTo>
                    <a:pt x="367263" y="17025"/>
                  </a:lnTo>
                  <a:lnTo>
                    <a:pt x="409504" y="37140"/>
                  </a:lnTo>
                  <a:lnTo>
                    <a:pt x="447380" y="63953"/>
                  </a:lnTo>
                  <a:lnTo>
                    <a:pt x="480114" y="96687"/>
                  </a:lnTo>
                  <a:lnTo>
                    <a:pt x="506927" y="134563"/>
                  </a:lnTo>
                  <a:lnTo>
                    <a:pt x="527042" y="176804"/>
                  </a:lnTo>
                  <a:lnTo>
                    <a:pt x="539682" y="222633"/>
                  </a:lnTo>
                  <a:lnTo>
                    <a:pt x="544067" y="271272"/>
                  </a:lnTo>
                  <a:lnTo>
                    <a:pt x="539682" y="320364"/>
                  </a:lnTo>
                  <a:lnTo>
                    <a:pt x="527042" y="366546"/>
                  </a:lnTo>
                  <a:lnTo>
                    <a:pt x="506927" y="409052"/>
                  </a:lnTo>
                  <a:lnTo>
                    <a:pt x="480114" y="447119"/>
                  </a:lnTo>
                  <a:lnTo>
                    <a:pt x="447380" y="479980"/>
                  </a:lnTo>
                  <a:lnTo>
                    <a:pt x="409504" y="506871"/>
                  </a:lnTo>
                  <a:lnTo>
                    <a:pt x="367263" y="527025"/>
                  </a:lnTo>
                  <a:lnTo>
                    <a:pt x="321434" y="539679"/>
                  </a:lnTo>
                  <a:lnTo>
                    <a:pt x="272795" y="544067"/>
                  </a:lnTo>
                  <a:lnTo>
                    <a:pt x="223703" y="539679"/>
                  </a:lnTo>
                  <a:lnTo>
                    <a:pt x="177521" y="527025"/>
                  </a:lnTo>
                  <a:lnTo>
                    <a:pt x="135015" y="506871"/>
                  </a:lnTo>
                  <a:lnTo>
                    <a:pt x="96948" y="479980"/>
                  </a:lnTo>
                  <a:lnTo>
                    <a:pt x="64087" y="447119"/>
                  </a:lnTo>
                  <a:lnTo>
                    <a:pt x="37196" y="409052"/>
                  </a:lnTo>
                  <a:lnTo>
                    <a:pt x="17042" y="366546"/>
                  </a:lnTo>
                  <a:lnTo>
                    <a:pt x="4388" y="320364"/>
                  </a:lnTo>
                  <a:lnTo>
                    <a:pt x="0" y="271272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7528" y="5105400"/>
              <a:ext cx="5978651" cy="4495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6924" y="5059679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1272" y="544067"/>
                  </a:moveTo>
                  <a:lnTo>
                    <a:pt x="222633" y="539679"/>
                  </a:lnTo>
                  <a:lnTo>
                    <a:pt x="176804" y="527025"/>
                  </a:lnTo>
                  <a:lnTo>
                    <a:pt x="134563" y="506871"/>
                  </a:lnTo>
                  <a:lnTo>
                    <a:pt x="96687" y="479980"/>
                  </a:lnTo>
                  <a:lnTo>
                    <a:pt x="63953" y="447119"/>
                  </a:lnTo>
                  <a:lnTo>
                    <a:pt x="37140" y="409052"/>
                  </a:lnTo>
                  <a:lnTo>
                    <a:pt x="17025" y="366546"/>
                  </a:lnTo>
                  <a:lnTo>
                    <a:pt x="4385" y="320364"/>
                  </a:lnTo>
                  <a:lnTo>
                    <a:pt x="0" y="271272"/>
                  </a:lnTo>
                  <a:lnTo>
                    <a:pt x="4385" y="222633"/>
                  </a:lnTo>
                  <a:lnTo>
                    <a:pt x="17025" y="176804"/>
                  </a:lnTo>
                  <a:lnTo>
                    <a:pt x="37140" y="134563"/>
                  </a:lnTo>
                  <a:lnTo>
                    <a:pt x="63953" y="96687"/>
                  </a:lnTo>
                  <a:lnTo>
                    <a:pt x="96687" y="63953"/>
                  </a:lnTo>
                  <a:lnTo>
                    <a:pt x="134563" y="37140"/>
                  </a:lnTo>
                  <a:lnTo>
                    <a:pt x="176804" y="17025"/>
                  </a:lnTo>
                  <a:lnTo>
                    <a:pt x="222633" y="4385"/>
                  </a:lnTo>
                  <a:lnTo>
                    <a:pt x="271272" y="0"/>
                  </a:lnTo>
                  <a:lnTo>
                    <a:pt x="320364" y="4385"/>
                  </a:lnTo>
                  <a:lnTo>
                    <a:pt x="366546" y="17025"/>
                  </a:lnTo>
                  <a:lnTo>
                    <a:pt x="409052" y="37140"/>
                  </a:lnTo>
                  <a:lnTo>
                    <a:pt x="447119" y="63953"/>
                  </a:lnTo>
                  <a:lnTo>
                    <a:pt x="479980" y="96687"/>
                  </a:lnTo>
                  <a:lnTo>
                    <a:pt x="506871" y="134563"/>
                  </a:lnTo>
                  <a:lnTo>
                    <a:pt x="527025" y="176804"/>
                  </a:lnTo>
                  <a:lnTo>
                    <a:pt x="539679" y="222633"/>
                  </a:lnTo>
                  <a:lnTo>
                    <a:pt x="544067" y="271272"/>
                  </a:lnTo>
                  <a:lnTo>
                    <a:pt x="539679" y="320364"/>
                  </a:lnTo>
                  <a:lnTo>
                    <a:pt x="527025" y="366546"/>
                  </a:lnTo>
                  <a:lnTo>
                    <a:pt x="506871" y="409052"/>
                  </a:lnTo>
                  <a:lnTo>
                    <a:pt x="479980" y="447119"/>
                  </a:lnTo>
                  <a:lnTo>
                    <a:pt x="447119" y="479980"/>
                  </a:lnTo>
                  <a:lnTo>
                    <a:pt x="409052" y="506871"/>
                  </a:lnTo>
                  <a:lnTo>
                    <a:pt x="366546" y="527025"/>
                  </a:lnTo>
                  <a:lnTo>
                    <a:pt x="320364" y="539679"/>
                  </a:lnTo>
                  <a:lnTo>
                    <a:pt x="271272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6924" y="5059679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0" y="271272"/>
                  </a:moveTo>
                  <a:lnTo>
                    <a:pt x="4385" y="222633"/>
                  </a:lnTo>
                  <a:lnTo>
                    <a:pt x="17025" y="176804"/>
                  </a:lnTo>
                  <a:lnTo>
                    <a:pt x="37140" y="134563"/>
                  </a:lnTo>
                  <a:lnTo>
                    <a:pt x="63953" y="96687"/>
                  </a:lnTo>
                  <a:lnTo>
                    <a:pt x="96687" y="63953"/>
                  </a:lnTo>
                  <a:lnTo>
                    <a:pt x="134563" y="37140"/>
                  </a:lnTo>
                  <a:lnTo>
                    <a:pt x="176804" y="17025"/>
                  </a:lnTo>
                  <a:lnTo>
                    <a:pt x="222633" y="4385"/>
                  </a:lnTo>
                  <a:lnTo>
                    <a:pt x="271272" y="0"/>
                  </a:lnTo>
                  <a:lnTo>
                    <a:pt x="320364" y="4385"/>
                  </a:lnTo>
                  <a:lnTo>
                    <a:pt x="366546" y="17025"/>
                  </a:lnTo>
                  <a:lnTo>
                    <a:pt x="409052" y="37140"/>
                  </a:lnTo>
                  <a:lnTo>
                    <a:pt x="447119" y="63953"/>
                  </a:lnTo>
                  <a:lnTo>
                    <a:pt x="479980" y="96687"/>
                  </a:lnTo>
                  <a:lnTo>
                    <a:pt x="506871" y="134563"/>
                  </a:lnTo>
                  <a:lnTo>
                    <a:pt x="527025" y="176804"/>
                  </a:lnTo>
                  <a:lnTo>
                    <a:pt x="539679" y="222633"/>
                  </a:lnTo>
                  <a:lnTo>
                    <a:pt x="544067" y="271272"/>
                  </a:lnTo>
                  <a:lnTo>
                    <a:pt x="539679" y="320364"/>
                  </a:lnTo>
                  <a:lnTo>
                    <a:pt x="527025" y="366546"/>
                  </a:lnTo>
                  <a:lnTo>
                    <a:pt x="506871" y="409052"/>
                  </a:lnTo>
                  <a:lnTo>
                    <a:pt x="479980" y="447119"/>
                  </a:lnTo>
                  <a:lnTo>
                    <a:pt x="447119" y="479980"/>
                  </a:lnTo>
                  <a:lnTo>
                    <a:pt x="409052" y="506871"/>
                  </a:lnTo>
                  <a:lnTo>
                    <a:pt x="366546" y="527025"/>
                  </a:lnTo>
                  <a:lnTo>
                    <a:pt x="320364" y="539679"/>
                  </a:lnTo>
                  <a:lnTo>
                    <a:pt x="271272" y="544067"/>
                  </a:lnTo>
                  <a:lnTo>
                    <a:pt x="222633" y="539679"/>
                  </a:lnTo>
                  <a:lnTo>
                    <a:pt x="176804" y="527025"/>
                  </a:lnTo>
                  <a:lnTo>
                    <a:pt x="134563" y="506871"/>
                  </a:lnTo>
                  <a:lnTo>
                    <a:pt x="96687" y="479980"/>
                  </a:lnTo>
                  <a:lnTo>
                    <a:pt x="63953" y="447119"/>
                  </a:lnTo>
                  <a:lnTo>
                    <a:pt x="37140" y="409052"/>
                  </a:lnTo>
                  <a:lnTo>
                    <a:pt x="17025" y="366546"/>
                  </a:lnTo>
                  <a:lnTo>
                    <a:pt x="4385" y="320364"/>
                  </a:lnTo>
                  <a:lnTo>
                    <a:pt x="0" y="271272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912" y="5757671"/>
              <a:ext cx="6335267" cy="45110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544824" y="2504972"/>
            <a:ext cx="2260600" cy="36290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15" dirty="0">
                <a:latin typeface="Calibri"/>
                <a:cs typeface="Calibri"/>
              </a:rPr>
              <a:t>Planning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</a:pPr>
            <a:r>
              <a:rPr sz="2200" spc="5" dirty="0">
                <a:latin typeface="Calibri"/>
                <a:cs typeface="Calibri"/>
              </a:rPr>
              <a:t>Execution</a:t>
            </a:r>
            <a:endParaRPr sz="2200">
              <a:latin typeface="Calibri"/>
              <a:cs typeface="Calibri"/>
            </a:endParaRPr>
          </a:p>
          <a:p>
            <a:pPr marL="370840" marR="5080" indent="162560">
              <a:lnSpc>
                <a:spcPct val="194500"/>
              </a:lnSpc>
              <a:spcBef>
                <a:spcPts val="15"/>
              </a:spcBef>
            </a:pPr>
            <a:r>
              <a:rPr sz="2200" spc="5" dirty="0">
                <a:latin typeface="Calibri"/>
                <a:cs typeface="Calibri"/>
              </a:rPr>
              <a:t>s</a:t>
            </a:r>
            <a:r>
              <a:rPr sz="2200" spc="25" dirty="0">
                <a:latin typeface="Calibri"/>
                <a:cs typeface="Calibri"/>
              </a:rPr>
              <a:t>u</a:t>
            </a:r>
            <a:r>
              <a:rPr sz="2200" spc="15" dirty="0">
                <a:latin typeface="Calibri"/>
                <a:cs typeface="Calibri"/>
              </a:rPr>
              <a:t>mmari</a:t>
            </a:r>
            <a:r>
              <a:rPr sz="2200" spc="-25" dirty="0">
                <a:latin typeface="Calibri"/>
                <a:cs typeface="Calibri"/>
              </a:rPr>
              <a:t>z</a:t>
            </a:r>
            <a:r>
              <a:rPr sz="2200" spc="-30" dirty="0">
                <a:latin typeface="Calibri"/>
                <a:cs typeface="Calibri"/>
              </a:rPr>
              <a:t>a</a:t>
            </a:r>
            <a:r>
              <a:rPr sz="2200" spc="20" dirty="0">
                <a:latin typeface="Calibri"/>
                <a:cs typeface="Calibri"/>
              </a:rPr>
              <a:t>t</a:t>
            </a:r>
            <a:r>
              <a:rPr sz="2200" spc="5" dirty="0">
                <a:latin typeface="Calibri"/>
                <a:cs typeface="Calibri"/>
              </a:rPr>
              <a:t>i</a:t>
            </a:r>
            <a:r>
              <a:rPr sz="2200" spc="20" dirty="0">
                <a:latin typeface="Calibri"/>
                <a:cs typeface="Calibri"/>
              </a:rPr>
              <a:t>o</a:t>
            </a:r>
            <a:r>
              <a:rPr sz="2200" spc="10" dirty="0">
                <a:latin typeface="Calibri"/>
                <a:cs typeface="Calibri"/>
              </a:rPr>
              <a:t>n  </a:t>
            </a:r>
            <a:r>
              <a:rPr sz="2200" spc="5" dirty="0">
                <a:latin typeface="Calibri"/>
                <a:cs typeface="Calibri"/>
              </a:rPr>
              <a:t>Presentation 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Identification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10" dirty="0">
                <a:latin typeface="Calibri"/>
                <a:cs typeface="Calibri"/>
              </a:rPr>
              <a:t>scheduling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6497" y="5709666"/>
            <a:ext cx="548640" cy="548640"/>
            <a:chOff x="936497" y="5709666"/>
            <a:chExt cx="548640" cy="548640"/>
          </a:xfrm>
        </p:grpSpPr>
        <p:sp>
          <p:nvSpPr>
            <p:cNvPr id="26" name="object 26"/>
            <p:cNvSpPr/>
            <p:nvPr/>
          </p:nvSpPr>
          <p:spPr>
            <a:xfrm>
              <a:off x="938783" y="5711952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272795" y="544067"/>
                  </a:moveTo>
                  <a:lnTo>
                    <a:pt x="223703" y="539682"/>
                  </a:lnTo>
                  <a:lnTo>
                    <a:pt x="177521" y="527042"/>
                  </a:lnTo>
                  <a:lnTo>
                    <a:pt x="135015" y="506927"/>
                  </a:lnTo>
                  <a:lnTo>
                    <a:pt x="96948" y="480114"/>
                  </a:lnTo>
                  <a:lnTo>
                    <a:pt x="64087" y="447380"/>
                  </a:lnTo>
                  <a:lnTo>
                    <a:pt x="37196" y="409504"/>
                  </a:lnTo>
                  <a:lnTo>
                    <a:pt x="17042" y="367263"/>
                  </a:lnTo>
                  <a:lnTo>
                    <a:pt x="4388" y="321434"/>
                  </a:lnTo>
                  <a:lnTo>
                    <a:pt x="0" y="272795"/>
                  </a:lnTo>
                  <a:lnTo>
                    <a:pt x="4388" y="223703"/>
                  </a:lnTo>
                  <a:lnTo>
                    <a:pt x="17042" y="177521"/>
                  </a:lnTo>
                  <a:lnTo>
                    <a:pt x="37196" y="135015"/>
                  </a:lnTo>
                  <a:lnTo>
                    <a:pt x="64087" y="96948"/>
                  </a:lnTo>
                  <a:lnTo>
                    <a:pt x="96948" y="64087"/>
                  </a:lnTo>
                  <a:lnTo>
                    <a:pt x="135015" y="37196"/>
                  </a:lnTo>
                  <a:lnTo>
                    <a:pt x="177521" y="17042"/>
                  </a:lnTo>
                  <a:lnTo>
                    <a:pt x="223703" y="4388"/>
                  </a:lnTo>
                  <a:lnTo>
                    <a:pt x="272795" y="0"/>
                  </a:lnTo>
                  <a:lnTo>
                    <a:pt x="321434" y="4388"/>
                  </a:lnTo>
                  <a:lnTo>
                    <a:pt x="367263" y="17042"/>
                  </a:lnTo>
                  <a:lnTo>
                    <a:pt x="409504" y="37196"/>
                  </a:lnTo>
                  <a:lnTo>
                    <a:pt x="447380" y="64087"/>
                  </a:lnTo>
                  <a:lnTo>
                    <a:pt x="480114" y="96948"/>
                  </a:lnTo>
                  <a:lnTo>
                    <a:pt x="506927" y="135015"/>
                  </a:lnTo>
                  <a:lnTo>
                    <a:pt x="527042" y="177521"/>
                  </a:lnTo>
                  <a:lnTo>
                    <a:pt x="539682" y="223703"/>
                  </a:lnTo>
                  <a:lnTo>
                    <a:pt x="544067" y="272795"/>
                  </a:lnTo>
                  <a:lnTo>
                    <a:pt x="539682" y="321434"/>
                  </a:lnTo>
                  <a:lnTo>
                    <a:pt x="527042" y="367263"/>
                  </a:lnTo>
                  <a:lnTo>
                    <a:pt x="506927" y="409504"/>
                  </a:lnTo>
                  <a:lnTo>
                    <a:pt x="480114" y="447380"/>
                  </a:lnTo>
                  <a:lnTo>
                    <a:pt x="447380" y="480114"/>
                  </a:lnTo>
                  <a:lnTo>
                    <a:pt x="409504" y="506927"/>
                  </a:lnTo>
                  <a:lnTo>
                    <a:pt x="367263" y="527042"/>
                  </a:lnTo>
                  <a:lnTo>
                    <a:pt x="321434" y="539682"/>
                  </a:lnTo>
                  <a:lnTo>
                    <a:pt x="272795" y="5440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38783" y="5711952"/>
              <a:ext cx="544195" cy="544195"/>
            </a:xfrm>
            <a:custGeom>
              <a:avLst/>
              <a:gdLst/>
              <a:ahLst/>
              <a:cxnLst/>
              <a:rect l="l" t="t" r="r" b="b"/>
              <a:pathLst>
                <a:path w="544194" h="544195">
                  <a:moveTo>
                    <a:pt x="0" y="272795"/>
                  </a:moveTo>
                  <a:lnTo>
                    <a:pt x="4388" y="223703"/>
                  </a:lnTo>
                  <a:lnTo>
                    <a:pt x="17042" y="177521"/>
                  </a:lnTo>
                  <a:lnTo>
                    <a:pt x="37196" y="135015"/>
                  </a:lnTo>
                  <a:lnTo>
                    <a:pt x="64087" y="96948"/>
                  </a:lnTo>
                  <a:lnTo>
                    <a:pt x="96948" y="64087"/>
                  </a:lnTo>
                  <a:lnTo>
                    <a:pt x="135015" y="37196"/>
                  </a:lnTo>
                  <a:lnTo>
                    <a:pt x="177521" y="17042"/>
                  </a:lnTo>
                  <a:lnTo>
                    <a:pt x="223703" y="4388"/>
                  </a:lnTo>
                  <a:lnTo>
                    <a:pt x="272795" y="0"/>
                  </a:lnTo>
                  <a:lnTo>
                    <a:pt x="321434" y="4388"/>
                  </a:lnTo>
                  <a:lnTo>
                    <a:pt x="367263" y="17042"/>
                  </a:lnTo>
                  <a:lnTo>
                    <a:pt x="409504" y="37196"/>
                  </a:lnTo>
                  <a:lnTo>
                    <a:pt x="447380" y="64087"/>
                  </a:lnTo>
                  <a:lnTo>
                    <a:pt x="480114" y="96948"/>
                  </a:lnTo>
                  <a:lnTo>
                    <a:pt x="506927" y="135015"/>
                  </a:lnTo>
                  <a:lnTo>
                    <a:pt x="527042" y="177521"/>
                  </a:lnTo>
                  <a:lnTo>
                    <a:pt x="539682" y="223703"/>
                  </a:lnTo>
                  <a:lnTo>
                    <a:pt x="544067" y="272795"/>
                  </a:lnTo>
                  <a:lnTo>
                    <a:pt x="539682" y="321434"/>
                  </a:lnTo>
                  <a:lnTo>
                    <a:pt x="527042" y="367263"/>
                  </a:lnTo>
                  <a:lnTo>
                    <a:pt x="506927" y="409504"/>
                  </a:lnTo>
                  <a:lnTo>
                    <a:pt x="480114" y="447380"/>
                  </a:lnTo>
                  <a:lnTo>
                    <a:pt x="447380" y="480114"/>
                  </a:lnTo>
                  <a:lnTo>
                    <a:pt x="409504" y="506927"/>
                  </a:lnTo>
                  <a:lnTo>
                    <a:pt x="367263" y="527042"/>
                  </a:lnTo>
                  <a:lnTo>
                    <a:pt x="321434" y="539682"/>
                  </a:lnTo>
                  <a:lnTo>
                    <a:pt x="272795" y="544067"/>
                  </a:lnTo>
                  <a:lnTo>
                    <a:pt x="223703" y="539682"/>
                  </a:lnTo>
                  <a:lnTo>
                    <a:pt x="177521" y="527042"/>
                  </a:lnTo>
                  <a:lnTo>
                    <a:pt x="135015" y="506927"/>
                  </a:lnTo>
                  <a:lnTo>
                    <a:pt x="96948" y="480114"/>
                  </a:lnTo>
                  <a:lnTo>
                    <a:pt x="64087" y="447380"/>
                  </a:lnTo>
                  <a:lnTo>
                    <a:pt x="37196" y="409504"/>
                  </a:lnTo>
                  <a:lnTo>
                    <a:pt x="17042" y="367263"/>
                  </a:lnTo>
                  <a:lnTo>
                    <a:pt x="4388" y="321434"/>
                  </a:lnTo>
                  <a:lnTo>
                    <a:pt x="0" y="272795"/>
                  </a:lnTo>
                </a:path>
              </a:pathLst>
            </a:custGeom>
            <a:ln w="4572">
              <a:solidFill>
                <a:srgbClr val="4472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6244F0-E0AE-4042-8572-6F2499149F23}"/>
                  </a:ext>
                </a:extLst>
              </p14:cNvPr>
              <p14:cNvContentPartPr/>
              <p14:nvPr/>
            </p14:nvContentPartPr>
            <p14:xfrm>
              <a:off x="2652840" y="2629440"/>
              <a:ext cx="2255400" cy="1531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6244F0-E0AE-4042-8572-6F2499149F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43480" y="2620080"/>
                <a:ext cx="2274120" cy="154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256" y="1586483"/>
            <a:ext cx="2821305" cy="4607560"/>
          </a:xfrm>
          <a:prstGeom prst="rect">
            <a:avLst/>
          </a:prstGeom>
          <a:solidFill>
            <a:srgbClr val="DAE2F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112395" marR="105410" indent="-3175" algn="ctr">
              <a:lnSpc>
                <a:spcPct val="89900"/>
              </a:lnSpc>
              <a:spcBef>
                <a:spcPts val="3015"/>
              </a:spcBef>
            </a:pPr>
            <a:r>
              <a:rPr sz="3800" spc="-45" dirty="0">
                <a:latin typeface="Calibri"/>
                <a:cs typeface="Calibri"/>
              </a:rPr>
              <a:t>Project </a:t>
            </a:r>
            <a:r>
              <a:rPr sz="3800" spc="-40" dirty="0">
                <a:latin typeface="Calibri"/>
                <a:cs typeface="Calibri"/>
              </a:rPr>
              <a:t> </a:t>
            </a:r>
            <a:r>
              <a:rPr sz="3800" spc="-50" dirty="0">
                <a:latin typeface="Calibri"/>
                <a:cs typeface="Calibri"/>
              </a:rPr>
              <a:t>Procurement </a:t>
            </a:r>
            <a:r>
              <a:rPr sz="3800" spc="-844" dirty="0">
                <a:latin typeface="Calibri"/>
                <a:cs typeface="Calibri"/>
              </a:rPr>
              <a:t> </a:t>
            </a:r>
            <a:r>
              <a:rPr sz="3800" spc="-70" dirty="0">
                <a:latin typeface="Calibri"/>
                <a:cs typeface="Calibri"/>
              </a:rPr>
              <a:t>M</a:t>
            </a:r>
            <a:r>
              <a:rPr sz="3800" spc="-5" dirty="0">
                <a:latin typeface="Calibri"/>
                <a:cs typeface="Calibri"/>
              </a:rPr>
              <a:t>a</a:t>
            </a:r>
            <a:r>
              <a:rPr sz="3800" spc="-30" dirty="0">
                <a:latin typeface="Calibri"/>
                <a:cs typeface="Calibri"/>
              </a:rPr>
              <a:t>n</a:t>
            </a:r>
            <a:r>
              <a:rPr sz="3800" spc="-45" dirty="0">
                <a:latin typeface="Calibri"/>
                <a:cs typeface="Calibri"/>
              </a:rPr>
              <a:t>a</a:t>
            </a:r>
            <a:r>
              <a:rPr sz="3800" spc="-50" dirty="0">
                <a:latin typeface="Calibri"/>
                <a:cs typeface="Calibri"/>
              </a:rPr>
              <a:t>g</a:t>
            </a:r>
            <a:r>
              <a:rPr sz="3800" spc="-40" dirty="0">
                <a:latin typeface="Calibri"/>
                <a:cs typeface="Calibri"/>
              </a:rPr>
              <a:t>e</a:t>
            </a:r>
            <a:r>
              <a:rPr sz="3800" spc="-45" dirty="0">
                <a:latin typeface="Calibri"/>
                <a:cs typeface="Calibri"/>
              </a:rPr>
              <a:t>m</a:t>
            </a:r>
            <a:r>
              <a:rPr sz="3800" dirty="0">
                <a:latin typeface="Calibri"/>
                <a:cs typeface="Calibri"/>
              </a:rPr>
              <a:t>e</a:t>
            </a:r>
            <a:r>
              <a:rPr sz="3800" spc="-70" dirty="0">
                <a:latin typeface="Calibri"/>
                <a:cs typeface="Calibri"/>
              </a:rPr>
              <a:t>n</a:t>
            </a:r>
            <a:r>
              <a:rPr sz="3800" spc="-30" dirty="0">
                <a:latin typeface="Calibri"/>
                <a:cs typeface="Calibri"/>
              </a:rPr>
              <a:t>t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46178" y="1673352"/>
            <a:ext cx="67310" cy="4498975"/>
            <a:chOff x="3546178" y="1673352"/>
            <a:chExt cx="67310" cy="4498975"/>
          </a:xfrm>
        </p:grpSpPr>
        <p:sp>
          <p:nvSpPr>
            <p:cNvPr id="4" name="object 4"/>
            <p:cNvSpPr/>
            <p:nvPr/>
          </p:nvSpPr>
          <p:spPr>
            <a:xfrm>
              <a:off x="3557270" y="1690116"/>
              <a:ext cx="38735" cy="4464050"/>
            </a:xfrm>
            <a:custGeom>
              <a:avLst/>
              <a:gdLst/>
              <a:ahLst/>
              <a:cxnLst/>
              <a:rect l="l" t="t" r="r" b="b"/>
              <a:pathLst>
                <a:path w="38735" h="4464050">
                  <a:moveTo>
                    <a:pt x="25653" y="4463796"/>
                  </a:moveTo>
                  <a:lnTo>
                    <a:pt x="10413" y="4463796"/>
                  </a:lnTo>
                  <a:lnTo>
                    <a:pt x="5396" y="4398882"/>
                  </a:lnTo>
                  <a:lnTo>
                    <a:pt x="3125" y="4338811"/>
                  </a:lnTo>
                  <a:lnTo>
                    <a:pt x="2962" y="4282891"/>
                  </a:lnTo>
                  <a:lnTo>
                    <a:pt x="4267" y="4230433"/>
                  </a:lnTo>
                  <a:lnTo>
                    <a:pt x="6399" y="4180748"/>
                  </a:lnTo>
                  <a:lnTo>
                    <a:pt x="8720" y="4133144"/>
                  </a:lnTo>
                  <a:lnTo>
                    <a:pt x="10589" y="4086933"/>
                  </a:lnTo>
                  <a:lnTo>
                    <a:pt x="11366" y="4041424"/>
                  </a:lnTo>
                  <a:lnTo>
                    <a:pt x="10413" y="3995927"/>
                  </a:lnTo>
                  <a:lnTo>
                    <a:pt x="9382" y="3957002"/>
                  </a:lnTo>
                  <a:lnTo>
                    <a:pt x="9424" y="3915163"/>
                  </a:lnTo>
                  <a:lnTo>
                    <a:pt x="10248" y="3870598"/>
                  </a:lnTo>
                  <a:lnTo>
                    <a:pt x="14535" y="3722391"/>
                  </a:lnTo>
                  <a:lnTo>
                    <a:pt x="15607" y="3668770"/>
                  </a:lnTo>
                  <a:lnTo>
                    <a:pt x="16019" y="3613350"/>
                  </a:lnTo>
                  <a:lnTo>
                    <a:pt x="15483" y="3556315"/>
                  </a:lnTo>
                  <a:lnTo>
                    <a:pt x="13711" y="3497851"/>
                  </a:lnTo>
                  <a:lnTo>
                    <a:pt x="10413" y="3438143"/>
                  </a:lnTo>
                  <a:lnTo>
                    <a:pt x="7327" y="3375990"/>
                  </a:lnTo>
                  <a:lnTo>
                    <a:pt x="6755" y="3320942"/>
                  </a:lnTo>
                  <a:lnTo>
                    <a:pt x="8013" y="3271234"/>
                  </a:lnTo>
                  <a:lnTo>
                    <a:pt x="10413" y="3225101"/>
                  </a:lnTo>
                  <a:lnTo>
                    <a:pt x="13270" y="3180778"/>
                  </a:lnTo>
                  <a:lnTo>
                    <a:pt x="15899" y="3136501"/>
                  </a:lnTo>
                  <a:lnTo>
                    <a:pt x="17614" y="3090505"/>
                  </a:lnTo>
                  <a:lnTo>
                    <a:pt x="17728" y="3041026"/>
                  </a:lnTo>
                  <a:lnTo>
                    <a:pt x="15556" y="2986297"/>
                  </a:lnTo>
                  <a:lnTo>
                    <a:pt x="6367" y="2874766"/>
                  </a:lnTo>
                  <a:lnTo>
                    <a:pt x="4507" y="2826420"/>
                  </a:lnTo>
                  <a:lnTo>
                    <a:pt x="4420" y="2779123"/>
                  </a:lnTo>
                  <a:lnTo>
                    <a:pt x="5693" y="2732480"/>
                  </a:lnTo>
                  <a:lnTo>
                    <a:pt x="7916" y="2686095"/>
                  </a:lnTo>
                  <a:lnTo>
                    <a:pt x="13559" y="2592517"/>
                  </a:lnTo>
                  <a:lnTo>
                    <a:pt x="16157" y="2544534"/>
                  </a:lnTo>
                  <a:lnTo>
                    <a:pt x="18054" y="2495227"/>
                  </a:lnTo>
                  <a:lnTo>
                    <a:pt x="18841" y="2444201"/>
                  </a:lnTo>
                  <a:lnTo>
                    <a:pt x="18104" y="2391060"/>
                  </a:lnTo>
                  <a:lnTo>
                    <a:pt x="15432" y="2335411"/>
                  </a:lnTo>
                  <a:lnTo>
                    <a:pt x="10413" y="2276856"/>
                  </a:lnTo>
                  <a:lnTo>
                    <a:pt x="4919" y="2218126"/>
                  </a:lnTo>
                  <a:lnTo>
                    <a:pt x="1577" y="2161420"/>
                  </a:lnTo>
                  <a:lnTo>
                    <a:pt x="49" y="2106595"/>
                  </a:lnTo>
                  <a:lnTo>
                    <a:pt x="0" y="2053509"/>
                  </a:lnTo>
                  <a:lnTo>
                    <a:pt x="1090" y="2002022"/>
                  </a:lnTo>
                  <a:lnTo>
                    <a:pt x="2984" y="1951992"/>
                  </a:lnTo>
                  <a:lnTo>
                    <a:pt x="10113" y="1809225"/>
                  </a:lnTo>
                  <a:lnTo>
                    <a:pt x="11849" y="1763607"/>
                  </a:lnTo>
                  <a:lnTo>
                    <a:pt x="12702" y="1718737"/>
                  </a:lnTo>
                  <a:lnTo>
                    <a:pt x="12336" y="1674475"/>
                  </a:lnTo>
                  <a:lnTo>
                    <a:pt x="10413" y="1630679"/>
                  </a:lnTo>
                  <a:lnTo>
                    <a:pt x="6851" y="1569728"/>
                  </a:lnTo>
                  <a:lnTo>
                    <a:pt x="4267" y="1513229"/>
                  </a:lnTo>
                  <a:lnTo>
                    <a:pt x="2624" y="1460217"/>
                  </a:lnTo>
                  <a:lnTo>
                    <a:pt x="1884" y="1409727"/>
                  </a:lnTo>
                  <a:lnTo>
                    <a:pt x="2009" y="1360791"/>
                  </a:lnTo>
                  <a:lnTo>
                    <a:pt x="2962" y="1312446"/>
                  </a:lnTo>
                  <a:lnTo>
                    <a:pt x="4706" y="1263724"/>
                  </a:lnTo>
                  <a:lnTo>
                    <a:pt x="7202" y="1213660"/>
                  </a:lnTo>
                  <a:lnTo>
                    <a:pt x="13092" y="1115492"/>
                  </a:lnTo>
                  <a:lnTo>
                    <a:pt x="15298" y="1066674"/>
                  </a:lnTo>
                  <a:lnTo>
                    <a:pt x="17008" y="1015513"/>
                  </a:lnTo>
                  <a:lnTo>
                    <a:pt x="18204" y="962689"/>
                  </a:lnTo>
                  <a:lnTo>
                    <a:pt x="18863" y="908883"/>
                  </a:lnTo>
                  <a:lnTo>
                    <a:pt x="18966" y="854775"/>
                  </a:lnTo>
                  <a:lnTo>
                    <a:pt x="18492" y="801044"/>
                  </a:lnTo>
                  <a:lnTo>
                    <a:pt x="17420" y="748372"/>
                  </a:lnTo>
                  <a:lnTo>
                    <a:pt x="15730" y="697437"/>
                  </a:lnTo>
                  <a:lnTo>
                    <a:pt x="13401" y="648921"/>
                  </a:lnTo>
                  <a:lnTo>
                    <a:pt x="10413" y="603504"/>
                  </a:lnTo>
                  <a:lnTo>
                    <a:pt x="8143" y="563341"/>
                  </a:lnTo>
                  <a:lnTo>
                    <a:pt x="7238" y="522612"/>
                  </a:lnTo>
                  <a:lnTo>
                    <a:pt x="7413" y="480941"/>
                  </a:lnTo>
                  <a:lnTo>
                    <a:pt x="8381" y="437952"/>
                  </a:lnTo>
                  <a:lnTo>
                    <a:pt x="13191" y="297323"/>
                  </a:lnTo>
                  <a:lnTo>
                    <a:pt x="14477" y="245307"/>
                  </a:lnTo>
                  <a:lnTo>
                    <a:pt x="15128" y="190095"/>
                  </a:lnTo>
                  <a:lnTo>
                    <a:pt x="14858" y="131310"/>
                  </a:lnTo>
                  <a:lnTo>
                    <a:pt x="13382" y="68579"/>
                  </a:lnTo>
                  <a:lnTo>
                    <a:pt x="10413" y="1524"/>
                  </a:lnTo>
                  <a:lnTo>
                    <a:pt x="16509" y="0"/>
                  </a:lnTo>
                  <a:lnTo>
                    <a:pt x="19557" y="0"/>
                  </a:lnTo>
                  <a:lnTo>
                    <a:pt x="25653" y="1524"/>
                  </a:lnTo>
                  <a:lnTo>
                    <a:pt x="25900" y="67420"/>
                  </a:lnTo>
                  <a:lnTo>
                    <a:pt x="25068" y="125443"/>
                  </a:lnTo>
                  <a:lnTo>
                    <a:pt x="23541" y="177321"/>
                  </a:lnTo>
                  <a:lnTo>
                    <a:pt x="19938" y="269557"/>
                  </a:lnTo>
                  <a:lnTo>
                    <a:pt x="18630" y="313370"/>
                  </a:lnTo>
                  <a:lnTo>
                    <a:pt x="18164" y="357952"/>
                  </a:lnTo>
                  <a:lnTo>
                    <a:pt x="18923" y="405030"/>
                  </a:lnTo>
                  <a:lnTo>
                    <a:pt x="21291" y="456332"/>
                  </a:lnTo>
                  <a:lnTo>
                    <a:pt x="25653" y="513587"/>
                  </a:lnTo>
                  <a:lnTo>
                    <a:pt x="30654" y="586489"/>
                  </a:lnTo>
                  <a:lnTo>
                    <a:pt x="32511" y="653319"/>
                  </a:lnTo>
                  <a:lnTo>
                    <a:pt x="32082" y="714291"/>
                  </a:lnTo>
                  <a:lnTo>
                    <a:pt x="30225" y="769620"/>
                  </a:lnTo>
                  <a:lnTo>
                    <a:pt x="25653" y="864203"/>
                  </a:lnTo>
                  <a:lnTo>
                    <a:pt x="24653" y="903886"/>
                  </a:lnTo>
                  <a:lnTo>
                    <a:pt x="25653" y="938784"/>
                  </a:lnTo>
                  <a:lnTo>
                    <a:pt x="26702" y="961603"/>
                  </a:lnTo>
                  <a:lnTo>
                    <a:pt x="27118" y="990398"/>
                  </a:lnTo>
                  <a:lnTo>
                    <a:pt x="27026" y="1024763"/>
                  </a:lnTo>
                  <a:lnTo>
                    <a:pt x="25819" y="1108567"/>
                  </a:lnTo>
                  <a:lnTo>
                    <a:pt x="24080" y="1209752"/>
                  </a:lnTo>
                  <a:lnTo>
                    <a:pt x="23322" y="1265842"/>
                  </a:lnTo>
                  <a:lnTo>
                    <a:pt x="22806" y="1325054"/>
                  </a:lnTo>
                  <a:lnTo>
                    <a:pt x="22656" y="1386980"/>
                  </a:lnTo>
                  <a:lnTo>
                    <a:pt x="22998" y="1451211"/>
                  </a:lnTo>
                  <a:lnTo>
                    <a:pt x="23955" y="1517340"/>
                  </a:lnTo>
                  <a:lnTo>
                    <a:pt x="25653" y="1584960"/>
                  </a:lnTo>
                  <a:lnTo>
                    <a:pt x="27052" y="1667275"/>
                  </a:lnTo>
                  <a:lnTo>
                    <a:pt x="26970" y="1738006"/>
                  </a:lnTo>
                  <a:lnTo>
                    <a:pt x="25845" y="1798915"/>
                  </a:lnTo>
                  <a:lnTo>
                    <a:pt x="24117" y="1851769"/>
                  </a:lnTo>
                  <a:lnTo>
                    <a:pt x="20605" y="1940369"/>
                  </a:lnTo>
                  <a:lnTo>
                    <a:pt x="19700" y="1979644"/>
                  </a:lnTo>
                  <a:lnTo>
                    <a:pt x="19947" y="2017922"/>
                  </a:lnTo>
                  <a:lnTo>
                    <a:pt x="21785" y="2056968"/>
                  </a:lnTo>
                  <a:lnTo>
                    <a:pt x="25653" y="2098548"/>
                  </a:lnTo>
                  <a:lnTo>
                    <a:pt x="29850" y="2141444"/>
                  </a:lnTo>
                  <a:lnTo>
                    <a:pt x="33261" y="2183855"/>
                  </a:lnTo>
                  <a:lnTo>
                    <a:pt x="35830" y="2226669"/>
                  </a:lnTo>
                  <a:lnTo>
                    <a:pt x="37504" y="2270772"/>
                  </a:lnTo>
                  <a:lnTo>
                    <a:pt x="38226" y="2317051"/>
                  </a:lnTo>
                  <a:lnTo>
                    <a:pt x="37942" y="2366394"/>
                  </a:lnTo>
                  <a:lnTo>
                    <a:pt x="36598" y="2419686"/>
                  </a:lnTo>
                  <a:lnTo>
                    <a:pt x="34139" y="2477816"/>
                  </a:lnTo>
                  <a:lnTo>
                    <a:pt x="30508" y="2541670"/>
                  </a:lnTo>
                  <a:lnTo>
                    <a:pt x="22082" y="2666121"/>
                  </a:lnTo>
                  <a:lnTo>
                    <a:pt x="19701" y="2715536"/>
                  </a:lnTo>
                  <a:lnTo>
                    <a:pt x="18349" y="2761438"/>
                  </a:lnTo>
                  <a:lnTo>
                    <a:pt x="17862" y="2804885"/>
                  </a:lnTo>
                  <a:lnTo>
                    <a:pt x="18078" y="2846933"/>
                  </a:lnTo>
                  <a:lnTo>
                    <a:pt x="18836" y="2888640"/>
                  </a:lnTo>
                  <a:lnTo>
                    <a:pt x="22731" y="3022286"/>
                  </a:lnTo>
                  <a:lnTo>
                    <a:pt x="24030" y="3073199"/>
                  </a:lnTo>
                  <a:lnTo>
                    <a:pt x="25058" y="3129057"/>
                  </a:lnTo>
                  <a:lnTo>
                    <a:pt x="25653" y="3190917"/>
                  </a:lnTo>
                  <a:lnTo>
                    <a:pt x="25653" y="3259835"/>
                  </a:lnTo>
                  <a:lnTo>
                    <a:pt x="24760" y="3337234"/>
                  </a:lnTo>
                  <a:lnTo>
                    <a:pt x="23798" y="3399911"/>
                  </a:lnTo>
                  <a:lnTo>
                    <a:pt x="21325" y="3525436"/>
                  </a:lnTo>
                  <a:lnTo>
                    <a:pt x="20913" y="3555054"/>
                  </a:lnTo>
                  <a:lnTo>
                    <a:pt x="21201" y="3611452"/>
                  </a:lnTo>
                  <a:lnTo>
                    <a:pt x="23523" y="3681289"/>
                  </a:lnTo>
                  <a:lnTo>
                    <a:pt x="25653" y="3727704"/>
                  </a:lnTo>
                  <a:lnTo>
                    <a:pt x="27151" y="3767332"/>
                  </a:lnTo>
                  <a:lnTo>
                    <a:pt x="28048" y="3810317"/>
                  </a:lnTo>
                  <a:lnTo>
                    <a:pt x="28433" y="3856195"/>
                  </a:lnTo>
                  <a:lnTo>
                    <a:pt x="28395" y="3904504"/>
                  </a:lnTo>
                  <a:lnTo>
                    <a:pt x="28024" y="3954780"/>
                  </a:lnTo>
                  <a:lnTo>
                    <a:pt x="24298" y="4219448"/>
                  </a:lnTo>
                  <a:lnTo>
                    <a:pt x="23805" y="4271796"/>
                  </a:lnTo>
                  <a:lnTo>
                    <a:pt x="23605" y="4322868"/>
                  </a:lnTo>
                  <a:lnTo>
                    <a:pt x="23786" y="4372201"/>
                  </a:lnTo>
                  <a:lnTo>
                    <a:pt x="24439" y="4419331"/>
                  </a:lnTo>
                  <a:lnTo>
                    <a:pt x="25653" y="44637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62942" y="1690116"/>
              <a:ext cx="33655" cy="4465320"/>
            </a:xfrm>
            <a:custGeom>
              <a:avLst/>
              <a:gdLst/>
              <a:ahLst/>
              <a:cxnLst/>
              <a:rect l="l" t="t" r="r" b="b"/>
              <a:pathLst>
                <a:path w="33654" h="4465320">
                  <a:moveTo>
                    <a:pt x="19981" y="1524"/>
                  </a:moveTo>
                  <a:lnTo>
                    <a:pt x="24446" y="46117"/>
                  </a:lnTo>
                  <a:lnTo>
                    <a:pt x="27707" y="90948"/>
                  </a:lnTo>
                  <a:lnTo>
                    <a:pt x="29802" y="136708"/>
                  </a:lnTo>
                  <a:lnTo>
                    <a:pt x="30768" y="184086"/>
                  </a:lnTo>
                  <a:lnTo>
                    <a:pt x="30643" y="233771"/>
                  </a:lnTo>
                  <a:lnTo>
                    <a:pt x="29463" y="286455"/>
                  </a:lnTo>
                  <a:lnTo>
                    <a:pt x="27268" y="342826"/>
                  </a:lnTo>
                  <a:lnTo>
                    <a:pt x="24095" y="403575"/>
                  </a:lnTo>
                  <a:lnTo>
                    <a:pt x="19981" y="469391"/>
                  </a:lnTo>
                  <a:lnTo>
                    <a:pt x="17216" y="519974"/>
                  </a:lnTo>
                  <a:lnTo>
                    <a:pt x="15642" y="569122"/>
                  </a:lnTo>
                  <a:lnTo>
                    <a:pt x="15052" y="617243"/>
                  </a:lnTo>
                  <a:lnTo>
                    <a:pt x="15239" y="664746"/>
                  </a:lnTo>
                  <a:lnTo>
                    <a:pt x="15999" y="712036"/>
                  </a:lnTo>
                  <a:lnTo>
                    <a:pt x="17123" y="759523"/>
                  </a:lnTo>
                  <a:lnTo>
                    <a:pt x="18407" y="807613"/>
                  </a:lnTo>
                  <a:lnTo>
                    <a:pt x="19642" y="856713"/>
                  </a:lnTo>
                  <a:lnTo>
                    <a:pt x="20624" y="907232"/>
                  </a:lnTo>
                  <a:lnTo>
                    <a:pt x="21145" y="959576"/>
                  </a:lnTo>
                  <a:lnTo>
                    <a:pt x="20999" y="1014154"/>
                  </a:lnTo>
                  <a:lnTo>
                    <a:pt x="19981" y="1071372"/>
                  </a:lnTo>
                  <a:lnTo>
                    <a:pt x="18582" y="1136734"/>
                  </a:lnTo>
                  <a:lnTo>
                    <a:pt x="17933" y="1192670"/>
                  </a:lnTo>
                  <a:lnTo>
                    <a:pt x="17869" y="1241546"/>
                  </a:lnTo>
                  <a:lnTo>
                    <a:pt x="18225" y="1285731"/>
                  </a:lnTo>
                  <a:lnTo>
                    <a:pt x="18838" y="1327594"/>
                  </a:lnTo>
                  <a:lnTo>
                    <a:pt x="19542" y="1369502"/>
                  </a:lnTo>
                  <a:lnTo>
                    <a:pt x="20173" y="1413825"/>
                  </a:lnTo>
                  <a:lnTo>
                    <a:pt x="20566" y="1462930"/>
                  </a:lnTo>
                  <a:lnTo>
                    <a:pt x="20557" y="1519185"/>
                  </a:lnTo>
                  <a:lnTo>
                    <a:pt x="19981" y="1584960"/>
                  </a:lnTo>
                  <a:lnTo>
                    <a:pt x="19680" y="1660662"/>
                  </a:lnTo>
                  <a:lnTo>
                    <a:pt x="20508" y="1728751"/>
                  </a:lnTo>
                  <a:lnTo>
                    <a:pt x="22013" y="1789966"/>
                  </a:lnTo>
                  <a:lnTo>
                    <a:pt x="23744" y="1845047"/>
                  </a:lnTo>
                  <a:lnTo>
                    <a:pt x="25249" y="1894735"/>
                  </a:lnTo>
                  <a:lnTo>
                    <a:pt x="26077" y="1939769"/>
                  </a:lnTo>
                  <a:lnTo>
                    <a:pt x="25776" y="1980890"/>
                  </a:lnTo>
                  <a:lnTo>
                    <a:pt x="23894" y="2018838"/>
                  </a:lnTo>
                  <a:lnTo>
                    <a:pt x="19981" y="2054352"/>
                  </a:lnTo>
                  <a:lnTo>
                    <a:pt x="17012" y="2084561"/>
                  </a:lnTo>
                  <a:lnTo>
                    <a:pt x="16171" y="2123178"/>
                  </a:lnTo>
                  <a:lnTo>
                    <a:pt x="16980" y="2168771"/>
                  </a:lnTo>
                  <a:lnTo>
                    <a:pt x="18965" y="2219903"/>
                  </a:lnTo>
                  <a:lnTo>
                    <a:pt x="21648" y="2275142"/>
                  </a:lnTo>
                  <a:lnTo>
                    <a:pt x="24553" y="2333053"/>
                  </a:lnTo>
                  <a:lnTo>
                    <a:pt x="27204" y="2392202"/>
                  </a:lnTo>
                  <a:lnTo>
                    <a:pt x="29125" y="2451156"/>
                  </a:lnTo>
                  <a:lnTo>
                    <a:pt x="29839" y="2508480"/>
                  </a:lnTo>
                  <a:lnTo>
                    <a:pt x="28871" y="2562740"/>
                  </a:lnTo>
                  <a:lnTo>
                    <a:pt x="25743" y="2612502"/>
                  </a:lnTo>
                  <a:lnTo>
                    <a:pt x="19981" y="2656332"/>
                  </a:lnTo>
                  <a:lnTo>
                    <a:pt x="13008" y="2701303"/>
                  </a:lnTo>
                  <a:lnTo>
                    <a:pt x="7800" y="2747978"/>
                  </a:lnTo>
                  <a:lnTo>
                    <a:pt x="4235" y="2796171"/>
                  </a:lnTo>
                  <a:lnTo>
                    <a:pt x="2187" y="2845697"/>
                  </a:lnTo>
                  <a:lnTo>
                    <a:pt x="1535" y="2896370"/>
                  </a:lnTo>
                  <a:lnTo>
                    <a:pt x="2153" y="2948005"/>
                  </a:lnTo>
                  <a:lnTo>
                    <a:pt x="3919" y="3000417"/>
                  </a:lnTo>
                  <a:lnTo>
                    <a:pt x="6708" y="3053419"/>
                  </a:lnTo>
                  <a:lnTo>
                    <a:pt x="10397" y="3106826"/>
                  </a:lnTo>
                  <a:lnTo>
                    <a:pt x="14863" y="3160454"/>
                  </a:lnTo>
                  <a:lnTo>
                    <a:pt x="19981" y="3214115"/>
                  </a:lnTo>
                  <a:lnTo>
                    <a:pt x="24790" y="3268121"/>
                  </a:lnTo>
                  <a:lnTo>
                    <a:pt x="28452" y="3322641"/>
                  </a:lnTo>
                  <a:lnTo>
                    <a:pt x="31028" y="3377285"/>
                  </a:lnTo>
                  <a:lnTo>
                    <a:pt x="32580" y="3431662"/>
                  </a:lnTo>
                  <a:lnTo>
                    <a:pt x="33171" y="3485378"/>
                  </a:lnTo>
                  <a:lnTo>
                    <a:pt x="32862" y="3538044"/>
                  </a:lnTo>
                  <a:lnTo>
                    <a:pt x="31715" y="3589267"/>
                  </a:lnTo>
                  <a:lnTo>
                    <a:pt x="29791" y="3638655"/>
                  </a:lnTo>
                  <a:lnTo>
                    <a:pt x="27153" y="3685818"/>
                  </a:lnTo>
                  <a:lnTo>
                    <a:pt x="23862" y="3730363"/>
                  </a:lnTo>
                  <a:lnTo>
                    <a:pt x="19981" y="3771899"/>
                  </a:lnTo>
                  <a:lnTo>
                    <a:pt x="16948" y="3806613"/>
                  </a:lnTo>
                  <a:lnTo>
                    <a:pt x="14942" y="3846855"/>
                  </a:lnTo>
                  <a:lnTo>
                    <a:pt x="13823" y="3891809"/>
                  </a:lnTo>
                  <a:lnTo>
                    <a:pt x="13449" y="3940659"/>
                  </a:lnTo>
                  <a:lnTo>
                    <a:pt x="13683" y="3992588"/>
                  </a:lnTo>
                  <a:lnTo>
                    <a:pt x="14382" y="4046779"/>
                  </a:lnTo>
                  <a:lnTo>
                    <a:pt x="15409" y="4102417"/>
                  </a:lnTo>
                  <a:lnTo>
                    <a:pt x="16622" y="4158685"/>
                  </a:lnTo>
                  <a:lnTo>
                    <a:pt x="17881" y="4214765"/>
                  </a:lnTo>
                  <a:lnTo>
                    <a:pt x="19048" y="4269843"/>
                  </a:lnTo>
                  <a:lnTo>
                    <a:pt x="19981" y="4323102"/>
                  </a:lnTo>
                  <a:lnTo>
                    <a:pt x="20541" y="4373724"/>
                  </a:lnTo>
                  <a:lnTo>
                    <a:pt x="20587" y="4420894"/>
                  </a:lnTo>
                  <a:lnTo>
                    <a:pt x="19981" y="4463796"/>
                  </a:lnTo>
                  <a:lnTo>
                    <a:pt x="13885" y="4465320"/>
                  </a:lnTo>
                  <a:lnTo>
                    <a:pt x="9313" y="4465320"/>
                  </a:lnTo>
                  <a:lnTo>
                    <a:pt x="4741" y="4463796"/>
                  </a:lnTo>
                  <a:lnTo>
                    <a:pt x="6798" y="4396725"/>
                  </a:lnTo>
                  <a:lnTo>
                    <a:pt x="7199" y="4341533"/>
                  </a:lnTo>
                  <a:lnTo>
                    <a:pt x="6434" y="4294744"/>
                  </a:lnTo>
                  <a:lnTo>
                    <a:pt x="4992" y="4252886"/>
                  </a:lnTo>
                  <a:lnTo>
                    <a:pt x="3361" y="4212482"/>
                  </a:lnTo>
                  <a:lnTo>
                    <a:pt x="2031" y="4170059"/>
                  </a:lnTo>
                  <a:lnTo>
                    <a:pt x="1492" y="4122141"/>
                  </a:lnTo>
                  <a:lnTo>
                    <a:pt x="2232" y="4065256"/>
                  </a:lnTo>
                  <a:lnTo>
                    <a:pt x="4741" y="3995927"/>
                  </a:lnTo>
                  <a:lnTo>
                    <a:pt x="8116" y="3915277"/>
                  </a:lnTo>
                  <a:lnTo>
                    <a:pt x="10313" y="3845933"/>
                  </a:lnTo>
                  <a:lnTo>
                    <a:pt x="11438" y="3786196"/>
                  </a:lnTo>
                  <a:lnTo>
                    <a:pt x="11599" y="3734371"/>
                  </a:lnTo>
                  <a:lnTo>
                    <a:pt x="10902" y="3688761"/>
                  </a:lnTo>
                  <a:lnTo>
                    <a:pt x="9456" y="3647670"/>
                  </a:lnTo>
                  <a:lnTo>
                    <a:pt x="7366" y="3609400"/>
                  </a:lnTo>
                  <a:lnTo>
                    <a:pt x="4741" y="3572256"/>
                  </a:lnTo>
                  <a:lnTo>
                    <a:pt x="3082" y="3542133"/>
                  </a:lnTo>
                  <a:lnTo>
                    <a:pt x="1883" y="3502469"/>
                  </a:lnTo>
                  <a:lnTo>
                    <a:pt x="1098" y="3455027"/>
                  </a:lnTo>
                  <a:lnTo>
                    <a:pt x="677" y="3401568"/>
                  </a:lnTo>
                  <a:lnTo>
                    <a:pt x="574" y="3343854"/>
                  </a:lnTo>
                  <a:lnTo>
                    <a:pt x="740" y="3283648"/>
                  </a:lnTo>
                  <a:lnTo>
                    <a:pt x="1129" y="3222712"/>
                  </a:lnTo>
                  <a:lnTo>
                    <a:pt x="1693" y="3162808"/>
                  </a:lnTo>
                  <a:lnTo>
                    <a:pt x="2383" y="3105697"/>
                  </a:lnTo>
                  <a:lnTo>
                    <a:pt x="3153" y="3053143"/>
                  </a:lnTo>
                  <a:lnTo>
                    <a:pt x="3955" y="3006907"/>
                  </a:lnTo>
                  <a:lnTo>
                    <a:pt x="4741" y="2968751"/>
                  </a:lnTo>
                  <a:lnTo>
                    <a:pt x="5142" y="2924710"/>
                  </a:lnTo>
                  <a:lnTo>
                    <a:pt x="4565" y="2881258"/>
                  </a:lnTo>
                  <a:lnTo>
                    <a:pt x="3386" y="2837292"/>
                  </a:lnTo>
                  <a:lnTo>
                    <a:pt x="1981" y="2791708"/>
                  </a:lnTo>
                  <a:lnTo>
                    <a:pt x="727" y="2743402"/>
                  </a:lnTo>
                  <a:lnTo>
                    <a:pt x="0" y="2691271"/>
                  </a:lnTo>
                  <a:lnTo>
                    <a:pt x="175" y="2634209"/>
                  </a:lnTo>
                  <a:lnTo>
                    <a:pt x="1630" y="2571115"/>
                  </a:lnTo>
                  <a:lnTo>
                    <a:pt x="4741" y="2500883"/>
                  </a:lnTo>
                  <a:lnTo>
                    <a:pt x="7156" y="2447332"/>
                  </a:lnTo>
                  <a:lnTo>
                    <a:pt x="8445" y="2397971"/>
                  </a:lnTo>
                  <a:lnTo>
                    <a:pt x="8813" y="2351722"/>
                  </a:lnTo>
                  <a:lnTo>
                    <a:pt x="8466" y="2307505"/>
                  </a:lnTo>
                  <a:lnTo>
                    <a:pt x="7612" y="2264240"/>
                  </a:lnTo>
                  <a:lnTo>
                    <a:pt x="6455" y="2220848"/>
                  </a:lnTo>
                  <a:lnTo>
                    <a:pt x="5204" y="2176250"/>
                  </a:lnTo>
                  <a:lnTo>
                    <a:pt x="4063" y="2129366"/>
                  </a:lnTo>
                  <a:lnTo>
                    <a:pt x="3241" y="2079116"/>
                  </a:lnTo>
                  <a:lnTo>
                    <a:pt x="2942" y="2024422"/>
                  </a:lnTo>
                  <a:lnTo>
                    <a:pt x="3373" y="1964203"/>
                  </a:lnTo>
                  <a:lnTo>
                    <a:pt x="4741" y="1897379"/>
                  </a:lnTo>
                  <a:lnTo>
                    <a:pt x="6089" y="1835229"/>
                  </a:lnTo>
                  <a:lnTo>
                    <a:pt x="6709" y="1777732"/>
                  </a:lnTo>
                  <a:lnTo>
                    <a:pt x="6739" y="1724185"/>
                  </a:lnTo>
                  <a:lnTo>
                    <a:pt x="6314" y="1673884"/>
                  </a:lnTo>
                  <a:lnTo>
                    <a:pt x="5573" y="1626126"/>
                  </a:lnTo>
                  <a:lnTo>
                    <a:pt x="4653" y="1580207"/>
                  </a:lnTo>
                  <a:lnTo>
                    <a:pt x="3692" y="1535425"/>
                  </a:lnTo>
                  <a:lnTo>
                    <a:pt x="2826" y="1491076"/>
                  </a:lnTo>
                  <a:lnTo>
                    <a:pt x="2194" y="1446456"/>
                  </a:lnTo>
                  <a:lnTo>
                    <a:pt x="1931" y="1400862"/>
                  </a:lnTo>
                  <a:lnTo>
                    <a:pt x="2177" y="1353591"/>
                  </a:lnTo>
                  <a:lnTo>
                    <a:pt x="3068" y="1303939"/>
                  </a:lnTo>
                  <a:lnTo>
                    <a:pt x="4741" y="1251203"/>
                  </a:lnTo>
                  <a:lnTo>
                    <a:pt x="7498" y="1183207"/>
                  </a:lnTo>
                  <a:lnTo>
                    <a:pt x="10154" y="1120542"/>
                  </a:lnTo>
                  <a:lnTo>
                    <a:pt x="12518" y="1062595"/>
                  </a:lnTo>
                  <a:lnTo>
                    <a:pt x="14397" y="1008753"/>
                  </a:lnTo>
                  <a:lnTo>
                    <a:pt x="15599" y="958405"/>
                  </a:lnTo>
                  <a:lnTo>
                    <a:pt x="15933" y="910937"/>
                  </a:lnTo>
                  <a:lnTo>
                    <a:pt x="15206" y="865737"/>
                  </a:lnTo>
                  <a:lnTo>
                    <a:pt x="13226" y="822191"/>
                  </a:lnTo>
                  <a:lnTo>
                    <a:pt x="9802" y="779689"/>
                  </a:lnTo>
                  <a:lnTo>
                    <a:pt x="4741" y="737615"/>
                  </a:lnTo>
                  <a:lnTo>
                    <a:pt x="1687" y="705460"/>
                  </a:lnTo>
                  <a:lnTo>
                    <a:pt x="268" y="666379"/>
                  </a:lnTo>
                  <a:lnTo>
                    <a:pt x="205" y="621414"/>
                  </a:lnTo>
                  <a:lnTo>
                    <a:pt x="1224" y="571604"/>
                  </a:lnTo>
                  <a:lnTo>
                    <a:pt x="3047" y="517990"/>
                  </a:lnTo>
                  <a:lnTo>
                    <a:pt x="5399" y="461613"/>
                  </a:lnTo>
                  <a:lnTo>
                    <a:pt x="8003" y="403513"/>
                  </a:lnTo>
                  <a:lnTo>
                    <a:pt x="10582" y="344730"/>
                  </a:lnTo>
                  <a:lnTo>
                    <a:pt x="12861" y="286304"/>
                  </a:lnTo>
                  <a:lnTo>
                    <a:pt x="14562" y="229277"/>
                  </a:lnTo>
                  <a:lnTo>
                    <a:pt x="15410" y="174688"/>
                  </a:lnTo>
                  <a:lnTo>
                    <a:pt x="15128" y="123578"/>
                  </a:lnTo>
                  <a:lnTo>
                    <a:pt x="13441" y="76987"/>
                  </a:lnTo>
                  <a:lnTo>
                    <a:pt x="10070" y="35955"/>
                  </a:lnTo>
                  <a:lnTo>
                    <a:pt x="4741" y="1524"/>
                  </a:lnTo>
                  <a:lnTo>
                    <a:pt x="12361" y="0"/>
                  </a:lnTo>
                  <a:lnTo>
                    <a:pt x="15409" y="1524"/>
                  </a:lnTo>
                  <a:lnTo>
                    <a:pt x="19981" y="152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0573" y="5024628"/>
            <a:ext cx="1432560" cy="1134745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30861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43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655" y="5013960"/>
            <a:ext cx="4291583" cy="11490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33532" y="5091128"/>
            <a:ext cx="3905250" cy="10179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50" spc="-5" dirty="0">
                <a:latin typeface="Calibri"/>
                <a:cs typeface="Calibri"/>
              </a:rPr>
              <a:t>Control</a:t>
            </a:r>
            <a:r>
              <a:rPr sz="1650" spc="-6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Procurements—</a:t>
            </a:r>
            <a:endParaRPr sz="1650">
              <a:latin typeface="Calibri"/>
              <a:cs typeface="Calibri"/>
            </a:endParaRPr>
          </a:p>
          <a:p>
            <a:pPr marL="154305" marR="5080" indent="-142240">
              <a:lnSpc>
                <a:spcPts val="1450"/>
              </a:lnSpc>
              <a:spcBef>
                <a:spcPts val="755"/>
              </a:spcBef>
              <a:buChar char="•"/>
              <a:tabLst>
                <a:tab pos="155575" algn="l"/>
              </a:tabLst>
            </a:pPr>
            <a:r>
              <a:rPr sz="1300" spc="5" dirty="0">
                <a:latin typeface="Calibri"/>
                <a:cs typeface="Calibri"/>
              </a:rPr>
              <a:t>The </a:t>
            </a:r>
            <a:r>
              <a:rPr sz="1300" dirty="0">
                <a:latin typeface="Calibri"/>
                <a:cs typeface="Calibri"/>
              </a:rPr>
              <a:t>process </a:t>
            </a:r>
            <a:r>
              <a:rPr sz="1300" spc="5" dirty="0">
                <a:latin typeface="Calibri"/>
                <a:cs typeface="Calibri"/>
              </a:rPr>
              <a:t>of managing procurement </a:t>
            </a:r>
            <a:r>
              <a:rPr sz="1300" dirty="0">
                <a:latin typeface="Calibri"/>
                <a:cs typeface="Calibri"/>
              </a:rPr>
              <a:t>relationships, </a:t>
            </a:r>
            <a:r>
              <a:rPr sz="1300" spc="5" dirty="0">
                <a:latin typeface="Calibri"/>
                <a:cs typeface="Calibri"/>
              </a:rPr>
              <a:t> monitoring </a:t>
            </a:r>
            <a:r>
              <a:rPr sz="1300" dirty="0">
                <a:latin typeface="Calibri"/>
                <a:cs typeface="Calibri"/>
              </a:rPr>
              <a:t>contract </a:t>
            </a:r>
            <a:r>
              <a:rPr sz="1300" spc="5" dirty="0">
                <a:latin typeface="Calibri"/>
                <a:cs typeface="Calibri"/>
              </a:rPr>
              <a:t>performance, making changes </a:t>
            </a:r>
            <a:r>
              <a:rPr sz="1300" spc="10" dirty="0">
                <a:latin typeface="Calibri"/>
                <a:cs typeface="Calibri"/>
              </a:rPr>
              <a:t>and </a:t>
            </a:r>
            <a:r>
              <a:rPr sz="1300" spc="-28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corrections </a:t>
            </a:r>
            <a:r>
              <a:rPr sz="1300" spc="5" dirty="0">
                <a:latin typeface="Calibri"/>
                <a:cs typeface="Calibri"/>
              </a:rPr>
              <a:t>as</a:t>
            </a:r>
            <a:r>
              <a:rPr sz="1300" dirty="0">
                <a:latin typeface="Calibri"/>
                <a:cs typeface="Calibri"/>
              </a:rPr>
              <a:t> appropriate,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and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closing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out </a:t>
            </a:r>
            <a:r>
              <a:rPr sz="1300" dirty="0">
                <a:latin typeface="Calibri"/>
                <a:cs typeface="Calibri"/>
              </a:rPr>
              <a:t>contracts.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30510" y="3301682"/>
            <a:ext cx="1433195" cy="1745614"/>
            <a:chOff x="3830510" y="3301682"/>
            <a:chExt cx="1433195" cy="1745614"/>
          </a:xfrm>
        </p:grpSpPr>
        <p:sp>
          <p:nvSpPr>
            <p:cNvPr id="10" name="object 10"/>
            <p:cNvSpPr/>
            <p:nvPr/>
          </p:nvSpPr>
          <p:spPr>
            <a:xfrm>
              <a:off x="3835907" y="3307080"/>
              <a:ext cx="1422400" cy="1734820"/>
            </a:xfrm>
            <a:custGeom>
              <a:avLst/>
              <a:gdLst/>
              <a:ahLst/>
              <a:cxnLst/>
              <a:rect l="l" t="t" r="r" b="b"/>
              <a:pathLst>
                <a:path w="1422400" h="1734820">
                  <a:moveTo>
                    <a:pt x="711708" y="1734312"/>
                  </a:moveTo>
                  <a:lnTo>
                    <a:pt x="568452" y="1520952"/>
                  </a:lnTo>
                  <a:lnTo>
                    <a:pt x="675131" y="1520952"/>
                  </a:lnTo>
                  <a:lnTo>
                    <a:pt x="675131" y="1127760"/>
                  </a:lnTo>
                  <a:lnTo>
                    <a:pt x="0" y="1127760"/>
                  </a:lnTo>
                  <a:lnTo>
                    <a:pt x="0" y="0"/>
                  </a:lnTo>
                  <a:lnTo>
                    <a:pt x="1421891" y="0"/>
                  </a:lnTo>
                  <a:lnTo>
                    <a:pt x="1421891" y="1127760"/>
                  </a:lnTo>
                  <a:lnTo>
                    <a:pt x="746760" y="1127760"/>
                  </a:lnTo>
                  <a:lnTo>
                    <a:pt x="746760" y="1520952"/>
                  </a:lnTo>
                  <a:lnTo>
                    <a:pt x="853439" y="1520952"/>
                  </a:lnTo>
                  <a:lnTo>
                    <a:pt x="711708" y="1734312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5907" y="3307080"/>
              <a:ext cx="1422400" cy="1734820"/>
            </a:xfrm>
            <a:custGeom>
              <a:avLst/>
              <a:gdLst/>
              <a:ahLst/>
              <a:cxnLst/>
              <a:rect l="l" t="t" r="r" b="b"/>
              <a:pathLst>
                <a:path w="1422400" h="1734820">
                  <a:moveTo>
                    <a:pt x="1421891" y="1127760"/>
                  </a:moveTo>
                  <a:lnTo>
                    <a:pt x="746760" y="1127760"/>
                  </a:lnTo>
                  <a:lnTo>
                    <a:pt x="746760" y="1520952"/>
                  </a:lnTo>
                  <a:lnTo>
                    <a:pt x="853439" y="1520952"/>
                  </a:lnTo>
                  <a:lnTo>
                    <a:pt x="711708" y="1734312"/>
                  </a:lnTo>
                  <a:lnTo>
                    <a:pt x="568452" y="1520952"/>
                  </a:lnTo>
                  <a:lnTo>
                    <a:pt x="675131" y="1520952"/>
                  </a:lnTo>
                  <a:lnTo>
                    <a:pt x="675131" y="1127760"/>
                  </a:lnTo>
                  <a:lnTo>
                    <a:pt x="0" y="1127760"/>
                  </a:lnTo>
                  <a:lnTo>
                    <a:pt x="0" y="0"/>
                  </a:lnTo>
                  <a:lnTo>
                    <a:pt x="1421891" y="0"/>
                  </a:lnTo>
                  <a:lnTo>
                    <a:pt x="1421891" y="1127760"/>
                  </a:lnTo>
                  <a:close/>
                </a:path>
              </a:pathLst>
            </a:custGeom>
            <a:ln w="10668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29932" y="3602221"/>
            <a:ext cx="12363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8655" y="3293364"/>
            <a:ext cx="4291583" cy="115214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333499" y="3379527"/>
            <a:ext cx="4079240" cy="9766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950" spc="10" dirty="0">
                <a:latin typeface="Calibri"/>
                <a:cs typeface="Calibri"/>
              </a:rPr>
              <a:t>Conduct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Procurements—</a:t>
            </a:r>
            <a:endParaRPr sz="1950">
              <a:latin typeface="Calibri"/>
              <a:cs typeface="Calibri"/>
            </a:endParaRPr>
          </a:p>
          <a:p>
            <a:pPr marL="154305" marR="5080" indent="-142240">
              <a:lnSpc>
                <a:spcPts val="1620"/>
              </a:lnSpc>
              <a:spcBef>
                <a:spcPts val="930"/>
              </a:spcBef>
              <a:buChar char="•"/>
              <a:tabLst>
                <a:tab pos="154940" algn="l"/>
              </a:tabLst>
            </a:pPr>
            <a:r>
              <a:rPr sz="1450" spc="15" dirty="0">
                <a:latin typeface="Calibri"/>
                <a:cs typeface="Calibri"/>
              </a:rPr>
              <a:t>The </a:t>
            </a:r>
            <a:r>
              <a:rPr sz="1450" spc="10" dirty="0">
                <a:latin typeface="Calibri"/>
                <a:cs typeface="Calibri"/>
              </a:rPr>
              <a:t>process </a:t>
            </a:r>
            <a:r>
              <a:rPr sz="1450" spc="5" dirty="0">
                <a:latin typeface="Calibri"/>
                <a:cs typeface="Calibri"/>
              </a:rPr>
              <a:t>of obtaining </a:t>
            </a:r>
            <a:r>
              <a:rPr sz="1450" spc="10" dirty="0">
                <a:latin typeface="Calibri"/>
                <a:cs typeface="Calibri"/>
              </a:rPr>
              <a:t>seller responses, selecting </a:t>
            </a:r>
            <a:r>
              <a:rPr sz="1450" spc="-315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</a:t>
            </a:r>
            <a:r>
              <a:rPr sz="1450" spc="-5" dirty="0">
                <a:latin typeface="Calibri"/>
                <a:cs typeface="Calibri"/>
              </a:rPr>
              <a:t> </a:t>
            </a:r>
            <a:r>
              <a:rPr sz="1450" spc="-10" dirty="0">
                <a:latin typeface="Calibri"/>
                <a:cs typeface="Calibri"/>
              </a:rPr>
              <a:t>seller,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and</a:t>
            </a:r>
            <a:r>
              <a:rPr sz="1450" spc="5" dirty="0">
                <a:latin typeface="Calibri"/>
                <a:cs typeface="Calibri"/>
              </a:rPr>
              <a:t> awarding</a:t>
            </a:r>
            <a:r>
              <a:rPr sz="1450" spc="10" dirty="0">
                <a:latin typeface="Calibri"/>
                <a:cs typeface="Calibri"/>
              </a:rPr>
              <a:t> </a:t>
            </a:r>
            <a:r>
              <a:rPr sz="1450" spc="15" dirty="0">
                <a:latin typeface="Calibri"/>
                <a:cs typeface="Calibri"/>
              </a:rPr>
              <a:t>a</a:t>
            </a:r>
            <a:r>
              <a:rPr sz="1450" dirty="0">
                <a:latin typeface="Calibri"/>
                <a:cs typeface="Calibri"/>
              </a:rPr>
              <a:t> </a:t>
            </a:r>
            <a:r>
              <a:rPr sz="1450" spc="5" dirty="0">
                <a:latin typeface="Calibri"/>
                <a:cs typeface="Calibri"/>
              </a:rPr>
              <a:t>contract.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30510" y="1582610"/>
            <a:ext cx="1433195" cy="1746885"/>
            <a:chOff x="3830510" y="1582610"/>
            <a:chExt cx="1433195" cy="1746885"/>
          </a:xfrm>
        </p:grpSpPr>
        <p:sp>
          <p:nvSpPr>
            <p:cNvPr id="16" name="object 16"/>
            <p:cNvSpPr/>
            <p:nvPr/>
          </p:nvSpPr>
          <p:spPr>
            <a:xfrm>
              <a:off x="3835907" y="1588007"/>
              <a:ext cx="1422400" cy="1736089"/>
            </a:xfrm>
            <a:custGeom>
              <a:avLst/>
              <a:gdLst/>
              <a:ahLst/>
              <a:cxnLst/>
              <a:rect l="l" t="t" r="r" b="b"/>
              <a:pathLst>
                <a:path w="1422400" h="1736089">
                  <a:moveTo>
                    <a:pt x="711708" y="1735836"/>
                  </a:moveTo>
                  <a:lnTo>
                    <a:pt x="568452" y="1522476"/>
                  </a:lnTo>
                  <a:lnTo>
                    <a:pt x="675131" y="1522476"/>
                  </a:lnTo>
                  <a:lnTo>
                    <a:pt x="675131" y="1127760"/>
                  </a:lnTo>
                  <a:lnTo>
                    <a:pt x="0" y="1127760"/>
                  </a:lnTo>
                  <a:lnTo>
                    <a:pt x="0" y="0"/>
                  </a:lnTo>
                  <a:lnTo>
                    <a:pt x="1421891" y="0"/>
                  </a:lnTo>
                  <a:lnTo>
                    <a:pt x="1421891" y="1127760"/>
                  </a:lnTo>
                  <a:lnTo>
                    <a:pt x="746760" y="1127760"/>
                  </a:lnTo>
                  <a:lnTo>
                    <a:pt x="746760" y="1522476"/>
                  </a:lnTo>
                  <a:lnTo>
                    <a:pt x="853439" y="1522476"/>
                  </a:lnTo>
                  <a:lnTo>
                    <a:pt x="711708" y="173583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5907" y="1588007"/>
              <a:ext cx="1422400" cy="1736089"/>
            </a:xfrm>
            <a:custGeom>
              <a:avLst/>
              <a:gdLst/>
              <a:ahLst/>
              <a:cxnLst/>
              <a:rect l="l" t="t" r="r" b="b"/>
              <a:pathLst>
                <a:path w="1422400" h="1736089">
                  <a:moveTo>
                    <a:pt x="1421891" y="1127760"/>
                  </a:moveTo>
                  <a:lnTo>
                    <a:pt x="746760" y="1127760"/>
                  </a:lnTo>
                  <a:lnTo>
                    <a:pt x="746760" y="1522476"/>
                  </a:lnTo>
                  <a:lnTo>
                    <a:pt x="853439" y="1522476"/>
                  </a:lnTo>
                  <a:lnTo>
                    <a:pt x="711708" y="1735836"/>
                  </a:lnTo>
                  <a:lnTo>
                    <a:pt x="568452" y="1522476"/>
                  </a:lnTo>
                  <a:lnTo>
                    <a:pt x="675131" y="1522476"/>
                  </a:lnTo>
                  <a:lnTo>
                    <a:pt x="675131" y="1127760"/>
                  </a:lnTo>
                  <a:lnTo>
                    <a:pt x="0" y="1127760"/>
                  </a:lnTo>
                  <a:lnTo>
                    <a:pt x="0" y="0"/>
                  </a:lnTo>
                  <a:lnTo>
                    <a:pt x="1421891" y="0"/>
                  </a:lnTo>
                  <a:lnTo>
                    <a:pt x="1421891" y="1127760"/>
                  </a:lnTo>
                  <a:close/>
                </a:path>
              </a:pathLst>
            </a:custGeom>
            <a:ln w="10668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222470" y="1883218"/>
            <a:ext cx="6515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5" dirty="0">
                <a:solidFill>
                  <a:srgbClr val="FFFFFF"/>
                </a:solidFill>
              </a:rPr>
              <a:t>P</a:t>
            </a:r>
            <a:r>
              <a:rPr sz="2800" dirty="0">
                <a:solidFill>
                  <a:srgbClr val="FFFFFF"/>
                </a:solidFill>
              </a:rPr>
              <a:t>lan</a:t>
            </a:r>
            <a:endParaRPr sz="2800"/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8655" y="1575816"/>
            <a:ext cx="4291583" cy="11490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333532" y="1654622"/>
            <a:ext cx="3597275" cy="10179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50" spc="-5" dirty="0">
                <a:latin typeface="Calibri"/>
                <a:cs typeface="Calibri"/>
              </a:rPr>
              <a:t>Plan </a:t>
            </a:r>
            <a:r>
              <a:rPr sz="1650" spc="-10" dirty="0">
                <a:latin typeface="Calibri"/>
                <a:cs typeface="Calibri"/>
              </a:rPr>
              <a:t>Procurement</a:t>
            </a:r>
            <a:r>
              <a:rPr sz="1650" spc="-35" dirty="0">
                <a:latin typeface="Calibri"/>
                <a:cs typeface="Calibri"/>
              </a:rPr>
              <a:t> </a:t>
            </a:r>
            <a:r>
              <a:rPr sz="1650" spc="-5" dirty="0">
                <a:latin typeface="Calibri"/>
                <a:cs typeface="Calibri"/>
              </a:rPr>
              <a:t>Management—</a:t>
            </a:r>
            <a:endParaRPr sz="1650">
              <a:latin typeface="Calibri"/>
              <a:cs typeface="Calibri"/>
            </a:endParaRPr>
          </a:p>
          <a:p>
            <a:pPr marL="154305" marR="5080" indent="-142240">
              <a:lnSpc>
                <a:spcPts val="1450"/>
              </a:lnSpc>
              <a:spcBef>
                <a:spcPts val="750"/>
              </a:spcBef>
              <a:buChar char="•"/>
              <a:tabLst>
                <a:tab pos="155575" algn="l"/>
              </a:tabLst>
            </a:pPr>
            <a:r>
              <a:rPr sz="1300" spc="5" dirty="0">
                <a:latin typeface="Calibri"/>
                <a:cs typeface="Calibri"/>
              </a:rPr>
              <a:t>The </a:t>
            </a:r>
            <a:r>
              <a:rPr sz="1300" dirty="0">
                <a:latin typeface="Calibri"/>
                <a:cs typeface="Calibri"/>
              </a:rPr>
              <a:t>process </a:t>
            </a:r>
            <a:r>
              <a:rPr sz="1300" spc="5" dirty="0">
                <a:latin typeface="Calibri"/>
                <a:cs typeface="Calibri"/>
              </a:rPr>
              <a:t>of documenting </a:t>
            </a:r>
            <a:r>
              <a:rPr sz="1300" dirty="0">
                <a:latin typeface="Calibri"/>
                <a:cs typeface="Calibri"/>
              </a:rPr>
              <a:t>project procurement </a:t>
            </a:r>
            <a:r>
              <a:rPr sz="1300" spc="5" dirty="0">
                <a:latin typeface="Calibri"/>
                <a:cs typeface="Calibri"/>
              </a:rPr>
              <a:t> decisions, specifying the approach, </a:t>
            </a:r>
            <a:r>
              <a:rPr sz="1300" spc="10" dirty="0">
                <a:latin typeface="Calibri"/>
                <a:cs typeface="Calibri"/>
              </a:rPr>
              <a:t>and </a:t>
            </a:r>
            <a:r>
              <a:rPr sz="1300" spc="5" dirty="0">
                <a:latin typeface="Calibri"/>
                <a:cs typeface="Calibri"/>
              </a:rPr>
              <a:t>identifying </a:t>
            </a:r>
            <a:r>
              <a:rPr sz="1300" spc="-28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potential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sellers.</a:t>
            </a:r>
            <a:endParaRPr sz="130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7B92BCB-9D8F-49B5-BE58-D7FE2DC6CA2A}"/>
                  </a:ext>
                </a:extLst>
              </p14:cNvPr>
              <p14:cNvContentPartPr/>
              <p14:nvPr/>
            </p14:nvContentPartPr>
            <p14:xfrm>
              <a:off x="4077360" y="2499120"/>
              <a:ext cx="4090320" cy="1864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7B92BCB-9D8F-49B5-BE58-D7FE2DC6C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8000" y="2489760"/>
                <a:ext cx="4109040" cy="188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4745990" cy="5659120"/>
            <a:chOff x="0" y="1057655"/>
            <a:chExt cx="474599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3633470" cy="5659120"/>
            </a:xfrm>
            <a:custGeom>
              <a:avLst/>
              <a:gdLst/>
              <a:ahLst/>
              <a:cxnLst/>
              <a:rect l="l" t="t" r="r" b="b"/>
              <a:pathLst>
                <a:path w="3633470" h="5659120">
                  <a:moveTo>
                    <a:pt x="3633215" y="5658612"/>
                  </a:moveTo>
                  <a:lnTo>
                    <a:pt x="0" y="5658612"/>
                  </a:lnTo>
                  <a:lnTo>
                    <a:pt x="0" y="0"/>
                  </a:lnTo>
                  <a:lnTo>
                    <a:pt x="2660903" y="0"/>
                  </a:lnTo>
                  <a:lnTo>
                    <a:pt x="3384803" y="0"/>
                  </a:lnTo>
                  <a:lnTo>
                    <a:pt x="2685287" y="4338827"/>
                  </a:lnTo>
                  <a:lnTo>
                    <a:pt x="2685287" y="4343400"/>
                  </a:lnTo>
                  <a:lnTo>
                    <a:pt x="3633215" y="5658612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8564" y="1057655"/>
              <a:ext cx="927100" cy="4396740"/>
            </a:xfrm>
            <a:custGeom>
              <a:avLst/>
              <a:gdLst/>
              <a:ahLst/>
              <a:cxnLst/>
              <a:rect l="l" t="t" r="r" b="b"/>
              <a:pathLst>
                <a:path w="927100" h="4396740">
                  <a:moveTo>
                    <a:pt x="204216" y="4396740"/>
                  </a:moveTo>
                  <a:lnTo>
                    <a:pt x="0" y="4361688"/>
                  </a:lnTo>
                  <a:lnTo>
                    <a:pt x="716279" y="0"/>
                  </a:lnTo>
                  <a:lnTo>
                    <a:pt x="926591" y="0"/>
                  </a:lnTo>
                  <a:lnTo>
                    <a:pt x="204216" y="4396740"/>
                  </a:lnTo>
                  <a:close/>
                </a:path>
              </a:pathLst>
            </a:custGeom>
            <a:solidFill>
              <a:srgbClr val="4472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5580" y="1057655"/>
              <a:ext cx="922019" cy="4354195"/>
            </a:xfrm>
            <a:custGeom>
              <a:avLst/>
              <a:gdLst/>
              <a:ahLst/>
              <a:cxnLst/>
              <a:rect l="l" t="t" r="r" b="b"/>
              <a:pathLst>
                <a:path w="922020" h="4354195">
                  <a:moveTo>
                    <a:pt x="205739" y="4354067"/>
                  </a:moveTo>
                  <a:lnTo>
                    <a:pt x="0" y="4322063"/>
                  </a:lnTo>
                  <a:lnTo>
                    <a:pt x="714755" y="0"/>
                  </a:lnTo>
                  <a:lnTo>
                    <a:pt x="922019" y="0"/>
                  </a:lnTo>
                  <a:lnTo>
                    <a:pt x="205739" y="43540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35580" y="5379719"/>
              <a:ext cx="1013460" cy="1336675"/>
            </a:xfrm>
            <a:custGeom>
              <a:avLst/>
              <a:gdLst/>
              <a:ahLst/>
              <a:cxnLst/>
              <a:rect l="l" t="t" r="r" b="b"/>
              <a:pathLst>
                <a:path w="1013460" h="1336675">
                  <a:moveTo>
                    <a:pt x="1013459" y="1336548"/>
                  </a:moveTo>
                  <a:lnTo>
                    <a:pt x="969263" y="1336548"/>
                  </a:lnTo>
                  <a:lnTo>
                    <a:pt x="0" y="0"/>
                  </a:lnTo>
                  <a:lnTo>
                    <a:pt x="1013459" y="1336548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88564" y="5423915"/>
              <a:ext cx="1234440" cy="1292860"/>
            </a:xfrm>
            <a:custGeom>
              <a:avLst/>
              <a:gdLst/>
              <a:ahLst/>
              <a:cxnLst/>
              <a:rect l="l" t="t" r="r" b="b"/>
              <a:pathLst>
                <a:path w="1234439" h="1292859">
                  <a:moveTo>
                    <a:pt x="1234439" y="1292351"/>
                  </a:moveTo>
                  <a:lnTo>
                    <a:pt x="1190243" y="1292351"/>
                  </a:lnTo>
                  <a:lnTo>
                    <a:pt x="0" y="0"/>
                  </a:lnTo>
                  <a:lnTo>
                    <a:pt x="1234439" y="1292351"/>
                  </a:lnTo>
                  <a:close/>
                </a:path>
              </a:pathLst>
            </a:custGeom>
            <a:solidFill>
              <a:srgbClr val="1F3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8564" y="5419344"/>
              <a:ext cx="1757680" cy="1297305"/>
            </a:xfrm>
            <a:custGeom>
              <a:avLst/>
              <a:gdLst/>
              <a:ahLst/>
              <a:cxnLst/>
              <a:rect l="l" t="t" r="r" b="b"/>
              <a:pathLst>
                <a:path w="1757679" h="1297304">
                  <a:moveTo>
                    <a:pt x="1757171" y="1296923"/>
                  </a:moveTo>
                  <a:lnTo>
                    <a:pt x="1234439" y="1296923"/>
                  </a:lnTo>
                  <a:lnTo>
                    <a:pt x="0" y="4571"/>
                  </a:lnTo>
                  <a:lnTo>
                    <a:pt x="0" y="0"/>
                  </a:lnTo>
                  <a:lnTo>
                    <a:pt x="204216" y="35051"/>
                  </a:lnTo>
                  <a:lnTo>
                    <a:pt x="1757171" y="1296923"/>
                  </a:lnTo>
                  <a:close/>
                </a:path>
              </a:pathLst>
            </a:custGeom>
            <a:solidFill>
              <a:srgbClr val="2F5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35579" y="5379719"/>
              <a:ext cx="1399540" cy="1336675"/>
            </a:xfrm>
            <a:custGeom>
              <a:avLst/>
              <a:gdLst/>
              <a:ahLst/>
              <a:cxnLst/>
              <a:rect l="l" t="t" r="r" b="b"/>
              <a:pathLst>
                <a:path w="1399539" h="1336675">
                  <a:moveTo>
                    <a:pt x="1399032" y="1336548"/>
                  </a:moveTo>
                  <a:lnTo>
                    <a:pt x="1013460" y="1336548"/>
                  </a:lnTo>
                  <a:lnTo>
                    <a:pt x="0" y="0"/>
                  </a:lnTo>
                  <a:lnTo>
                    <a:pt x="202692" y="32004"/>
                  </a:lnTo>
                  <a:lnTo>
                    <a:pt x="205740" y="32004"/>
                  </a:lnTo>
                  <a:lnTo>
                    <a:pt x="205740" y="36576"/>
                  </a:lnTo>
                  <a:lnTo>
                    <a:pt x="202692" y="36576"/>
                  </a:lnTo>
                  <a:lnTo>
                    <a:pt x="240792" y="79248"/>
                  </a:lnTo>
                  <a:lnTo>
                    <a:pt x="1399032" y="1336548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4011" y="3413147"/>
            <a:ext cx="19742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Contracting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34611" y="1620774"/>
            <a:ext cx="5355590" cy="2816860"/>
            <a:chOff x="4134611" y="1620774"/>
            <a:chExt cx="5355590" cy="2816860"/>
          </a:xfrm>
        </p:grpSpPr>
        <p:sp>
          <p:nvSpPr>
            <p:cNvPr id="12" name="object 12"/>
            <p:cNvSpPr/>
            <p:nvPr/>
          </p:nvSpPr>
          <p:spPr>
            <a:xfrm>
              <a:off x="4134611" y="1626108"/>
              <a:ext cx="5355590" cy="0"/>
            </a:xfrm>
            <a:custGeom>
              <a:avLst/>
              <a:gdLst/>
              <a:ahLst/>
              <a:cxnLst/>
              <a:rect l="l" t="t" r="r" b="b"/>
              <a:pathLst>
                <a:path w="5355590">
                  <a:moveTo>
                    <a:pt x="0" y="0"/>
                  </a:moveTo>
                  <a:lnTo>
                    <a:pt x="5355336" y="0"/>
                  </a:lnTo>
                </a:path>
              </a:pathLst>
            </a:custGeom>
            <a:ln w="1066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4611" y="3028188"/>
              <a:ext cx="5355590" cy="0"/>
            </a:xfrm>
            <a:custGeom>
              <a:avLst/>
              <a:gdLst/>
              <a:ahLst/>
              <a:cxnLst/>
              <a:rect l="l" t="t" r="r" b="b"/>
              <a:pathLst>
                <a:path w="5355590">
                  <a:moveTo>
                    <a:pt x="0" y="0"/>
                  </a:moveTo>
                  <a:lnTo>
                    <a:pt x="5355336" y="0"/>
                  </a:lnTo>
                </a:path>
              </a:pathLst>
            </a:custGeom>
            <a:ln w="10668">
              <a:solidFill>
                <a:srgbClr val="C380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4611" y="4431791"/>
              <a:ext cx="5355590" cy="0"/>
            </a:xfrm>
            <a:custGeom>
              <a:avLst/>
              <a:gdLst/>
              <a:ahLst/>
              <a:cxnLst/>
              <a:rect l="l" t="t" r="r" b="b"/>
              <a:pathLst>
                <a:path w="5355590">
                  <a:moveTo>
                    <a:pt x="0" y="0"/>
                  </a:moveTo>
                  <a:lnTo>
                    <a:pt x="5355336" y="0"/>
                  </a:lnTo>
                </a:path>
              </a:pathLst>
            </a:custGeom>
            <a:ln w="10668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268310" y="1677495"/>
            <a:ext cx="303149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15" dirty="0"/>
              <a:t>Fixed</a:t>
            </a:r>
            <a:r>
              <a:rPr sz="3850" spc="5" dirty="0"/>
              <a:t> </a:t>
            </a:r>
            <a:r>
              <a:rPr sz="3850" spc="10" dirty="0"/>
              <a:t>price</a:t>
            </a:r>
            <a:r>
              <a:rPr sz="3850" spc="-35" dirty="0"/>
              <a:t> </a:t>
            </a:r>
            <a:r>
              <a:rPr sz="3850" spc="5" dirty="0"/>
              <a:t>-</a:t>
            </a:r>
            <a:r>
              <a:rPr sz="3850" spc="-25" dirty="0"/>
              <a:t> </a:t>
            </a:r>
            <a:r>
              <a:rPr sz="3850" spc="10" dirty="0"/>
              <a:t>FP</a:t>
            </a:r>
            <a:endParaRPr sz="3850"/>
          </a:p>
        </p:txBody>
      </p:sp>
      <p:sp>
        <p:nvSpPr>
          <p:cNvPr id="16" name="object 16"/>
          <p:cNvSpPr txBox="1"/>
          <p:nvPr/>
        </p:nvSpPr>
        <p:spPr>
          <a:xfrm>
            <a:off x="4268310" y="3079501"/>
            <a:ext cx="50838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5" dirty="0">
                <a:latin typeface="Calibri"/>
                <a:cs typeface="Calibri"/>
              </a:rPr>
              <a:t>Time</a:t>
            </a:r>
            <a:r>
              <a:rPr sz="3850" spc="10" dirty="0">
                <a:latin typeface="Calibri"/>
                <a:cs typeface="Calibri"/>
              </a:rPr>
              <a:t> </a:t>
            </a:r>
            <a:r>
              <a:rPr sz="3850" spc="20" dirty="0">
                <a:latin typeface="Calibri"/>
                <a:cs typeface="Calibri"/>
              </a:rPr>
              <a:t>And</a:t>
            </a:r>
            <a:r>
              <a:rPr sz="3850" spc="-15" dirty="0">
                <a:latin typeface="Calibri"/>
                <a:cs typeface="Calibri"/>
              </a:rPr>
              <a:t> </a:t>
            </a:r>
            <a:r>
              <a:rPr sz="3850" spc="-5" dirty="0">
                <a:latin typeface="Calibri"/>
                <a:cs typeface="Calibri"/>
              </a:rPr>
              <a:t>Material</a:t>
            </a:r>
            <a:r>
              <a:rPr sz="3850" dirty="0">
                <a:latin typeface="Calibri"/>
                <a:cs typeface="Calibri"/>
              </a:rPr>
              <a:t> </a:t>
            </a:r>
            <a:r>
              <a:rPr sz="3850" spc="5" dirty="0">
                <a:latin typeface="Calibri"/>
                <a:cs typeface="Calibri"/>
              </a:rPr>
              <a:t>–T&amp;M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8310" y="4481507"/>
            <a:ext cx="464947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5" dirty="0">
                <a:latin typeface="Calibri"/>
                <a:cs typeface="Calibri"/>
              </a:rPr>
              <a:t>Cost</a:t>
            </a:r>
            <a:r>
              <a:rPr sz="3850" spc="-15" dirty="0">
                <a:latin typeface="Calibri"/>
                <a:cs typeface="Calibri"/>
              </a:rPr>
              <a:t> </a:t>
            </a:r>
            <a:r>
              <a:rPr sz="3850" spc="-5" dirty="0">
                <a:latin typeface="Calibri"/>
                <a:cs typeface="Calibri"/>
              </a:rPr>
              <a:t>Reimbursable</a:t>
            </a:r>
            <a:r>
              <a:rPr sz="3850" spc="20" dirty="0">
                <a:latin typeface="Calibri"/>
                <a:cs typeface="Calibri"/>
              </a:rPr>
              <a:t> </a:t>
            </a:r>
            <a:r>
              <a:rPr sz="3850" spc="5" dirty="0">
                <a:latin typeface="Calibri"/>
                <a:cs typeface="Calibri"/>
              </a:rPr>
              <a:t>-</a:t>
            </a:r>
            <a:r>
              <a:rPr sz="3850" spc="-15" dirty="0">
                <a:latin typeface="Calibri"/>
                <a:cs typeface="Calibri"/>
              </a:rPr>
              <a:t> </a:t>
            </a:r>
            <a:r>
              <a:rPr sz="3850" spc="5" dirty="0">
                <a:latin typeface="Calibri"/>
                <a:cs typeface="Calibri"/>
              </a:rPr>
              <a:t>CR</a:t>
            </a:r>
            <a:endParaRPr sz="3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3890772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5877" y="1829861"/>
            <a:ext cx="2465705" cy="22783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94945" marR="184785" algn="ctr">
              <a:lnSpc>
                <a:spcPts val="3560"/>
              </a:lnSpc>
              <a:spcBef>
                <a:spcPts val="550"/>
              </a:spcBef>
            </a:pPr>
            <a:r>
              <a:rPr sz="3300" i="1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300" i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300" i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300" i="1" spc="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3300" i="1" spc="-1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300" i="1" spc="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300" i="1" spc="-10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3300" i="1" spc="3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00" i="1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3300" i="1" spc="-5" dirty="0">
                <a:solidFill>
                  <a:srgbClr val="FFFFFF"/>
                </a:solidFill>
                <a:latin typeface="Arial"/>
                <a:cs typeface="Arial"/>
              </a:rPr>
              <a:t>contracts.</a:t>
            </a:r>
            <a:endParaRPr sz="3300">
              <a:latin typeface="Arial"/>
              <a:cs typeface="Arial"/>
            </a:endParaRPr>
          </a:p>
          <a:p>
            <a:pPr marL="12700" marR="5080" indent="-1905" algn="ctr">
              <a:lnSpc>
                <a:spcPct val="91100"/>
              </a:lnSpc>
              <a:spcBef>
                <a:spcPts val="1690"/>
              </a:spcBef>
            </a:pP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category of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contracts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 involves</a:t>
            </a:r>
            <a:r>
              <a:rPr sz="15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setting</a:t>
            </a:r>
            <a:r>
              <a:rPr sz="15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fixed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total </a:t>
            </a:r>
            <a:r>
              <a:rPr sz="1550" spc="-4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price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defined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product, 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service,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result to be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 provided.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740" y="4272832"/>
            <a:ext cx="2546985" cy="11245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905" algn="ctr">
              <a:lnSpc>
                <a:spcPts val="1689"/>
              </a:lnSpc>
              <a:spcBef>
                <a:spcPts val="320"/>
              </a:spcBef>
            </a:pP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These contracts should be 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5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5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5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requirements </a:t>
            </a:r>
            <a:r>
              <a:rPr sz="1550" spc="-4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sz="15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no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FFFFFF"/>
                </a:solidFill>
                <a:latin typeface="Arial MT"/>
                <a:cs typeface="Arial MT"/>
              </a:rPr>
              <a:t>significant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changes </a:t>
            </a:r>
            <a:r>
              <a:rPr sz="155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5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scope</a:t>
            </a:r>
            <a:r>
              <a:rPr sz="15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5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Arial MT"/>
                <a:cs typeface="Arial MT"/>
              </a:rPr>
              <a:t>expected.</a:t>
            </a:r>
            <a:endParaRPr sz="155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9104" y="1128410"/>
            <a:ext cx="5728970" cy="225679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Firm</a:t>
            </a:r>
            <a:r>
              <a:rPr sz="145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price</a:t>
            </a:r>
            <a:r>
              <a:rPr sz="145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(FFP).</a:t>
            </a:r>
            <a:endParaRPr sz="1450" dirty="0">
              <a:latin typeface="Arial"/>
              <a:cs typeface="Arial"/>
            </a:endParaRPr>
          </a:p>
          <a:p>
            <a:pPr marL="201295" marR="5080" indent="-189230" algn="just">
              <a:lnSpc>
                <a:spcPct val="102299"/>
              </a:lnSpc>
              <a:spcBef>
                <a:spcPts val="840"/>
              </a:spcBef>
              <a:buChar char="•"/>
              <a:tabLst>
                <a:tab pos="201930" algn="l"/>
              </a:tabLst>
            </a:pPr>
            <a:r>
              <a:rPr sz="1450" spc="20" dirty="0">
                <a:latin typeface="Arial MT"/>
                <a:cs typeface="Arial MT"/>
              </a:rPr>
              <a:t>The most commonly </a:t>
            </a:r>
            <a:r>
              <a:rPr sz="1450" spc="15" dirty="0">
                <a:latin typeface="Arial MT"/>
                <a:cs typeface="Arial MT"/>
              </a:rPr>
              <a:t>used contract </a:t>
            </a:r>
            <a:r>
              <a:rPr sz="1450" spc="10" dirty="0">
                <a:latin typeface="Arial MT"/>
                <a:cs typeface="Arial MT"/>
              </a:rPr>
              <a:t>type </a:t>
            </a:r>
            <a:r>
              <a:rPr sz="1450" spc="15" dirty="0">
                <a:latin typeface="Arial MT"/>
                <a:cs typeface="Arial MT"/>
              </a:rPr>
              <a:t>is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-30" dirty="0">
                <a:latin typeface="Arial MT"/>
                <a:cs typeface="Arial MT"/>
              </a:rPr>
              <a:t>FFP. </a:t>
            </a:r>
            <a:r>
              <a:rPr sz="1450" spc="15" dirty="0">
                <a:latin typeface="Arial MT"/>
                <a:cs typeface="Arial MT"/>
              </a:rPr>
              <a:t>It </a:t>
            </a:r>
            <a:r>
              <a:rPr sz="1450" spc="10" dirty="0">
                <a:latin typeface="Arial MT"/>
                <a:cs typeface="Arial MT"/>
              </a:rPr>
              <a:t>is favoured 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by </a:t>
            </a:r>
            <a:r>
              <a:rPr sz="1450" spc="15" dirty="0">
                <a:latin typeface="Arial MT"/>
                <a:cs typeface="Arial MT"/>
              </a:rPr>
              <a:t>most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buying organizations because </a:t>
            </a:r>
            <a:r>
              <a:rPr sz="1450" spc="10" dirty="0">
                <a:latin typeface="Arial MT"/>
                <a:cs typeface="Arial MT"/>
              </a:rPr>
              <a:t>the  </a:t>
            </a:r>
            <a:r>
              <a:rPr sz="1450" spc="15" dirty="0">
                <a:latin typeface="Arial MT"/>
                <a:cs typeface="Arial MT"/>
              </a:rPr>
              <a:t>price </a:t>
            </a:r>
            <a:r>
              <a:rPr sz="1450" spc="10" dirty="0">
                <a:latin typeface="Arial MT"/>
                <a:cs typeface="Arial MT"/>
              </a:rPr>
              <a:t>for </a:t>
            </a:r>
            <a:r>
              <a:rPr sz="1450" spc="20" dirty="0">
                <a:latin typeface="Arial MT"/>
                <a:cs typeface="Arial MT"/>
              </a:rPr>
              <a:t>goods </a:t>
            </a:r>
            <a:r>
              <a:rPr sz="1450" spc="15" dirty="0">
                <a:latin typeface="Arial MT"/>
                <a:cs typeface="Arial MT"/>
              </a:rPr>
              <a:t>is </a:t>
            </a:r>
            <a:r>
              <a:rPr sz="1450" spc="10" dirty="0">
                <a:latin typeface="Arial MT"/>
                <a:cs typeface="Arial MT"/>
              </a:rPr>
              <a:t>set </a:t>
            </a:r>
            <a:r>
              <a:rPr sz="1450" spc="15" dirty="0">
                <a:latin typeface="Arial MT"/>
                <a:cs typeface="Arial MT"/>
              </a:rPr>
              <a:t> at </a:t>
            </a:r>
            <a:r>
              <a:rPr sz="1450" spc="10" dirty="0">
                <a:latin typeface="Arial MT"/>
                <a:cs typeface="Arial MT"/>
              </a:rPr>
              <a:t>the outset </a:t>
            </a:r>
            <a:r>
              <a:rPr sz="1450" spc="15" dirty="0">
                <a:latin typeface="Arial MT"/>
                <a:cs typeface="Arial MT"/>
              </a:rPr>
              <a:t>and not </a:t>
            </a:r>
            <a:r>
              <a:rPr sz="1450" spc="10" dirty="0">
                <a:latin typeface="Arial MT"/>
                <a:cs typeface="Arial MT"/>
              </a:rPr>
              <a:t>subject </a:t>
            </a:r>
            <a:r>
              <a:rPr sz="1450" spc="5" dirty="0">
                <a:latin typeface="Arial MT"/>
                <a:cs typeface="Arial MT"/>
              </a:rPr>
              <a:t>to </a:t>
            </a:r>
            <a:r>
              <a:rPr sz="1450" spc="15" dirty="0">
                <a:latin typeface="Arial MT"/>
                <a:cs typeface="Arial MT"/>
              </a:rPr>
              <a:t>change unless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scope of work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changes.</a:t>
            </a:r>
            <a:endParaRPr sz="1450" dirty="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145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price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incentive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0" dirty="0">
                <a:solidFill>
                  <a:srgbClr val="FF0000"/>
                </a:solidFill>
                <a:latin typeface="Arial"/>
                <a:cs typeface="Arial"/>
              </a:rPr>
              <a:t>fee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0" dirty="0">
                <a:solidFill>
                  <a:srgbClr val="FF0000"/>
                </a:solidFill>
                <a:latin typeface="Arial"/>
                <a:cs typeface="Arial"/>
              </a:rPr>
              <a:t>(FPIF).</a:t>
            </a:r>
            <a:endParaRPr sz="1450" dirty="0">
              <a:latin typeface="Arial"/>
              <a:cs typeface="Arial"/>
            </a:endParaRPr>
          </a:p>
          <a:p>
            <a:pPr marL="201295" marR="5715" indent="-189230" algn="just">
              <a:lnSpc>
                <a:spcPct val="102099"/>
              </a:lnSpc>
              <a:spcBef>
                <a:spcPts val="835"/>
              </a:spcBef>
              <a:buChar char="•"/>
              <a:tabLst>
                <a:tab pos="201930" algn="l"/>
              </a:tabLst>
            </a:pPr>
            <a:r>
              <a:rPr sz="1450" spc="20" dirty="0">
                <a:latin typeface="Arial MT"/>
                <a:cs typeface="Arial MT"/>
              </a:rPr>
              <a:t>This </a:t>
            </a:r>
            <a:r>
              <a:rPr sz="1450" spc="10" dirty="0">
                <a:latin typeface="Arial MT"/>
                <a:cs typeface="Arial MT"/>
              </a:rPr>
              <a:t>fixed-price </a:t>
            </a:r>
            <a:r>
              <a:rPr sz="1450" spc="15" dirty="0">
                <a:latin typeface="Arial MT"/>
                <a:cs typeface="Arial MT"/>
              </a:rPr>
              <a:t>arrangement gives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buyer and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seller some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flexibility</a:t>
            </a:r>
            <a:r>
              <a:rPr sz="1450" spc="38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in</a:t>
            </a:r>
            <a:r>
              <a:rPr sz="1450" spc="40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that</a:t>
            </a:r>
            <a:r>
              <a:rPr sz="1450" spc="39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it</a:t>
            </a:r>
            <a:r>
              <a:rPr sz="1450" spc="40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allows</a:t>
            </a:r>
            <a:r>
              <a:rPr sz="1450" spc="40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for</a:t>
            </a:r>
            <a:r>
              <a:rPr sz="1450" spc="39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deviation</a:t>
            </a:r>
            <a:r>
              <a:rPr sz="1450" spc="39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from</a:t>
            </a:r>
            <a:r>
              <a:rPr sz="1450" spc="409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performance,</a:t>
            </a:r>
            <a:r>
              <a:rPr sz="1450" spc="39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with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9104" y="3359901"/>
            <a:ext cx="5730875" cy="3172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5080" algn="just">
              <a:lnSpc>
                <a:spcPct val="102400"/>
              </a:lnSpc>
              <a:spcBef>
                <a:spcPts val="95"/>
              </a:spcBef>
            </a:pPr>
            <a:r>
              <a:rPr sz="1450" spc="10" dirty="0">
                <a:latin typeface="Arial MT"/>
                <a:cs typeface="Arial MT"/>
              </a:rPr>
              <a:t>financial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incentives</a:t>
            </a:r>
            <a:r>
              <a:rPr sz="1450" spc="15" dirty="0">
                <a:latin typeface="Arial MT"/>
                <a:cs typeface="Arial MT"/>
              </a:rPr>
              <a:t> tied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5" dirty="0">
                <a:latin typeface="Arial MT"/>
                <a:cs typeface="Arial MT"/>
              </a:rPr>
              <a:t>to</a:t>
            </a:r>
            <a:r>
              <a:rPr sz="1450" spc="10" dirty="0">
                <a:latin typeface="Arial MT"/>
                <a:cs typeface="Arial MT"/>
              </a:rPr>
              <a:t> achieving</a:t>
            </a:r>
            <a:r>
              <a:rPr sz="1450" spc="15" dirty="0">
                <a:latin typeface="Arial MT"/>
                <a:cs typeface="Arial MT"/>
              </a:rPr>
              <a:t> agreed-upon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metrics. 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-10" dirty="0">
                <a:latin typeface="Arial MT"/>
                <a:cs typeface="Arial MT"/>
              </a:rPr>
              <a:t>Typically,</a:t>
            </a:r>
            <a:r>
              <a:rPr sz="1450" spc="204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such</a:t>
            </a:r>
            <a:r>
              <a:rPr sz="1450" spc="204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financial</a:t>
            </a:r>
            <a:r>
              <a:rPr sz="1450" spc="2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incentives</a:t>
            </a:r>
            <a:r>
              <a:rPr sz="1450" spc="20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are</a:t>
            </a:r>
            <a:r>
              <a:rPr sz="1450" spc="21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related</a:t>
            </a:r>
            <a:r>
              <a:rPr sz="1450" spc="204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to</a:t>
            </a:r>
            <a:r>
              <a:rPr sz="1450" spc="204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cost,</a:t>
            </a:r>
            <a:r>
              <a:rPr sz="1450" spc="19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schedule,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or technical performance of the </a:t>
            </a:r>
            <a:r>
              <a:rPr sz="1450" dirty="0">
                <a:latin typeface="Arial MT"/>
                <a:cs typeface="Arial MT"/>
              </a:rPr>
              <a:t>seller. </a:t>
            </a:r>
            <a:r>
              <a:rPr sz="1450" spc="20" dirty="0">
                <a:latin typeface="Arial MT"/>
                <a:cs typeface="Arial MT"/>
              </a:rPr>
              <a:t>Under </a:t>
            </a:r>
            <a:r>
              <a:rPr sz="1450" spc="15" dirty="0">
                <a:latin typeface="Arial MT"/>
                <a:cs typeface="Arial MT"/>
              </a:rPr>
              <a:t>FPIF </a:t>
            </a:r>
            <a:r>
              <a:rPr sz="1450" spc="10" dirty="0">
                <a:latin typeface="Arial MT"/>
                <a:cs typeface="Arial MT"/>
              </a:rPr>
              <a:t>contracts,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price </a:t>
            </a:r>
            <a:r>
              <a:rPr sz="1450" spc="10" dirty="0">
                <a:latin typeface="Arial MT"/>
                <a:cs typeface="Arial MT"/>
              </a:rPr>
              <a:t>ceiling </a:t>
            </a:r>
            <a:r>
              <a:rPr sz="1450" spc="15" dirty="0">
                <a:latin typeface="Arial MT"/>
                <a:cs typeface="Arial MT"/>
              </a:rPr>
              <a:t>is </a:t>
            </a:r>
            <a:r>
              <a:rPr sz="1450" spc="5" dirty="0">
                <a:latin typeface="Arial MT"/>
                <a:cs typeface="Arial MT"/>
              </a:rPr>
              <a:t>set, </a:t>
            </a:r>
            <a:r>
              <a:rPr sz="1450" spc="15" dirty="0">
                <a:latin typeface="Arial MT"/>
                <a:cs typeface="Arial MT"/>
              </a:rPr>
              <a:t>and </a:t>
            </a:r>
            <a:r>
              <a:rPr sz="1450" spc="10" dirty="0">
                <a:latin typeface="Arial MT"/>
                <a:cs typeface="Arial MT"/>
              </a:rPr>
              <a:t>all </a:t>
            </a:r>
            <a:r>
              <a:rPr sz="1450" spc="15" dirty="0">
                <a:latin typeface="Arial MT"/>
                <a:cs typeface="Arial MT"/>
              </a:rPr>
              <a:t>costs </a:t>
            </a:r>
            <a:r>
              <a:rPr sz="1450" spc="10" dirty="0">
                <a:latin typeface="Arial MT"/>
                <a:cs typeface="Arial MT"/>
              </a:rPr>
              <a:t>above the </a:t>
            </a:r>
            <a:r>
              <a:rPr sz="1450" spc="15" dirty="0">
                <a:latin typeface="Arial MT"/>
                <a:cs typeface="Arial MT"/>
              </a:rPr>
              <a:t>price </a:t>
            </a:r>
            <a:r>
              <a:rPr sz="1450" spc="10" dirty="0">
                <a:latin typeface="Arial MT"/>
                <a:cs typeface="Arial MT"/>
              </a:rPr>
              <a:t>ceiling </a:t>
            </a:r>
            <a:r>
              <a:rPr sz="1450" spc="15" dirty="0">
                <a:latin typeface="Arial MT"/>
                <a:cs typeface="Arial MT"/>
              </a:rPr>
              <a:t>are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 responsibility</a:t>
            </a:r>
            <a:r>
              <a:rPr sz="1450" spc="-4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of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dirty="0">
                <a:latin typeface="Arial MT"/>
                <a:cs typeface="Arial MT"/>
              </a:rPr>
              <a:t> seller.</a:t>
            </a:r>
          </a:p>
          <a:p>
            <a:pPr marL="201295" indent="-18923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145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price</a:t>
            </a:r>
            <a:r>
              <a:rPr sz="145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0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145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20" dirty="0">
                <a:solidFill>
                  <a:srgbClr val="FF0000"/>
                </a:solidFill>
                <a:latin typeface="Arial"/>
                <a:cs typeface="Arial"/>
              </a:rPr>
              <a:t>economic</a:t>
            </a:r>
            <a:r>
              <a:rPr sz="145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price</a:t>
            </a:r>
            <a:r>
              <a:rPr sz="145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adjustments</a:t>
            </a:r>
            <a:r>
              <a:rPr sz="1450" b="1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5" dirty="0">
                <a:solidFill>
                  <a:srgbClr val="FF0000"/>
                </a:solidFill>
                <a:latin typeface="Arial"/>
                <a:cs typeface="Arial"/>
              </a:rPr>
              <a:t>(FPEPA).</a:t>
            </a:r>
            <a:endParaRPr sz="1450" dirty="0">
              <a:latin typeface="Arial"/>
              <a:cs typeface="Arial"/>
            </a:endParaRPr>
          </a:p>
          <a:p>
            <a:pPr marL="201295" marR="5080" indent="-189230" algn="just">
              <a:lnSpc>
                <a:spcPct val="102099"/>
              </a:lnSpc>
              <a:spcBef>
                <a:spcPts val="825"/>
              </a:spcBef>
              <a:buChar char="•"/>
              <a:tabLst>
                <a:tab pos="201930" algn="l"/>
              </a:tabLst>
            </a:pPr>
            <a:r>
              <a:rPr sz="1450" spc="20" dirty="0">
                <a:latin typeface="Arial MT"/>
                <a:cs typeface="Arial MT"/>
              </a:rPr>
              <a:t>This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type</a:t>
            </a:r>
            <a:r>
              <a:rPr sz="1450" spc="15" dirty="0">
                <a:latin typeface="Arial MT"/>
                <a:cs typeface="Arial MT"/>
              </a:rPr>
              <a:t> is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used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whenever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spc="15" dirty="0">
                <a:latin typeface="Arial MT"/>
                <a:cs typeface="Arial MT"/>
              </a:rPr>
              <a:t> seller’s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performance  period </a:t>
            </a:r>
            <a:r>
              <a:rPr sz="1450" spc="20" dirty="0">
                <a:latin typeface="Arial MT"/>
                <a:cs typeface="Arial MT"/>
              </a:rPr>
              <a:t> spans a </a:t>
            </a:r>
            <a:r>
              <a:rPr sz="1450" spc="15" dirty="0">
                <a:latin typeface="Arial MT"/>
                <a:cs typeface="Arial MT"/>
              </a:rPr>
              <a:t>considerable period of years, or </a:t>
            </a:r>
            <a:r>
              <a:rPr sz="1450" spc="5" dirty="0">
                <a:latin typeface="Arial MT"/>
                <a:cs typeface="Arial MT"/>
              </a:rPr>
              <a:t>if 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20" dirty="0">
                <a:latin typeface="Arial MT"/>
                <a:cs typeface="Arial MT"/>
              </a:rPr>
              <a:t>payments </a:t>
            </a:r>
            <a:r>
              <a:rPr sz="1450" spc="15" dirty="0">
                <a:latin typeface="Arial MT"/>
                <a:cs typeface="Arial MT"/>
              </a:rPr>
              <a:t>are </a:t>
            </a:r>
            <a:r>
              <a:rPr sz="1450" spc="20" dirty="0">
                <a:latin typeface="Arial MT"/>
                <a:cs typeface="Arial MT"/>
              </a:rPr>
              <a:t> made </a:t>
            </a:r>
            <a:r>
              <a:rPr sz="1450" spc="15" dirty="0">
                <a:latin typeface="Arial MT"/>
                <a:cs typeface="Arial MT"/>
              </a:rPr>
              <a:t>in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5" dirty="0">
                <a:latin typeface="Arial MT"/>
                <a:cs typeface="Arial MT"/>
              </a:rPr>
              <a:t>different </a:t>
            </a:r>
            <a:r>
              <a:rPr sz="1450" dirty="0">
                <a:latin typeface="Arial MT"/>
                <a:cs typeface="Arial MT"/>
              </a:rPr>
              <a:t>currency. </a:t>
            </a:r>
            <a:r>
              <a:rPr sz="1450" spc="10" dirty="0">
                <a:latin typeface="Arial MT"/>
                <a:cs typeface="Arial MT"/>
              </a:rPr>
              <a:t>It </a:t>
            </a:r>
            <a:r>
              <a:rPr sz="1450" spc="15" dirty="0">
                <a:latin typeface="Arial MT"/>
                <a:cs typeface="Arial MT"/>
              </a:rPr>
              <a:t>is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10" dirty="0">
                <a:latin typeface="Arial MT"/>
                <a:cs typeface="Arial MT"/>
              </a:rPr>
              <a:t>fixed-price contract, </a:t>
            </a:r>
            <a:r>
              <a:rPr sz="1450" spc="15" dirty="0">
                <a:latin typeface="Arial MT"/>
                <a:cs typeface="Arial MT"/>
              </a:rPr>
              <a:t>but </a:t>
            </a:r>
            <a:r>
              <a:rPr sz="1450" spc="10" dirty="0">
                <a:latin typeface="Arial MT"/>
                <a:cs typeface="Arial MT"/>
              </a:rPr>
              <a:t>with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special </a:t>
            </a:r>
            <a:r>
              <a:rPr sz="1450" spc="10" dirty="0">
                <a:latin typeface="Arial MT"/>
                <a:cs typeface="Arial MT"/>
              </a:rPr>
              <a:t>provision allowing for </a:t>
            </a:r>
            <a:r>
              <a:rPr sz="1450" spc="15" dirty="0">
                <a:latin typeface="Arial MT"/>
                <a:cs typeface="Arial MT"/>
              </a:rPr>
              <a:t>predefined </a:t>
            </a:r>
            <a:r>
              <a:rPr sz="1450" spc="10" dirty="0">
                <a:latin typeface="Arial MT"/>
                <a:cs typeface="Arial MT"/>
              </a:rPr>
              <a:t>final adjustments </a:t>
            </a:r>
            <a:r>
              <a:rPr sz="1450" spc="5" dirty="0">
                <a:latin typeface="Arial MT"/>
                <a:cs typeface="Arial MT"/>
              </a:rPr>
              <a:t>to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contract</a:t>
            </a:r>
            <a:r>
              <a:rPr sz="1450" spc="15" dirty="0">
                <a:latin typeface="Arial MT"/>
                <a:cs typeface="Arial MT"/>
              </a:rPr>
              <a:t> price</a:t>
            </a:r>
            <a:r>
              <a:rPr sz="1450" spc="20" dirty="0">
                <a:latin typeface="Arial MT"/>
                <a:cs typeface="Arial MT"/>
              </a:rPr>
              <a:t> due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5" dirty="0">
                <a:latin typeface="Arial MT"/>
                <a:cs typeface="Arial MT"/>
              </a:rPr>
              <a:t>to</a:t>
            </a:r>
            <a:r>
              <a:rPr sz="1450" spc="1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changed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conditions,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such</a:t>
            </a:r>
            <a:r>
              <a:rPr sz="1450" spc="20" dirty="0">
                <a:latin typeface="Arial MT"/>
                <a:cs typeface="Arial MT"/>
              </a:rPr>
              <a:t> as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inflation </a:t>
            </a:r>
            <a:r>
              <a:rPr sz="1450" spc="15" dirty="0">
                <a:latin typeface="Arial MT"/>
                <a:cs typeface="Arial MT"/>
              </a:rPr>
              <a:t> changes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or</a:t>
            </a:r>
            <a:r>
              <a:rPr sz="1450" spc="15" dirty="0">
                <a:latin typeface="Arial MT"/>
                <a:cs typeface="Arial MT"/>
              </a:rPr>
              <a:t> cost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increases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(or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decreases)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for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specific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commodities.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6216" y="3601211"/>
            <a:ext cx="539750" cy="36830"/>
          </a:xfrm>
          <a:custGeom>
            <a:avLst/>
            <a:gdLst/>
            <a:ahLst/>
            <a:cxnLst/>
            <a:rect l="l" t="t" r="r" b="b"/>
            <a:pathLst>
              <a:path w="539750" h="36829">
                <a:moveTo>
                  <a:pt x="42672" y="1524"/>
                </a:moveTo>
                <a:lnTo>
                  <a:pt x="25908" y="1524"/>
                </a:lnTo>
                <a:lnTo>
                  <a:pt x="35052" y="0"/>
                </a:lnTo>
                <a:lnTo>
                  <a:pt x="42672" y="1524"/>
                </a:lnTo>
                <a:close/>
              </a:path>
              <a:path w="539750" h="36829">
                <a:moveTo>
                  <a:pt x="129540" y="1524"/>
                </a:moveTo>
                <a:lnTo>
                  <a:pt x="79248" y="1524"/>
                </a:lnTo>
                <a:lnTo>
                  <a:pt x="96012" y="0"/>
                </a:lnTo>
                <a:lnTo>
                  <a:pt x="111252" y="0"/>
                </a:lnTo>
                <a:lnTo>
                  <a:pt x="129540" y="1524"/>
                </a:lnTo>
                <a:close/>
              </a:path>
              <a:path w="539750" h="36829">
                <a:moveTo>
                  <a:pt x="193548" y="3048"/>
                </a:moveTo>
                <a:lnTo>
                  <a:pt x="3048" y="3048"/>
                </a:lnTo>
                <a:lnTo>
                  <a:pt x="6096" y="1524"/>
                </a:lnTo>
                <a:lnTo>
                  <a:pt x="166116" y="1524"/>
                </a:lnTo>
                <a:lnTo>
                  <a:pt x="193548" y="3048"/>
                </a:lnTo>
                <a:close/>
              </a:path>
              <a:path w="539750" h="36829">
                <a:moveTo>
                  <a:pt x="3048" y="12192"/>
                </a:moveTo>
                <a:lnTo>
                  <a:pt x="1524" y="10668"/>
                </a:lnTo>
                <a:lnTo>
                  <a:pt x="1524" y="9144"/>
                </a:lnTo>
                <a:lnTo>
                  <a:pt x="0" y="7620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259080" y="3048"/>
                </a:lnTo>
                <a:lnTo>
                  <a:pt x="288036" y="4572"/>
                </a:lnTo>
                <a:lnTo>
                  <a:pt x="313944" y="4572"/>
                </a:lnTo>
                <a:lnTo>
                  <a:pt x="333755" y="6096"/>
                </a:lnTo>
                <a:lnTo>
                  <a:pt x="9144" y="6096"/>
                </a:lnTo>
                <a:lnTo>
                  <a:pt x="9144" y="7620"/>
                </a:lnTo>
                <a:lnTo>
                  <a:pt x="6096" y="10668"/>
                </a:lnTo>
                <a:lnTo>
                  <a:pt x="3048" y="10668"/>
                </a:lnTo>
                <a:lnTo>
                  <a:pt x="3048" y="12192"/>
                </a:lnTo>
                <a:close/>
              </a:path>
              <a:path w="539750" h="36829">
                <a:moveTo>
                  <a:pt x="414528" y="12192"/>
                </a:moveTo>
                <a:lnTo>
                  <a:pt x="146304" y="12192"/>
                </a:lnTo>
                <a:lnTo>
                  <a:pt x="129540" y="10668"/>
                </a:lnTo>
                <a:lnTo>
                  <a:pt x="9906" y="10668"/>
                </a:lnTo>
                <a:lnTo>
                  <a:pt x="9144" y="9144"/>
                </a:lnTo>
                <a:lnTo>
                  <a:pt x="9144" y="6096"/>
                </a:lnTo>
                <a:lnTo>
                  <a:pt x="361188" y="6096"/>
                </a:lnTo>
                <a:lnTo>
                  <a:pt x="379476" y="9144"/>
                </a:lnTo>
                <a:lnTo>
                  <a:pt x="377952" y="9144"/>
                </a:lnTo>
                <a:lnTo>
                  <a:pt x="397764" y="10668"/>
                </a:lnTo>
                <a:lnTo>
                  <a:pt x="414528" y="12192"/>
                </a:lnTo>
                <a:close/>
              </a:path>
              <a:path w="539750" h="36829">
                <a:moveTo>
                  <a:pt x="9144" y="12192"/>
                </a:moveTo>
                <a:lnTo>
                  <a:pt x="4572" y="12192"/>
                </a:lnTo>
                <a:lnTo>
                  <a:pt x="3048" y="10668"/>
                </a:lnTo>
                <a:lnTo>
                  <a:pt x="6096" y="10668"/>
                </a:lnTo>
                <a:lnTo>
                  <a:pt x="9144" y="7620"/>
                </a:lnTo>
                <a:lnTo>
                  <a:pt x="9144" y="12192"/>
                </a:lnTo>
                <a:close/>
              </a:path>
              <a:path w="539750" h="36829">
                <a:moveTo>
                  <a:pt x="10668" y="12192"/>
                </a:moveTo>
                <a:lnTo>
                  <a:pt x="9144" y="12192"/>
                </a:lnTo>
                <a:lnTo>
                  <a:pt x="9144" y="9144"/>
                </a:lnTo>
                <a:lnTo>
                  <a:pt x="10668" y="12192"/>
                </a:lnTo>
                <a:close/>
              </a:path>
              <a:path w="539750" h="36829">
                <a:moveTo>
                  <a:pt x="9144" y="18288"/>
                </a:moveTo>
                <a:lnTo>
                  <a:pt x="7620" y="18288"/>
                </a:lnTo>
                <a:lnTo>
                  <a:pt x="7620" y="16764"/>
                </a:lnTo>
                <a:lnTo>
                  <a:pt x="3048" y="12192"/>
                </a:lnTo>
                <a:lnTo>
                  <a:pt x="3048" y="10668"/>
                </a:lnTo>
                <a:lnTo>
                  <a:pt x="4572" y="12192"/>
                </a:lnTo>
                <a:lnTo>
                  <a:pt x="10668" y="12192"/>
                </a:lnTo>
                <a:lnTo>
                  <a:pt x="10668" y="13716"/>
                </a:lnTo>
                <a:lnTo>
                  <a:pt x="12192" y="15240"/>
                </a:lnTo>
                <a:lnTo>
                  <a:pt x="9144" y="18288"/>
                </a:lnTo>
                <a:close/>
              </a:path>
              <a:path w="539750" h="36829">
                <a:moveTo>
                  <a:pt x="446531" y="15240"/>
                </a:moveTo>
                <a:lnTo>
                  <a:pt x="239268" y="15240"/>
                </a:lnTo>
                <a:lnTo>
                  <a:pt x="211836" y="13716"/>
                </a:lnTo>
                <a:lnTo>
                  <a:pt x="193548" y="13716"/>
                </a:lnTo>
                <a:lnTo>
                  <a:pt x="166116" y="12192"/>
                </a:lnTo>
                <a:lnTo>
                  <a:pt x="431292" y="12192"/>
                </a:lnTo>
                <a:lnTo>
                  <a:pt x="446531" y="15240"/>
                </a:lnTo>
                <a:close/>
              </a:path>
              <a:path w="539750" h="36829">
                <a:moveTo>
                  <a:pt x="469392" y="16764"/>
                </a:moveTo>
                <a:lnTo>
                  <a:pt x="313944" y="16764"/>
                </a:lnTo>
                <a:lnTo>
                  <a:pt x="286511" y="15240"/>
                </a:lnTo>
                <a:lnTo>
                  <a:pt x="458724" y="15240"/>
                </a:lnTo>
                <a:lnTo>
                  <a:pt x="469392" y="16764"/>
                </a:lnTo>
                <a:close/>
              </a:path>
              <a:path w="539750" h="36829">
                <a:moveTo>
                  <a:pt x="534924" y="35052"/>
                </a:moveTo>
                <a:lnTo>
                  <a:pt x="527304" y="35052"/>
                </a:lnTo>
                <a:lnTo>
                  <a:pt x="522731" y="33528"/>
                </a:lnTo>
                <a:lnTo>
                  <a:pt x="507492" y="33528"/>
                </a:lnTo>
                <a:lnTo>
                  <a:pt x="502920" y="32004"/>
                </a:lnTo>
                <a:lnTo>
                  <a:pt x="487680" y="32004"/>
                </a:lnTo>
                <a:lnTo>
                  <a:pt x="469392" y="28956"/>
                </a:lnTo>
                <a:lnTo>
                  <a:pt x="458724" y="27432"/>
                </a:lnTo>
                <a:lnTo>
                  <a:pt x="457200" y="27432"/>
                </a:lnTo>
                <a:lnTo>
                  <a:pt x="446531" y="25908"/>
                </a:lnTo>
                <a:lnTo>
                  <a:pt x="359664" y="18288"/>
                </a:lnTo>
                <a:lnTo>
                  <a:pt x="361188" y="18288"/>
                </a:lnTo>
                <a:lnTo>
                  <a:pt x="333755" y="16764"/>
                </a:lnTo>
                <a:lnTo>
                  <a:pt x="470916" y="16764"/>
                </a:lnTo>
                <a:lnTo>
                  <a:pt x="481584" y="18288"/>
                </a:lnTo>
                <a:lnTo>
                  <a:pt x="490728" y="19812"/>
                </a:lnTo>
                <a:lnTo>
                  <a:pt x="504444" y="19812"/>
                </a:lnTo>
                <a:lnTo>
                  <a:pt x="510540" y="21336"/>
                </a:lnTo>
                <a:lnTo>
                  <a:pt x="515112" y="21336"/>
                </a:lnTo>
                <a:lnTo>
                  <a:pt x="518160" y="22860"/>
                </a:lnTo>
                <a:lnTo>
                  <a:pt x="522731" y="22860"/>
                </a:lnTo>
                <a:lnTo>
                  <a:pt x="524255" y="24384"/>
                </a:lnTo>
                <a:lnTo>
                  <a:pt x="525780" y="24384"/>
                </a:lnTo>
                <a:lnTo>
                  <a:pt x="531876" y="25908"/>
                </a:lnTo>
                <a:lnTo>
                  <a:pt x="537972" y="25908"/>
                </a:lnTo>
                <a:lnTo>
                  <a:pt x="539496" y="28956"/>
                </a:lnTo>
                <a:lnTo>
                  <a:pt x="539496" y="32004"/>
                </a:lnTo>
                <a:lnTo>
                  <a:pt x="536448" y="33528"/>
                </a:lnTo>
                <a:lnTo>
                  <a:pt x="534924" y="35052"/>
                </a:lnTo>
                <a:close/>
              </a:path>
              <a:path w="539750" h="36829">
                <a:moveTo>
                  <a:pt x="537972" y="25908"/>
                </a:moveTo>
                <a:lnTo>
                  <a:pt x="531876" y="25908"/>
                </a:lnTo>
                <a:lnTo>
                  <a:pt x="531876" y="24384"/>
                </a:lnTo>
                <a:lnTo>
                  <a:pt x="530352" y="24384"/>
                </a:lnTo>
                <a:lnTo>
                  <a:pt x="528828" y="22860"/>
                </a:lnTo>
                <a:lnTo>
                  <a:pt x="531876" y="21336"/>
                </a:lnTo>
                <a:lnTo>
                  <a:pt x="536448" y="22860"/>
                </a:lnTo>
                <a:lnTo>
                  <a:pt x="537972" y="25908"/>
                </a:lnTo>
                <a:close/>
              </a:path>
              <a:path w="539750" h="36829">
                <a:moveTo>
                  <a:pt x="525780" y="24384"/>
                </a:moveTo>
                <a:lnTo>
                  <a:pt x="524255" y="24384"/>
                </a:lnTo>
                <a:lnTo>
                  <a:pt x="522731" y="22860"/>
                </a:lnTo>
                <a:lnTo>
                  <a:pt x="528828" y="22860"/>
                </a:lnTo>
                <a:lnTo>
                  <a:pt x="525780" y="24384"/>
                </a:lnTo>
                <a:close/>
              </a:path>
              <a:path w="539750" h="36829">
                <a:moveTo>
                  <a:pt x="531876" y="25908"/>
                </a:moveTo>
                <a:lnTo>
                  <a:pt x="525780" y="24384"/>
                </a:lnTo>
                <a:lnTo>
                  <a:pt x="528828" y="22860"/>
                </a:lnTo>
                <a:lnTo>
                  <a:pt x="527304" y="24384"/>
                </a:lnTo>
                <a:lnTo>
                  <a:pt x="531876" y="24384"/>
                </a:lnTo>
                <a:lnTo>
                  <a:pt x="531876" y="25908"/>
                </a:lnTo>
                <a:close/>
              </a:path>
              <a:path w="539750" h="36829">
                <a:moveTo>
                  <a:pt x="530352" y="24384"/>
                </a:moveTo>
                <a:lnTo>
                  <a:pt x="527304" y="24384"/>
                </a:lnTo>
                <a:lnTo>
                  <a:pt x="528828" y="22860"/>
                </a:lnTo>
                <a:lnTo>
                  <a:pt x="530352" y="24384"/>
                </a:lnTo>
                <a:close/>
              </a:path>
              <a:path w="539750" h="36829">
                <a:moveTo>
                  <a:pt x="524256" y="35052"/>
                </a:moveTo>
                <a:lnTo>
                  <a:pt x="516636" y="35052"/>
                </a:lnTo>
                <a:lnTo>
                  <a:pt x="515112" y="33528"/>
                </a:lnTo>
                <a:lnTo>
                  <a:pt x="522731" y="33528"/>
                </a:lnTo>
                <a:lnTo>
                  <a:pt x="524256" y="35052"/>
                </a:lnTo>
                <a:close/>
              </a:path>
              <a:path w="539750" h="36829">
                <a:moveTo>
                  <a:pt x="530352" y="36576"/>
                </a:moveTo>
                <a:lnTo>
                  <a:pt x="525780" y="36576"/>
                </a:lnTo>
                <a:lnTo>
                  <a:pt x="522731" y="33528"/>
                </a:lnTo>
                <a:lnTo>
                  <a:pt x="527304" y="35052"/>
                </a:lnTo>
                <a:lnTo>
                  <a:pt x="533400" y="35052"/>
                </a:lnTo>
                <a:lnTo>
                  <a:pt x="530352" y="365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96428" y="2043683"/>
            <a:ext cx="1816735" cy="132080"/>
          </a:xfrm>
          <a:custGeom>
            <a:avLst/>
            <a:gdLst/>
            <a:ahLst/>
            <a:cxnLst/>
            <a:rect l="l" t="t" r="r" b="b"/>
            <a:pathLst>
              <a:path w="1816734" h="132080">
                <a:moveTo>
                  <a:pt x="68579" y="1270"/>
                </a:moveTo>
                <a:lnTo>
                  <a:pt x="36575" y="1270"/>
                </a:lnTo>
                <a:lnTo>
                  <a:pt x="47243" y="0"/>
                </a:lnTo>
                <a:lnTo>
                  <a:pt x="57911" y="0"/>
                </a:lnTo>
                <a:lnTo>
                  <a:pt x="68579" y="1270"/>
                </a:lnTo>
                <a:close/>
              </a:path>
              <a:path w="1816734" h="132080">
                <a:moveTo>
                  <a:pt x="260603" y="8890"/>
                </a:moveTo>
                <a:lnTo>
                  <a:pt x="140207" y="8890"/>
                </a:lnTo>
                <a:lnTo>
                  <a:pt x="124967" y="7620"/>
                </a:lnTo>
                <a:lnTo>
                  <a:pt x="1523" y="7620"/>
                </a:lnTo>
                <a:lnTo>
                  <a:pt x="0" y="5080"/>
                </a:lnTo>
                <a:lnTo>
                  <a:pt x="0" y="2540"/>
                </a:lnTo>
                <a:lnTo>
                  <a:pt x="1523" y="1270"/>
                </a:lnTo>
                <a:lnTo>
                  <a:pt x="124967" y="1270"/>
                </a:lnTo>
                <a:lnTo>
                  <a:pt x="140207" y="2540"/>
                </a:lnTo>
                <a:lnTo>
                  <a:pt x="173735" y="2540"/>
                </a:lnTo>
                <a:lnTo>
                  <a:pt x="208787" y="5080"/>
                </a:lnTo>
                <a:lnTo>
                  <a:pt x="224027" y="5080"/>
                </a:lnTo>
                <a:lnTo>
                  <a:pt x="260603" y="8890"/>
                </a:lnTo>
                <a:close/>
              </a:path>
              <a:path w="1816734" h="132080">
                <a:moveTo>
                  <a:pt x="332232" y="12700"/>
                </a:moveTo>
                <a:lnTo>
                  <a:pt x="224027" y="12700"/>
                </a:lnTo>
                <a:lnTo>
                  <a:pt x="190500" y="10160"/>
                </a:lnTo>
                <a:lnTo>
                  <a:pt x="173735" y="10160"/>
                </a:lnTo>
                <a:lnTo>
                  <a:pt x="155448" y="8890"/>
                </a:lnTo>
                <a:lnTo>
                  <a:pt x="277367" y="8890"/>
                </a:lnTo>
                <a:lnTo>
                  <a:pt x="332232" y="12700"/>
                </a:lnTo>
                <a:close/>
              </a:path>
              <a:path w="1816734" h="132080">
                <a:moveTo>
                  <a:pt x="1310639" y="123190"/>
                </a:moveTo>
                <a:lnTo>
                  <a:pt x="1202435" y="123190"/>
                </a:lnTo>
                <a:lnTo>
                  <a:pt x="1185671" y="121920"/>
                </a:lnTo>
                <a:lnTo>
                  <a:pt x="1167384" y="118110"/>
                </a:lnTo>
                <a:lnTo>
                  <a:pt x="1130807" y="115570"/>
                </a:lnTo>
                <a:lnTo>
                  <a:pt x="1112519" y="111760"/>
                </a:lnTo>
                <a:lnTo>
                  <a:pt x="1095755" y="109220"/>
                </a:lnTo>
                <a:lnTo>
                  <a:pt x="1077467" y="105410"/>
                </a:lnTo>
                <a:lnTo>
                  <a:pt x="1059179" y="104140"/>
                </a:lnTo>
                <a:lnTo>
                  <a:pt x="1057655" y="104140"/>
                </a:lnTo>
                <a:lnTo>
                  <a:pt x="1040891" y="101600"/>
                </a:lnTo>
                <a:lnTo>
                  <a:pt x="1014984" y="96520"/>
                </a:lnTo>
                <a:lnTo>
                  <a:pt x="995171" y="95250"/>
                </a:lnTo>
                <a:lnTo>
                  <a:pt x="967739" y="92710"/>
                </a:lnTo>
                <a:lnTo>
                  <a:pt x="947927" y="88900"/>
                </a:lnTo>
                <a:lnTo>
                  <a:pt x="922019" y="86360"/>
                </a:lnTo>
                <a:lnTo>
                  <a:pt x="894587" y="81280"/>
                </a:lnTo>
                <a:lnTo>
                  <a:pt x="874775" y="78740"/>
                </a:lnTo>
                <a:lnTo>
                  <a:pt x="847343" y="76200"/>
                </a:lnTo>
                <a:lnTo>
                  <a:pt x="829055" y="72390"/>
                </a:lnTo>
                <a:lnTo>
                  <a:pt x="801623" y="69850"/>
                </a:lnTo>
                <a:lnTo>
                  <a:pt x="783335" y="66040"/>
                </a:lnTo>
                <a:lnTo>
                  <a:pt x="754379" y="63500"/>
                </a:lnTo>
                <a:lnTo>
                  <a:pt x="699516" y="57150"/>
                </a:lnTo>
                <a:lnTo>
                  <a:pt x="670559" y="53340"/>
                </a:lnTo>
                <a:lnTo>
                  <a:pt x="612648" y="46990"/>
                </a:lnTo>
                <a:lnTo>
                  <a:pt x="592835" y="43180"/>
                </a:lnTo>
                <a:lnTo>
                  <a:pt x="594359" y="43180"/>
                </a:lnTo>
                <a:lnTo>
                  <a:pt x="563879" y="41910"/>
                </a:lnTo>
                <a:lnTo>
                  <a:pt x="545591" y="40640"/>
                </a:lnTo>
                <a:lnTo>
                  <a:pt x="544067" y="40640"/>
                </a:lnTo>
                <a:lnTo>
                  <a:pt x="518159" y="35560"/>
                </a:lnTo>
                <a:lnTo>
                  <a:pt x="489203" y="34290"/>
                </a:lnTo>
                <a:lnTo>
                  <a:pt x="469391" y="31750"/>
                </a:lnTo>
                <a:lnTo>
                  <a:pt x="443483" y="27940"/>
                </a:lnTo>
                <a:lnTo>
                  <a:pt x="441959" y="27940"/>
                </a:lnTo>
                <a:lnTo>
                  <a:pt x="416051" y="25400"/>
                </a:lnTo>
                <a:lnTo>
                  <a:pt x="396239" y="25400"/>
                </a:lnTo>
                <a:lnTo>
                  <a:pt x="368807" y="22860"/>
                </a:lnTo>
                <a:lnTo>
                  <a:pt x="350519" y="20320"/>
                </a:lnTo>
                <a:lnTo>
                  <a:pt x="330707" y="20320"/>
                </a:lnTo>
                <a:lnTo>
                  <a:pt x="259079" y="15240"/>
                </a:lnTo>
                <a:lnTo>
                  <a:pt x="242316" y="12700"/>
                </a:lnTo>
                <a:lnTo>
                  <a:pt x="330707" y="12700"/>
                </a:lnTo>
                <a:lnTo>
                  <a:pt x="370332" y="16510"/>
                </a:lnTo>
                <a:lnTo>
                  <a:pt x="397764" y="17780"/>
                </a:lnTo>
                <a:lnTo>
                  <a:pt x="396239" y="17780"/>
                </a:lnTo>
                <a:lnTo>
                  <a:pt x="416051" y="19050"/>
                </a:lnTo>
                <a:lnTo>
                  <a:pt x="443483" y="22860"/>
                </a:lnTo>
                <a:lnTo>
                  <a:pt x="470916" y="24130"/>
                </a:lnTo>
                <a:lnTo>
                  <a:pt x="489203" y="26670"/>
                </a:lnTo>
                <a:lnTo>
                  <a:pt x="518159" y="29210"/>
                </a:lnTo>
                <a:lnTo>
                  <a:pt x="545591" y="33020"/>
                </a:lnTo>
                <a:lnTo>
                  <a:pt x="565403" y="34290"/>
                </a:lnTo>
                <a:lnTo>
                  <a:pt x="594359" y="38100"/>
                </a:lnTo>
                <a:lnTo>
                  <a:pt x="614171" y="39370"/>
                </a:lnTo>
                <a:lnTo>
                  <a:pt x="643127" y="41910"/>
                </a:lnTo>
                <a:lnTo>
                  <a:pt x="728471" y="53340"/>
                </a:lnTo>
                <a:lnTo>
                  <a:pt x="754379" y="55880"/>
                </a:lnTo>
                <a:lnTo>
                  <a:pt x="783335" y="58420"/>
                </a:lnTo>
                <a:lnTo>
                  <a:pt x="803148" y="62230"/>
                </a:lnTo>
                <a:lnTo>
                  <a:pt x="830579" y="64770"/>
                </a:lnTo>
                <a:lnTo>
                  <a:pt x="876300" y="71120"/>
                </a:lnTo>
                <a:lnTo>
                  <a:pt x="896111" y="73660"/>
                </a:lnTo>
                <a:lnTo>
                  <a:pt x="922019" y="78740"/>
                </a:lnTo>
                <a:lnTo>
                  <a:pt x="949451" y="81280"/>
                </a:lnTo>
                <a:lnTo>
                  <a:pt x="967739" y="85090"/>
                </a:lnTo>
                <a:lnTo>
                  <a:pt x="996695" y="87630"/>
                </a:lnTo>
                <a:lnTo>
                  <a:pt x="1014984" y="88900"/>
                </a:lnTo>
                <a:lnTo>
                  <a:pt x="1042416" y="92710"/>
                </a:lnTo>
                <a:lnTo>
                  <a:pt x="1059179" y="95250"/>
                </a:lnTo>
                <a:lnTo>
                  <a:pt x="1078991" y="99060"/>
                </a:lnTo>
                <a:lnTo>
                  <a:pt x="1095755" y="101600"/>
                </a:lnTo>
                <a:lnTo>
                  <a:pt x="1114043" y="102870"/>
                </a:lnTo>
                <a:lnTo>
                  <a:pt x="1132332" y="107950"/>
                </a:lnTo>
                <a:lnTo>
                  <a:pt x="1130807" y="107950"/>
                </a:lnTo>
                <a:lnTo>
                  <a:pt x="1185671" y="111760"/>
                </a:lnTo>
                <a:lnTo>
                  <a:pt x="1203959" y="115570"/>
                </a:lnTo>
                <a:lnTo>
                  <a:pt x="1222248" y="116840"/>
                </a:lnTo>
                <a:lnTo>
                  <a:pt x="1223771" y="116840"/>
                </a:lnTo>
                <a:lnTo>
                  <a:pt x="1278635" y="121920"/>
                </a:lnTo>
                <a:lnTo>
                  <a:pt x="1295400" y="121920"/>
                </a:lnTo>
                <a:lnTo>
                  <a:pt x="1310639" y="123190"/>
                </a:lnTo>
                <a:close/>
              </a:path>
              <a:path w="1816734" h="132080">
                <a:moveTo>
                  <a:pt x="1816607" y="67310"/>
                </a:moveTo>
                <a:lnTo>
                  <a:pt x="1804415" y="67310"/>
                </a:lnTo>
                <a:lnTo>
                  <a:pt x="1810511" y="64770"/>
                </a:lnTo>
                <a:lnTo>
                  <a:pt x="1815083" y="64770"/>
                </a:lnTo>
                <a:lnTo>
                  <a:pt x="1816607" y="66040"/>
                </a:lnTo>
                <a:lnTo>
                  <a:pt x="1816607" y="67310"/>
                </a:lnTo>
                <a:close/>
              </a:path>
              <a:path w="1816734" h="132080">
                <a:moveTo>
                  <a:pt x="1746503" y="93980"/>
                </a:moveTo>
                <a:lnTo>
                  <a:pt x="1694687" y="93980"/>
                </a:lnTo>
                <a:lnTo>
                  <a:pt x="1700784" y="92710"/>
                </a:lnTo>
                <a:lnTo>
                  <a:pt x="1712975" y="92710"/>
                </a:lnTo>
                <a:lnTo>
                  <a:pt x="1719071" y="91440"/>
                </a:lnTo>
                <a:lnTo>
                  <a:pt x="1726691" y="88900"/>
                </a:lnTo>
                <a:lnTo>
                  <a:pt x="1738884" y="87630"/>
                </a:lnTo>
                <a:lnTo>
                  <a:pt x="1737359" y="87630"/>
                </a:lnTo>
                <a:lnTo>
                  <a:pt x="1743455" y="86360"/>
                </a:lnTo>
                <a:lnTo>
                  <a:pt x="1754123" y="83820"/>
                </a:lnTo>
                <a:lnTo>
                  <a:pt x="1754123" y="81280"/>
                </a:lnTo>
                <a:lnTo>
                  <a:pt x="1758696" y="81280"/>
                </a:lnTo>
                <a:lnTo>
                  <a:pt x="1769364" y="78740"/>
                </a:lnTo>
                <a:lnTo>
                  <a:pt x="1772411" y="77470"/>
                </a:lnTo>
                <a:lnTo>
                  <a:pt x="1780032" y="76200"/>
                </a:lnTo>
                <a:lnTo>
                  <a:pt x="1792224" y="71120"/>
                </a:lnTo>
                <a:lnTo>
                  <a:pt x="1799843" y="67310"/>
                </a:lnTo>
                <a:lnTo>
                  <a:pt x="1805939" y="66040"/>
                </a:lnTo>
                <a:lnTo>
                  <a:pt x="1804415" y="67310"/>
                </a:lnTo>
                <a:lnTo>
                  <a:pt x="1816607" y="67310"/>
                </a:lnTo>
                <a:lnTo>
                  <a:pt x="1816607" y="71120"/>
                </a:lnTo>
                <a:lnTo>
                  <a:pt x="1815083" y="72390"/>
                </a:lnTo>
                <a:lnTo>
                  <a:pt x="1813560" y="72390"/>
                </a:lnTo>
                <a:lnTo>
                  <a:pt x="1807464" y="76200"/>
                </a:lnTo>
                <a:lnTo>
                  <a:pt x="1802892" y="76200"/>
                </a:lnTo>
                <a:lnTo>
                  <a:pt x="1787651" y="81280"/>
                </a:lnTo>
                <a:lnTo>
                  <a:pt x="1775460" y="85090"/>
                </a:lnTo>
                <a:lnTo>
                  <a:pt x="1764487" y="88900"/>
                </a:lnTo>
                <a:lnTo>
                  <a:pt x="1757171" y="88900"/>
                </a:lnTo>
                <a:lnTo>
                  <a:pt x="1746503" y="93980"/>
                </a:lnTo>
                <a:close/>
              </a:path>
              <a:path w="1816734" h="132080">
                <a:moveTo>
                  <a:pt x="1757171" y="91440"/>
                </a:moveTo>
                <a:lnTo>
                  <a:pt x="1757171" y="88900"/>
                </a:lnTo>
                <a:lnTo>
                  <a:pt x="1764487" y="88900"/>
                </a:lnTo>
                <a:lnTo>
                  <a:pt x="1757171" y="91440"/>
                </a:lnTo>
                <a:close/>
              </a:path>
              <a:path w="1816734" h="132080">
                <a:moveTo>
                  <a:pt x="1740407" y="95250"/>
                </a:moveTo>
                <a:lnTo>
                  <a:pt x="1671827" y="95250"/>
                </a:lnTo>
                <a:lnTo>
                  <a:pt x="1679448" y="93980"/>
                </a:lnTo>
                <a:lnTo>
                  <a:pt x="1744979" y="93980"/>
                </a:lnTo>
                <a:lnTo>
                  <a:pt x="1740407" y="95250"/>
                </a:lnTo>
                <a:close/>
              </a:path>
              <a:path w="1816734" h="132080">
                <a:moveTo>
                  <a:pt x="1726691" y="96520"/>
                </a:moveTo>
                <a:lnTo>
                  <a:pt x="1655064" y="96520"/>
                </a:lnTo>
                <a:lnTo>
                  <a:pt x="1664207" y="95250"/>
                </a:lnTo>
                <a:lnTo>
                  <a:pt x="1738884" y="95250"/>
                </a:lnTo>
                <a:lnTo>
                  <a:pt x="1726691" y="96520"/>
                </a:lnTo>
                <a:close/>
              </a:path>
              <a:path w="1816734" h="132080">
                <a:moveTo>
                  <a:pt x="1714500" y="100330"/>
                </a:moveTo>
                <a:lnTo>
                  <a:pt x="1594103" y="100330"/>
                </a:lnTo>
                <a:lnTo>
                  <a:pt x="1594103" y="99060"/>
                </a:lnTo>
                <a:lnTo>
                  <a:pt x="1633727" y="99060"/>
                </a:lnTo>
                <a:lnTo>
                  <a:pt x="1639823" y="96520"/>
                </a:lnTo>
                <a:lnTo>
                  <a:pt x="1728216" y="96520"/>
                </a:lnTo>
                <a:lnTo>
                  <a:pt x="1720595" y="99060"/>
                </a:lnTo>
                <a:lnTo>
                  <a:pt x="1714500" y="100330"/>
                </a:lnTo>
                <a:close/>
              </a:path>
              <a:path w="1816734" h="132080">
                <a:moveTo>
                  <a:pt x="1700784" y="101600"/>
                </a:moveTo>
                <a:lnTo>
                  <a:pt x="1580387" y="101600"/>
                </a:lnTo>
                <a:lnTo>
                  <a:pt x="1586484" y="100330"/>
                </a:lnTo>
                <a:lnTo>
                  <a:pt x="1708403" y="100330"/>
                </a:lnTo>
                <a:lnTo>
                  <a:pt x="1700784" y="101600"/>
                </a:lnTo>
                <a:close/>
              </a:path>
              <a:path w="1816734" h="132080">
                <a:moveTo>
                  <a:pt x="1673351" y="102870"/>
                </a:moveTo>
                <a:lnTo>
                  <a:pt x="1569719" y="102870"/>
                </a:lnTo>
                <a:lnTo>
                  <a:pt x="1575816" y="101600"/>
                </a:lnTo>
                <a:lnTo>
                  <a:pt x="1680971" y="101600"/>
                </a:lnTo>
                <a:lnTo>
                  <a:pt x="1673351" y="102870"/>
                </a:lnTo>
                <a:close/>
              </a:path>
              <a:path w="1816734" h="132080">
                <a:moveTo>
                  <a:pt x="1664207" y="104140"/>
                </a:moveTo>
                <a:lnTo>
                  <a:pt x="1559051" y="104140"/>
                </a:lnTo>
                <a:lnTo>
                  <a:pt x="1562100" y="102870"/>
                </a:lnTo>
                <a:lnTo>
                  <a:pt x="1671827" y="102870"/>
                </a:lnTo>
                <a:lnTo>
                  <a:pt x="1664207" y="104140"/>
                </a:lnTo>
                <a:close/>
              </a:path>
              <a:path w="1816734" h="132080">
                <a:moveTo>
                  <a:pt x="1603248" y="107950"/>
                </a:moveTo>
                <a:lnTo>
                  <a:pt x="1551432" y="107950"/>
                </a:lnTo>
                <a:lnTo>
                  <a:pt x="1556003" y="105410"/>
                </a:lnTo>
                <a:lnTo>
                  <a:pt x="1557527" y="104140"/>
                </a:lnTo>
                <a:lnTo>
                  <a:pt x="1641348" y="104140"/>
                </a:lnTo>
                <a:lnTo>
                  <a:pt x="1633727" y="105410"/>
                </a:lnTo>
                <a:lnTo>
                  <a:pt x="1610868" y="105410"/>
                </a:lnTo>
                <a:lnTo>
                  <a:pt x="1603248" y="107950"/>
                </a:lnTo>
                <a:close/>
              </a:path>
              <a:path w="1816734" h="132080">
                <a:moveTo>
                  <a:pt x="1563623" y="111760"/>
                </a:moveTo>
                <a:lnTo>
                  <a:pt x="1533143" y="111760"/>
                </a:lnTo>
                <a:lnTo>
                  <a:pt x="1537716" y="110490"/>
                </a:lnTo>
                <a:lnTo>
                  <a:pt x="1540764" y="109220"/>
                </a:lnTo>
                <a:lnTo>
                  <a:pt x="1543811" y="109220"/>
                </a:lnTo>
                <a:lnTo>
                  <a:pt x="1546859" y="107950"/>
                </a:lnTo>
                <a:lnTo>
                  <a:pt x="1588007" y="107950"/>
                </a:lnTo>
                <a:lnTo>
                  <a:pt x="1575816" y="110490"/>
                </a:lnTo>
                <a:lnTo>
                  <a:pt x="1566671" y="110490"/>
                </a:lnTo>
                <a:lnTo>
                  <a:pt x="1563623" y="111760"/>
                </a:lnTo>
                <a:close/>
              </a:path>
              <a:path w="1816734" h="132080">
                <a:moveTo>
                  <a:pt x="1524000" y="114300"/>
                </a:moveTo>
                <a:lnTo>
                  <a:pt x="1520951" y="114300"/>
                </a:lnTo>
                <a:lnTo>
                  <a:pt x="1522475" y="111760"/>
                </a:lnTo>
                <a:lnTo>
                  <a:pt x="1525523" y="111760"/>
                </a:lnTo>
                <a:lnTo>
                  <a:pt x="1524000" y="114300"/>
                </a:lnTo>
                <a:close/>
              </a:path>
              <a:path w="1816734" h="132080">
                <a:moveTo>
                  <a:pt x="1552955" y="115570"/>
                </a:moveTo>
                <a:lnTo>
                  <a:pt x="1510284" y="115570"/>
                </a:lnTo>
                <a:lnTo>
                  <a:pt x="1510284" y="114300"/>
                </a:lnTo>
                <a:lnTo>
                  <a:pt x="1524000" y="114300"/>
                </a:lnTo>
                <a:lnTo>
                  <a:pt x="1527048" y="111760"/>
                </a:lnTo>
                <a:lnTo>
                  <a:pt x="1559051" y="111760"/>
                </a:lnTo>
                <a:lnTo>
                  <a:pt x="1554479" y="114300"/>
                </a:lnTo>
                <a:lnTo>
                  <a:pt x="1552955" y="115570"/>
                </a:lnTo>
                <a:close/>
              </a:path>
              <a:path w="1816734" h="132080">
                <a:moveTo>
                  <a:pt x="1545335" y="116840"/>
                </a:moveTo>
                <a:lnTo>
                  <a:pt x="1493519" y="116840"/>
                </a:lnTo>
                <a:lnTo>
                  <a:pt x="1498091" y="115570"/>
                </a:lnTo>
                <a:lnTo>
                  <a:pt x="1548384" y="115570"/>
                </a:lnTo>
                <a:lnTo>
                  <a:pt x="1545335" y="116840"/>
                </a:lnTo>
                <a:close/>
              </a:path>
              <a:path w="1816734" h="132080">
                <a:moveTo>
                  <a:pt x="1539239" y="118110"/>
                </a:moveTo>
                <a:lnTo>
                  <a:pt x="1475232" y="118110"/>
                </a:lnTo>
                <a:lnTo>
                  <a:pt x="1479803" y="116840"/>
                </a:lnTo>
                <a:lnTo>
                  <a:pt x="1542287" y="116840"/>
                </a:lnTo>
                <a:lnTo>
                  <a:pt x="1539239" y="118110"/>
                </a:lnTo>
                <a:close/>
              </a:path>
              <a:path w="1816734" h="132080">
                <a:moveTo>
                  <a:pt x="1536191" y="119380"/>
                </a:moveTo>
                <a:lnTo>
                  <a:pt x="1450848" y="119380"/>
                </a:lnTo>
                <a:lnTo>
                  <a:pt x="1453895" y="118110"/>
                </a:lnTo>
                <a:lnTo>
                  <a:pt x="1540764" y="118110"/>
                </a:lnTo>
                <a:lnTo>
                  <a:pt x="1536191" y="119380"/>
                </a:lnTo>
                <a:close/>
              </a:path>
              <a:path w="1816734" h="132080">
                <a:moveTo>
                  <a:pt x="1525523" y="121920"/>
                </a:moveTo>
                <a:lnTo>
                  <a:pt x="1438655" y="121920"/>
                </a:lnTo>
                <a:lnTo>
                  <a:pt x="1443227" y="119380"/>
                </a:lnTo>
                <a:lnTo>
                  <a:pt x="1530095" y="119380"/>
                </a:lnTo>
                <a:lnTo>
                  <a:pt x="1525523" y="121920"/>
                </a:lnTo>
                <a:close/>
              </a:path>
              <a:path w="1816734" h="132080">
                <a:moveTo>
                  <a:pt x="1511807" y="123190"/>
                </a:moveTo>
                <a:lnTo>
                  <a:pt x="1397507" y="123190"/>
                </a:lnTo>
                <a:lnTo>
                  <a:pt x="1403603" y="121920"/>
                </a:lnTo>
                <a:lnTo>
                  <a:pt x="1514855" y="121920"/>
                </a:lnTo>
                <a:lnTo>
                  <a:pt x="1511807" y="123190"/>
                </a:lnTo>
                <a:close/>
              </a:path>
              <a:path w="1816734" h="132080">
                <a:moveTo>
                  <a:pt x="1476755" y="125730"/>
                </a:moveTo>
                <a:lnTo>
                  <a:pt x="1240535" y="125730"/>
                </a:lnTo>
                <a:lnTo>
                  <a:pt x="1203959" y="123190"/>
                </a:lnTo>
                <a:lnTo>
                  <a:pt x="1338071" y="123190"/>
                </a:lnTo>
                <a:lnTo>
                  <a:pt x="1348739" y="124460"/>
                </a:lnTo>
                <a:lnTo>
                  <a:pt x="1481327" y="124460"/>
                </a:lnTo>
                <a:lnTo>
                  <a:pt x="1476755" y="125730"/>
                </a:lnTo>
                <a:close/>
              </a:path>
              <a:path w="1816734" h="132080">
                <a:moveTo>
                  <a:pt x="1379219" y="124460"/>
                </a:moveTo>
                <a:lnTo>
                  <a:pt x="1348739" y="124460"/>
                </a:lnTo>
                <a:lnTo>
                  <a:pt x="1359407" y="123190"/>
                </a:lnTo>
                <a:lnTo>
                  <a:pt x="1379219" y="123190"/>
                </a:lnTo>
                <a:lnTo>
                  <a:pt x="1379219" y="124460"/>
                </a:lnTo>
                <a:close/>
              </a:path>
              <a:path w="1816734" h="132080">
                <a:moveTo>
                  <a:pt x="1499616" y="124460"/>
                </a:moveTo>
                <a:lnTo>
                  <a:pt x="1379219" y="124460"/>
                </a:lnTo>
                <a:lnTo>
                  <a:pt x="1389887" y="123190"/>
                </a:lnTo>
                <a:lnTo>
                  <a:pt x="1502664" y="123190"/>
                </a:lnTo>
                <a:lnTo>
                  <a:pt x="1499616" y="124460"/>
                </a:lnTo>
                <a:close/>
              </a:path>
              <a:path w="1816734" h="132080">
                <a:moveTo>
                  <a:pt x="1440179" y="129540"/>
                </a:moveTo>
                <a:lnTo>
                  <a:pt x="1277111" y="129540"/>
                </a:lnTo>
                <a:lnTo>
                  <a:pt x="1258823" y="127000"/>
                </a:lnTo>
                <a:lnTo>
                  <a:pt x="1242059" y="125730"/>
                </a:lnTo>
                <a:lnTo>
                  <a:pt x="1461516" y="125730"/>
                </a:lnTo>
                <a:lnTo>
                  <a:pt x="1456943" y="127000"/>
                </a:lnTo>
                <a:lnTo>
                  <a:pt x="1443227" y="127000"/>
                </a:lnTo>
                <a:lnTo>
                  <a:pt x="1440179" y="129540"/>
                </a:lnTo>
                <a:close/>
              </a:path>
              <a:path w="1816734" h="132080">
                <a:moveTo>
                  <a:pt x="1415795" y="130810"/>
                </a:moveTo>
                <a:lnTo>
                  <a:pt x="1310639" y="130810"/>
                </a:lnTo>
                <a:lnTo>
                  <a:pt x="1293875" y="129540"/>
                </a:lnTo>
                <a:lnTo>
                  <a:pt x="1421891" y="129540"/>
                </a:lnTo>
                <a:lnTo>
                  <a:pt x="1415795" y="130810"/>
                </a:lnTo>
                <a:close/>
              </a:path>
              <a:path w="1816734" h="132080">
                <a:moveTo>
                  <a:pt x="1380743" y="132080"/>
                </a:moveTo>
                <a:lnTo>
                  <a:pt x="1338071" y="132080"/>
                </a:lnTo>
                <a:lnTo>
                  <a:pt x="1325879" y="130810"/>
                </a:lnTo>
                <a:lnTo>
                  <a:pt x="1389887" y="130810"/>
                </a:lnTo>
                <a:lnTo>
                  <a:pt x="1380743" y="1320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18904" y="3613403"/>
            <a:ext cx="71755" cy="13970"/>
          </a:xfrm>
          <a:custGeom>
            <a:avLst/>
            <a:gdLst/>
            <a:ahLst/>
            <a:cxnLst/>
            <a:rect l="l" t="t" r="r" b="b"/>
            <a:pathLst>
              <a:path w="71754" h="13970">
                <a:moveTo>
                  <a:pt x="64008" y="1524"/>
                </a:moveTo>
                <a:lnTo>
                  <a:pt x="62484" y="1524"/>
                </a:lnTo>
                <a:lnTo>
                  <a:pt x="64008" y="0"/>
                </a:lnTo>
                <a:lnTo>
                  <a:pt x="65532" y="0"/>
                </a:lnTo>
                <a:lnTo>
                  <a:pt x="64008" y="1524"/>
                </a:lnTo>
                <a:close/>
              </a:path>
              <a:path w="71754" h="13970">
                <a:moveTo>
                  <a:pt x="71628" y="6096"/>
                </a:moveTo>
                <a:lnTo>
                  <a:pt x="59436" y="6096"/>
                </a:lnTo>
                <a:lnTo>
                  <a:pt x="62484" y="4572"/>
                </a:lnTo>
                <a:lnTo>
                  <a:pt x="64008" y="4572"/>
                </a:lnTo>
                <a:lnTo>
                  <a:pt x="65532" y="1524"/>
                </a:lnTo>
                <a:lnTo>
                  <a:pt x="64008" y="1524"/>
                </a:lnTo>
                <a:lnTo>
                  <a:pt x="65532" y="0"/>
                </a:lnTo>
                <a:lnTo>
                  <a:pt x="68580" y="1524"/>
                </a:lnTo>
                <a:lnTo>
                  <a:pt x="71628" y="4572"/>
                </a:lnTo>
                <a:lnTo>
                  <a:pt x="71628" y="6096"/>
                </a:lnTo>
                <a:close/>
              </a:path>
              <a:path w="71754" h="13970">
                <a:moveTo>
                  <a:pt x="64008" y="4572"/>
                </a:moveTo>
                <a:lnTo>
                  <a:pt x="45720" y="4572"/>
                </a:lnTo>
                <a:lnTo>
                  <a:pt x="47244" y="3048"/>
                </a:lnTo>
                <a:lnTo>
                  <a:pt x="51816" y="3048"/>
                </a:lnTo>
                <a:lnTo>
                  <a:pt x="54864" y="1524"/>
                </a:lnTo>
                <a:lnTo>
                  <a:pt x="65532" y="1524"/>
                </a:lnTo>
                <a:lnTo>
                  <a:pt x="64008" y="4572"/>
                </a:lnTo>
                <a:close/>
              </a:path>
              <a:path w="71754" h="13970">
                <a:moveTo>
                  <a:pt x="56388" y="6096"/>
                </a:moveTo>
                <a:lnTo>
                  <a:pt x="35052" y="6096"/>
                </a:lnTo>
                <a:lnTo>
                  <a:pt x="38100" y="4572"/>
                </a:lnTo>
                <a:lnTo>
                  <a:pt x="59436" y="4572"/>
                </a:lnTo>
                <a:lnTo>
                  <a:pt x="56388" y="6096"/>
                </a:lnTo>
                <a:close/>
              </a:path>
              <a:path w="71754" h="13970">
                <a:moveTo>
                  <a:pt x="59436" y="6096"/>
                </a:moveTo>
                <a:lnTo>
                  <a:pt x="56388" y="6096"/>
                </a:lnTo>
                <a:lnTo>
                  <a:pt x="59436" y="4572"/>
                </a:lnTo>
                <a:lnTo>
                  <a:pt x="59436" y="6096"/>
                </a:lnTo>
                <a:close/>
              </a:path>
              <a:path w="71754" h="13970">
                <a:moveTo>
                  <a:pt x="59436" y="6096"/>
                </a:moveTo>
                <a:lnTo>
                  <a:pt x="59436" y="4572"/>
                </a:lnTo>
                <a:lnTo>
                  <a:pt x="62484" y="4572"/>
                </a:lnTo>
                <a:lnTo>
                  <a:pt x="59436" y="6096"/>
                </a:lnTo>
                <a:close/>
              </a:path>
              <a:path w="71754" h="13970">
                <a:moveTo>
                  <a:pt x="50292" y="9144"/>
                </a:moveTo>
                <a:lnTo>
                  <a:pt x="7620" y="9144"/>
                </a:lnTo>
                <a:lnTo>
                  <a:pt x="13716" y="7620"/>
                </a:lnTo>
                <a:lnTo>
                  <a:pt x="22860" y="7620"/>
                </a:lnTo>
                <a:lnTo>
                  <a:pt x="27432" y="6096"/>
                </a:lnTo>
                <a:lnTo>
                  <a:pt x="53340" y="6096"/>
                </a:lnTo>
                <a:lnTo>
                  <a:pt x="51816" y="7620"/>
                </a:lnTo>
                <a:lnTo>
                  <a:pt x="51816" y="8382"/>
                </a:lnTo>
                <a:lnTo>
                  <a:pt x="50292" y="9144"/>
                </a:lnTo>
                <a:close/>
              </a:path>
              <a:path w="71754" h="13970">
                <a:moveTo>
                  <a:pt x="51816" y="8382"/>
                </a:moveTo>
                <a:lnTo>
                  <a:pt x="51816" y="7620"/>
                </a:lnTo>
                <a:lnTo>
                  <a:pt x="53340" y="6096"/>
                </a:lnTo>
                <a:lnTo>
                  <a:pt x="65532" y="6096"/>
                </a:lnTo>
                <a:lnTo>
                  <a:pt x="62484" y="7620"/>
                </a:lnTo>
                <a:lnTo>
                  <a:pt x="53340" y="7620"/>
                </a:lnTo>
                <a:lnTo>
                  <a:pt x="51816" y="8382"/>
                </a:lnTo>
                <a:close/>
              </a:path>
              <a:path w="71754" h="13970">
                <a:moveTo>
                  <a:pt x="67056" y="7620"/>
                </a:moveTo>
                <a:lnTo>
                  <a:pt x="62484" y="7620"/>
                </a:lnTo>
                <a:lnTo>
                  <a:pt x="65532" y="6096"/>
                </a:lnTo>
                <a:lnTo>
                  <a:pt x="67056" y="7620"/>
                </a:lnTo>
                <a:close/>
              </a:path>
              <a:path w="71754" h="13970">
                <a:moveTo>
                  <a:pt x="68580" y="7620"/>
                </a:moveTo>
                <a:lnTo>
                  <a:pt x="67056" y="7620"/>
                </a:lnTo>
                <a:lnTo>
                  <a:pt x="65532" y="6096"/>
                </a:lnTo>
                <a:lnTo>
                  <a:pt x="70104" y="6096"/>
                </a:lnTo>
                <a:lnTo>
                  <a:pt x="68580" y="7620"/>
                </a:lnTo>
                <a:close/>
              </a:path>
              <a:path w="71754" h="13970">
                <a:moveTo>
                  <a:pt x="64008" y="10668"/>
                </a:moveTo>
                <a:lnTo>
                  <a:pt x="51816" y="10668"/>
                </a:lnTo>
                <a:lnTo>
                  <a:pt x="51816" y="8382"/>
                </a:lnTo>
                <a:lnTo>
                  <a:pt x="53340" y="7620"/>
                </a:lnTo>
                <a:lnTo>
                  <a:pt x="68580" y="7620"/>
                </a:lnTo>
                <a:lnTo>
                  <a:pt x="70104" y="6096"/>
                </a:lnTo>
                <a:lnTo>
                  <a:pt x="70104" y="7620"/>
                </a:lnTo>
                <a:lnTo>
                  <a:pt x="67056" y="9144"/>
                </a:lnTo>
                <a:lnTo>
                  <a:pt x="65532" y="9144"/>
                </a:lnTo>
                <a:lnTo>
                  <a:pt x="64008" y="10668"/>
                </a:lnTo>
                <a:close/>
              </a:path>
              <a:path w="71754" h="13970">
                <a:moveTo>
                  <a:pt x="3048" y="13716"/>
                </a:moveTo>
                <a:lnTo>
                  <a:pt x="1524" y="13716"/>
                </a:lnTo>
                <a:lnTo>
                  <a:pt x="0" y="12192"/>
                </a:lnTo>
                <a:lnTo>
                  <a:pt x="0" y="10668"/>
                </a:lnTo>
                <a:lnTo>
                  <a:pt x="1524" y="9144"/>
                </a:lnTo>
                <a:lnTo>
                  <a:pt x="39624" y="9144"/>
                </a:lnTo>
                <a:lnTo>
                  <a:pt x="35052" y="10668"/>
                </a:lnTo>
                <a:lnTo>
                  <a:pt x="28956" y="10668"/>
                </a:lnTo>
                <a:lnTo>
                  <a:pt x="24384" y="12192"/>
                </a:lnTo>
                <a:lnTo>
                  <a:pt x="7620" y="12192"/>
                </a:lnTo>
                <a:lnTo>
                  <a:pt x="3048" y="137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1B8F9A-98D0-4772-9F62-FEC3F69C0F14}"/>
                  </a:ext>
                </a:extLst>
              </p14:cNvPr>
              <p14:cNvContentPartPr/>
              <p14:nvPr/>
            </p14:nvContentPartPr>
            <p14:xfrm>
              <a:off x="6073920" y="3416400"/>
              <a:ext cx="2864520" cy="316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1B8F9A-98D0-4772-9F62-FEC3F69C0F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4560" y="3407040"/>
                <a:ext cx="2883240" cy="318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2247" y="2797611"/>
            <a:ext cx="1720214" cy="2073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ct val="90700"/>
              </a:lnSpc>
              <a:spcBef>
                <a:spcPts val="535"/>
              </a:spcBef>
            </a:pPr>
            <a:r>
              <a:rPr sz="3600" b="1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b="1" spc="-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b="1" spc="-13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3600" b="1" spc="-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b="1" spc="-35" dirty="0">
                <a:solidFill>
                  <a:srgbClr val="FFFFFF"/>
                </a:solidFill>
                <a:latin typeface="Calibri"/>
                <a:cs typeface="Calibri"/>
              </a:rPr>
              <a:t>nd  </a:t>
            </a:r>
            <a:r>
              <a:rPr sz="3600" b="1" spc="-95" dirty="0">
                <a:solidFill>
                  <a:srgbClr val="FFFFFF"/>
                </a:solidFill>
                <a:latin typeface="Calibri"/>
                <a:cs typeface="Calibri"/>
              </a:rPr>
              <a:t>material </a:t>
            </a:r>
            <a:r>
              <a:rPr sz="36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b="1" spc="-8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b="1" spc="-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b="1" spc="-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b="1" spc="-1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b="1" spc="-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b="1" spc="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b="1" spc="-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b="1" spc="-25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3600" b="1" spc="-90" dirty="0">
                <a:solidFill>
                  <a:srgbClr val="FFFFFF"/>
                </a:solidFill>
                <a:latin typeface="Calibri"/>
                <a:cs typeface="Calibri"/>
              </a:rPr>
              <a:t>(T&amp;M).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652" y="2430305"/>
            <a:ext cx="4251960" cy="28346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365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15" dirty="0">
                <a:latin typeface="Calibri"/>
                <a:cs typeface="Calibri"/>
              </a:rPr>
              <a:t>Time</a:t>
            </a:r>
            <a:r>
              <a:rPr sz="1950" spc="12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and</a:t>
            </a:r>
            <a:r>
              <a:rPr sz="1950" spc="114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material</a:t>
            </a:r>
            <a:r>
              <a:rPr sz="1950" spc="1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contracts</a:t>
            </a:r>
            <a:r>
              <a:rPr sz="1950" spc="10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(also 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called </a:t>
            </a:r>
            <a:r>
              <a:rPr sz="1950" spc="10" dirty="0">
                <a:latin typeface="Calibri"/>
                <a:cs typeface="Calibri"/>
              </a:rPr>
              <a:t>time </a:t>
            </a:r>
            <a:r>
              <a:rPr sz="1950" spc="15" dirty="0">
                <a:latin typeface="Calibri"/>
                <a:cs typeface="Calibri"/>
              </a:rPr>
              <a:t>and means) </a:t>
            </a:r>
            <a:r>
              <a:rPr sz="1950" spc="5" dirty="0">
                <a:latin typeface="Calibri"/>
                <a:cs typeface="Calibri"/>
              </a:rPr>
              <a:t>are </a:t>
            </a:r>
            <a:r>
              <a:rPr sz="1950" spc="10" dirty="0">
                <a:latin typeface="Calibri"/>
                <a:cs typeface="Calibri"/>
              </a:rPr>
              <a:t>a </a:t>
            </a:r>
            <a:r>
              <a:rPr sz="1950" spc="5" dirty="0">
                <a:latin typeface="Calibri"/>
                <a:cs typeface="Calibri"/>
              </a:rPr>
              <a:t>hybrid </a:t>
            </a:r>
            <a:r>
              <a:rPr sz="1950" spc="10" dirty="0">
                <a:latin typeface="Calibri"/>
                <a:cs typeface="Calibri"/>
              </a:rPr>
              <a:t>type </a:t>
            </a:r>
            <a:r>
              <a:rPr sz="1950" spc="15" dirty="0">
                <a:latin typeface="Calibri"/>
                <a:cs typeface="Calibri"/>
              </a:rPr>
              <a:t> of </a:t>
            </a:r>
            <a:r>
              <a:rPr sz="1950" dirty="0">
                <a:latin typeface="Calibri"/>
                <a:cs typeface="Calibri"/>
              </a:rPr>
              <a:t>contractual </a:t>
            </a:r>
            <a:r>
              <a:rPr sz="1950" spc="5" dirty="0">
                <a:latin typeface="Calibri"/>
                <a:cs typeface="Calibri"/>
              </a:rPr>
              <a:t>arrangement </a:t>
            </a:r>
            <a:r>
              <a:rPr sz="1950" spc="10" dirty="0">
                <a:latin typeface="Calibri"/>
                <a:cs typeface="Calibri"/>
              </a:rPr>
              <a:t>with aspects </a:t>
            </a:r>
            <a:r>
              <a:rPr sz="1950" spc="15" dirty="0">
                <a:latin typeface="Calibri"/>
                <a:cs typeface="Calibri"/>
              </a:rPr>
              <a:t> of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both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cost-reimbursable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and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fixed-price </a:t>
            </a:r>
            <a:r>
              <a:rPr sz="1950" spc="-42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contracts.</a:t>
            </a:r>
            <a:endParaRPr sz="1950">
              <a:latin typeface="Calibri"/>
              <a:cs typeface="Calibri"/>
            </a:endParaRPr>
          </a:p>
          <a:p>
            <a:pPr marL="12700" marR="163195">
              <a:lnSpc>
                <a:spcPct val="91400"/>
              </a:lnSpc>
              <a:spcBef>
                <a:spcPts val="450"/>
              </a:spcBef>
              <a:buFont typeface="Arial MT"/>
              <a:buChar char="•"/>
              <a:tabLst>
                <a:tab pos="201930" algn="l"/>
              </a:tabLst>
            </a:pPr>
            <a:r>
              <a:rPr sz="1950" spc="5" dirty="0">
                <a:latin typeface="Calibri"/>
                <a:cs typeface="Calibri"/>
              </a:rPr>
              <a:t>They are often </a:t>
            </a:r>
            <a:r>
              <a:rPr sz="1950" spc="10" dirty="0">
                <a:latin typeface="Calibri"/>
                <a:cs typeface="Calibri"/>
              </a:rPr>
              <a:t>used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staff 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augmentation, </a:t>
            </a:r>
            <a:r>
              <a:rPr sz="1950" spc="10" dirty="0">
                <a:latin typeface="Calibri"/>
                <a:cs typeface="Calibri"/>
              </a:rPr>
              <a:t>acquisition </a:t>
            </a:r>
            <a:r>
              <a:rPr sz="1950" spc="5" dirty="0">
                <a:latin typeface="Calibri"/>
                <a:cs typeface="Calibri"/>
              </a:rPr>
              <a:t>of experts, </a:t>
            </a:r>
            <a:r>
              <a:rPr sz="1950" spc="1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and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any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outside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support</a:t>
            </a:r>
            <a:r>
              <a:rPr sz="1950" spc="-4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when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a </a:t>
            </a:r>
            <a:r>
              <a:rPr sz="1950" spc="5" dirty="0">
                <a:latin typeface="Calibri"/>
                <a:cs typeface="Calibri"/>
              </a:rPr>
              <a:t>precise </a:t>
            </a:r>
            <a:r>
              <a:rPr sz="1950" spc="-42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statement </a:t>
            </a:r>
            <a:r>
              <a:rPr sz="1950" spc="15" dirty="0">
                <a:latin typeface="Calibri"/>
                <a:cs typeface="Calibri"/>
              </a:rPr>
              <a:t>of </a:t>
            </a:r>
            <a:r>
              <a:rPr sz="1950" spc="5" dirty="0">
                <a:latin typeface="Calibri"/>
                <a:cs typeface="Calibri"/>
              </a:rPr>
              <a:t>work </a:t>
            </a:r>
            <a:r>
              <a:rPr sz="1950" spc="10" dirty="0">
                <a:latin typeface="Calibri"/>
                <a:cs typeface="Calibri"/>
              </a:rPr>
              <a:t>cannot </a:t>
            </a:r>
            <a:r>
              <a:rPr sz="1950" spc="15" dirty="0">
                <a:latin typeface="Calibri"/>
                <a:cs typeface="Calibri"/>
              </a:rPr>
              <a:t>be </a:t>
            </a:r>
            <a:r>
              <a:rPr sz="1950" spc="10" dirty="0">
                <a:latin typeface="Calibri"/>
                <a:cs typeface="Calibri"/>
              </a:rPr>
              <a:t>quickly 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prescribed.</a:t>
            </a:r>
            <a:endParaRPr sz="195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B522A6-010E-4EAB-84BF-39F6B62B615D}"/>
                  </a:ext>
                </a:extLst>
              </p14:cNvPr>
              <p14:cNvContentPartPr/>
              <p14:nvPr/>
            </p14:nvContentPartPr>
            <p14:xfrm>
              <a:off x="4838040" y="1026000"/>
              <a:ext cx="4448160" cy="73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B522A6-010E-4EAB-84BF-39F6B62B61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8680" y="1016640"/>
                <a:ext cx="4466880" cy="74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3890772" cy="56586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8011" y="1694186"/>
            <a:ext cx="2824480" cy="30365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94615" marR="90805" indent="3810" algn="ctr">
              <a:lnSpc>
                <a:spcPts val="3560"/>
              </a:lnSpc>
              <a:spcBef>
                <a:spcPts val="550"/>
              </a:spcBef>
            </a:pP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Cost- </a:t>
            </a:r>
            <a:r>
              <a:rPr sz="3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b="1" spc="-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300" b="1" spc="-5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33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300" b="1" spc="-3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3300" b="1" spc="-5" dirty="0">
                <a:solidFill>
                  <a:srgbClr val="FFFFFF"/>
                </a:solidFill>
                <a:latin typeface="Arial"/>
                <a:cs typeface="Arial"/>
              </a:rPr>
              <a:t>contracts</a:t>
            </a:r>
            <a:endParaRPr sz="3300" dirty="0">
              <a:latin typeface="Arial"/>
              <a:cs typeface="Arial"/>
            </a:endParaRPr>
          </a:p>
          <a:p>
            <a:pPr marL="12700" marR="5080" algn="ctr">
              <a:lnSpc>
                <a:spcPct val="92300"/>
              </a:lnSpc>
              <a:spcBef>
                <a:spcPts val="2935"/>
              </a:spcBef>
            </a:pP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category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contract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involves </a:t>
            </a:r>
            <a:r>
              <a:rPr sz="1450" spc="-3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payments (cost reimbursements) </a:t>
            </a:r>
            <a:r>
              <a:rPr sz="1450" spc="-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seller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for all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legitimate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actual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costs incurred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completed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wo</a:t>
            </a:r>
            <a:r>
              <a:rPr lang="en-IN" sz="1450" spc="10" dirty="0" err="1">
                <a:solidFill>
                  <a:srgbClr val="FFFFFF"/>
                </a:solidFill>
                <a:latin typeface="Arial MT"/>
                <a:cs typeface="Arial MT"/>
              </a:rPr>
              <a:t>rk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plus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fee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representing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seller</a:t>
            </a:r>
            <a:r>
              <a:rPr sz="1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profit.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428" y="4885461"/>
            <a:ext cx="2583815" cy="8572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ct val="91300"/>
              </a:lnSpc>
              <a:spcBef>
                <a:spcPts val="290"/>
              </a:spcBef>
            </a:pP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14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4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if the </a:t>
            </a:r>
            <a:r>
              <a:rPr sz="1450" spc="-3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scope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work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is expected </a:t>
            </a:r>
            <a:r>
              <a:rPr sz="1450" spc="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Arial MT"/>
                <a:cs typeface="Arial MT"/>
              </a:rPr>
              <a:t>change 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significantly during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450" spc="-3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execution of</a:t>
            </a:r>
            <a:r>
              <a:rPr sz="1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Arial MT"/>
                <a:cs typeface="Arial MT"/>
              </a:rPr>
              <a:t>contract.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9104" y="1180269"/>
            <a:ext cx="5737225" cy="51847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78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2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145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plus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fixed</a:t>
            </a:r>
            <a:r>
              <a:rPr sz="145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0" dirty="0">
                <a:solidFill>
                  <a:srgbClr val="FF0000"/>
                </a:solidFill>
                <a:latin typeface="Arial"/>
                <a:cs typeface="Arial"/>
              </a:rPr>
              <a:t>fee</a:t>
            </a:r>
            <a:r>
              <a:rPr sz="145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(CPFF).</a:t>
            </a:r>
            <a:endParaRPr sz="1450" dirty="0">
              <a:latin typeface="Arial"/>
              <a:cs typeface="Arial"/>
            </a:endParaRPr>
          </a:p>
          <a:p>
            <a:pPr marL="201295" marR="80010" indent="-189230">
              <a:lnSpc>
                <a:spcPct val="92200"/>
              </a:lnSpc>
              <a:spcBef>
                <a:spcPts val="835"/>
              </a:spcBef>
              <a:buFont typeface="Arial MT"/>
              <a:buChar char="•"/>
              <a:tabLst>
                <a:tab pos="252095" algn="l"/>
                <a:tab pos="252729" algn="l"/>
              </a:tabLst>
            </a:pPr>
            <a:r>
              <a:rPr dirty="0"/>
              <a:t>	</a:t>
            </a:r>
            <a:r>
              <a:rPr sz="1450" spc="20" dirty="0">
                <a:latin typeface="Arial MT"/>
                <a:cs typeface="Arial MT"/>
              </a:rPr>
              <a:t>The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seller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is</a:t>
            </a:r>
            <a:r>
              <a:rPr sz="1450" spc="15" dirty="0">
                <a:latin typeface="Arial MT"/>
                <a:cs typeface="Arial MT"/>
              </a:rPr>
              <a:t> reimbursed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for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all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allowable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costs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for </a:t>
            </a:r>
            <a:r>
              <a:rPr sz="1450" spc="15" dirty="0">
                <a:latin typeface="Arial MT"/>
                <a:cs typeface="Arial MT"/>
              </a:rPr>
              <a:t>performing</a:t>
            </a:r>
            <a:r>
              <a:rPr sz="1450" spc="-1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contract </a:t>
            </a:r>
            <a:r>
              <a:rPr sz="1450" spc="15" dirty="0">
                <a:latin typeface="Arial MT"/>
                <a:cs typeface="Arial MT"/>
              </a:rPr>
              <a:t>work and receives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10" dirty="0">
                <a:latin typeface="Arial MT"/>
                <a:cs typeface="Arial MT"/>
              </a:rPr>
              <a:t>fixed-fee payment </a:t>
            </a:r>
            <a:r>
              <a:rPr sz="1450" spc="15" dirty="0">
                <a:latin typeface="Arial MT"/>
                <a:cs typeface="Arial MT"/>
              </a:rPr>
              <a:t>calculated </a:t>
            </a:r>
            <a:r>
              <a:rPr sz="1450" spc="20" dirty="0">
                <a:latin typeface="Arial MT"/>
                <a:cs typeface="Arial MT"/>
              </a:rPr>
              <a:t>as a 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percentage </a:t>
            </a:r>
            <a:r>
              <a:rPr sz="1450" spc="10" dirty="0">
                <a:latin typeface="Arial MT"/>
                <a:cs typeface="Arial MT"/>
              </a:rPr>
              <a:t>of the initial </a:t>
            </a:r>
            <a:r>
              <a:rPr sz="1450" spc="15" dirty="0">
                <a:latin typeface="Arial MT"/>
                <a:cs typeface="Arial MT"/>
              </a:rPr>
              <a:t>estimated project </a:t>
            </a:r>
            <a:r>
              <a:rPr sz="1450" spc="10" dirty="0">
                <a:latin typeface="Arial MT"/>
                <a:cs typeface="Arial MT"/>
              </a:rPr>
              <a:t>costs. </a:t>
            </a:r>
            <a:r>
              <a:rPr sz="1450" spc="20" dirty="0">
                <a:latin typeface="Arial MT"/>
                <a:cs typeface="Arial MT"/>
              </a:rPr>
              <a:t>Fee </a:t>
            </a:r>
            <a:r>
              <a:rPr sz="1450" spc="15" dirty="0">
                <a:latin typeface="Arial MT"/>
                <a:cs typeface="Arial MT"/>
              </a:rPr>
              <a:t>amounts </a:t>
            </a:r>
            <a:r>
              <a:rPr sz="1450" spc="20" dirty="0">
                <a:latin typeface="Arial MT"/>
                <a:cs typeface="Arial MT"/>
              </a:rPr>
              <a:t>do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not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change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unless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project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scope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changes.</a:t>
            </a:r>
            <a:endParaRPr sz="1450" dirty="0">
              <a:latin typeface="Arial MT"/>
              <a:cs typeface="Arial MT"/>
            </a:endParaRPr>
          </a:p>
          <a:p>
            <a:pPr marL="201295" indent="-18923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2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1450" b="1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plus</a:t>
            </a:r>
            <a:r>
              <a:rPr sz="145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incentive</a:t>
            </a:r>
            <a:r>
              <a:rPr sz="145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0" dirty="0">
                <a:solidFill>
                  <a:srgbClr val="FF0000"/>
                </a:solidFill>
                <a:latin typeface="Arial"/>
                <a:cs typeface="Arial"/>
              </a:rPr>
              <a:t>fee (CPIF).</a:t>
            </a:r>
            <a:endParaRPr sz="1450" dirty="0">
              <a:latin typeface="Arial"/>
              <a:cs typeface="Arial"/>
            </a:endParaRPr>
          </a:p>
          <a:p>
            <a:pPr marL="201295" marR="5080" indent="-189230">
              <a:lnSpc>
                <a:spcPct val="92200"/>
              </a:lnSpc>
              <a:spcBef>
                <a:spcPts val="830"/>
              </a:spcBef>
              <a:buChar char="•"/>
              <a:tabLst>
                <a:tab pos="201930" algn="l"/>
              </a:tabLst>
            </a:pPr>
            <a:r>
              <a:rPr sz="1450" spc="2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seller is reimbursed </a:t>
            </a:r>
            <a:r>
              <a:rPr sz="1450" spc="10" dirty="0">
                <a:latin typeface="Arial MT"/>
                <a:cs typeface="Arial MT"/>
              </a:rPr>
              <a:t>for </a:t>
            </a:r>
            <a:r>
              <a:rPr sz="1450" spc="15" dirty="0">
                <a:latin typeface="Arial MT"/>
                <a:cs typeface="Arial MT"/>
              </a:rPr>
              <a:t>all allowable costs </a:t>
            </a:r>
            <a:r>
              <a:rPr sz="1450" spc="10" dirty="0">
                <a:latin typeface="Arial MT"/>
                <a:cs typeface="Arial MT"/>
              </a:rPr>
              <a:t>for </a:t>
            </a:r>
            <a:r>
              <a:rPr sz="1450" spc="15" dirty="0">
                <a:latin typeface="Arial MT"/>
                <a:cs typeface="Arial MT"/>
              </a:rPr>
              <a:t>performing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contract </a:t>
            </a:r>
            <a:r>
              <a:rPr sz="1450" spc="15" dirty="0">
                <a:latin typeface="Arial MT"/>
                <a:cs typeface="Arial MT"/>
              </a:rPr>
              <a:t>work and receives </a:t>
            </a:r>
            <a:r>
              <a:rPr sz="1450" spc="20" dirty="0">
                <a:latin typeface="Arial MT"/>
                <a:cs typeface="Arial MT"/>
              </a:rPr>
              <a:t>a </a:t>
            </a:r>
            <a:r>
              <a:rPr sz="1450" spc="15" dirty="0">
                <a:latin typeface="Arial MT"/>
                <a:cs typeface="Arial MT"/>
              </a:rPr>
              <a:t>predetermined </a:t>
            </a:r>
            <a:r>
              <a:rPr sz="1450" spc="10" dirty="0">
                <a:latin typeface="Arial MT"/>
                <a:cs typeface="Arial MT"/>
              </a:rPr>
              <a:t>incentive fee </a:t>
            </a:r>
            <a:r>
              <a:rPr sz="1450" spc="20" dirty="0">
                <a:latin typeface="Arial MT"/>
                <a:cs typeface="Arial MT"/>
              </a:rPr>
              <a:t>based </a:t>
            </a:r>
            <a:r>
              <a:rPr sz="1450" spc="2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on </a:t>
            </a:r>
            <a:r>
              <a:rPr sz="1450" spc="15" dirty="0">
                <a:latin typeface="Arial MT"/>
                <a:cs typeface="Arial MT"/>
              </a:rPr>
              <a:t>achieving </a:t>
            </a:r>
            <a:r>
              <a:rPr sz="1450" spc="10" dirty="0">
                <a:latin typeface="Arial MT"/>
                <a:cs typeface="Arial MT"/>
              </a:rPr>
              <a:t>certain </a:t>
            </a:r>
            <a:r>
              <a:rPr sz="1450" spc="15" dirty="0">
                <a:latin typeface="Arial MT"/>
                <a:cs typeface="Arial MT"/>
              </a:rPr>
              <a:t>performance objectives </a:t>
            </a:r>
            <a:r>
              <a:rPr sz="1450" spc="20" dirty="0">
                <a:latin typeface="Arial MT"/>
                <a:cs typeface="Arial MT"/>
              </a:rPr>
              <a:t>as </a:t>
            </a:r>
            <a:r>
              <a:rPr sz="1450" spc="15" dirty="0">
                <a:latin typeface="Arial MT"/>
                <a:cs typeface="Arial MT"/>
              </a:rPr>
              <a:t>set </a:t>
            </a:r>
            <a:r>
              <a:rPr sz="1450" spc="5" dirty="0">
                <a:latin typeface="Arial MT"/>
                <a:cs typeface="Arial MT"/>
              </a:rPr>
              <a:t>forth </a:t>
            </a:r>
            <a:r>
              <a:rPr sz="1450" spc="15" dirty="0">
                <a:latin typeface="Arial MT"/>
                <a:cs typeface="Arial MT"/>
              </a:rPr>
              <a:t>in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contract. </a:t>
            </a:r>
            <a:r>
              <a:rPr sz="1450" spc="15" dirty="0">
                <a:latin typeface="Arial MT"/>
                <a:cs typeface="Arial MT"/>
              </a:rPr>
              <a:t>In </a:t>
            </a:r>
            <a:r>
              <a:rPr sz="1450" spc="20" dirty="0">
                <a:latin typeface="Arial MT"/>
                <a:cs typeface="Arial MT"/>
              </a:rPr>
              <a:t>CPIF </a:t>
            </a:r>
            <a:r>
              <a:rPr sz="1450" spc="10" dirty="0">
                <a:latin typeface="Arial MT"/>
                <a:cs typeface="Arial MT"/>
              </a:rPr>
              <a:t>contracts, if the final </a:t>
            </a:r>
            <a:r>
              <a:rPr sz="1450" spc="15" dirty="0">
                <a:latin typeface="Arial MT"/>
                <a:cs typeface="Arial MT"/>
              </a:rPr>
              <a:t>costs </a:t>
            </a:r>
            <a:r>
              <a:rPr sz="1450" spc="10" dirty="0">
                <a:latin typeface="Arial MT"/>
                <a:cs typeface="Arial MT"/>
              </a:rPr>
              <a:t>are </a:t>
            </a:r>
            <a:r>
              <a:rPr sz="1450" spc="20" dirty="0">
                <a:latin typeface="Arial MT"/>
                <a:cs typeface="Arial MT"/>
              </a:rPr>
              <a:t>less </a:t>
            </a:r>
            <a:r>
              <a:rPr sz="1450" spc="15" dirty="0">
                <a:latin typeface="Arial MT"/>
                <a:cs typeface="Arial MT"/>
              </a:rPr>
              <a:t>or greater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than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original estimated </a:t>
            </a:r>
            <a:r>
              <a:rPr sz="1450" spc="10" dirty="0">
                <a:latin typeface="Arial MT"/>
                <a:cs typeface="Arial MT"/>
              </a:rPr>
              <a:t>costs, </a:t>
            </a:r>
            <a:r>
              <a:rPr sz="1450" spc="15" dirty="0">
                <a:latin typeface="Arial MT"/>
                <a:cs typeface="Arial MT"/>
              </a:rPr>
              <a:t>then both </a:t>
            </a:r>
            <a:r>
              <a:rPr sz="1450" spc="10" dirty="0">
                <a:latin typeface="Arial MT"/>
                <a:cs typeface="Arial MT"/>
              </a:rPr>
              <a:t>the buyer </a:t>
            </a:r>
            <a:r>
              <a:rPr sz="1450" spc="20" dirty="0">
                <a:latin typeface="Arial MT"/>
                <a:cs typeface="Arial MT"/>
              </a:rPr>
              <a:t>and </a:t>
            </a:r>
            <a:r>
              <a:rPr sz="1450" spc="15" dirty="0">
                <a:latin typeface="Arial MT"/>
                <a:cs typeface="Arial MT"/>
              </a:rPr>
              <a:t>seller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share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costs</a:t>
            </a:r>
            <a:r>
              <a:rPr sz="1450" spc="1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from</a:t>
            </a:r>
            <a:r>
              <a:rPr sz="1450" spc="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departures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based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upon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a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prenegotiated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cost- </a:t>
            </a:r>
            <a:r>
              <a:rPr sz="1450" spc="-38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sharing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formula,</a:t>
            </a:r>
            <a:endParaRPr sz="1450" dirty="0">
              <a:latin typeface="Arial MT"/>
              <a:cs typeface="Arial MT"/>
            </a:endParaRPr>
          </a:p>
          <a:p>
            <a:pPr marL="577850" marR="130810" lvl="1" indent="-187960">
              <a:lnSpc>
                <a:spcPts val="1600"/>
              </a:lnSpc>
              <a:spcBef>
                <a:spcPts val="445"/>
              </a:spcBef>
              <a:buChar char="•"/>
              <a:tabLst>
                <a:tab pos="577850" algn="l"/>
              </a:tabLst>
            </a:pPr>
            <a:r>
              <a:rPr sz="1450" spc="10" dirty="0">
                <a:latin typeface="Arial MT"/>
                <a:cs typeface="Arial MT"/>
              </a:rPr>
              <a:t>for example, </a:t>
            </a:r>
            <a:r>
              <a:rPr sz="1450" spc="15" dirty="0">
                <a:latin typeface="Arial MT"/>
                <a:cs typeface="Arial MT"/>
              </a:rPr>
              <a:t>an 80/20 split </a:t>
            </a:r>
            <a:r>
              <a:rPr sz="1450" spc="10" dirty="0">
                <a:latin typeface="Arial MT"/>
                <a:cs typeface="Arial MT"/>
              </a:rPr>
              <a:t>over/under target </a:t>
            </a:r>
            <a:r>
              <a:rPr sz="1450" spc="15" dirty="0">
                <a:latin typeface="Arial MT"/>
                <a:cs typeface="Arial MT"/>
              </a:rPr>
              <a:t>costs </a:t>
            </a:r>
            <a:r>
              <a:rPr sz="1450" spc="20" dirty="0">
                <a:latin typeface="Arial MT"/>
                <a:cs typeface="Arial MT"/>
              </a:rPr>
              <a:t>based on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actual </a:t>
            </a:r>
            <a:r>
              <a:rPr sz="1450" spc="15" dirty="0">
                <a:latin typeface="Arial MT"/>
                <a:cs typeface="Arial MT"/>
              </a:rPr>
              <a:t>performance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of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dirty="0">
                <a:latin typeface="Arial MT"/>
                <a:cs typeface="Arial MT"/>
              </a:rPr>
              <a:t> seller.</a:t>
            </a:r>
          </a:p>
          <a:p>
            <a:pPr marL="201295" indent="-189230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01930" algn="l"/>
              </a:tabLst>
            </a:pPr>
            <a:r>
              <a:rPr sz="1450" b="1" i="1" spc="2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1450" b="1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plus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20" dirty="0">
                <a:solidFill>
                  <a:srgbClr val="FF0000"/>
                </a:solidFill>
                <a:latin typeface="Arial"/>
                <a:cs typeface="Arial"/>
              </a:rPr>
              <a:t>award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spc="15" dirty="0">
                <a:solidFill>
                  <a:srgbClr val="FF0000"/>
                </a:solidFill>
                <a:latin typeface="Arial"/>
                <a:cs typeface="Arial"/>
              </a:rPr>
              <a:t>fee</a:t>
            </a:r>
            <a:r>
              <a:rPr sz="145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50" b="1" i="1" dirty="0">
                <a:solidFill>
                  <a:srgbClr val="FF0000"/>
                </a:solidFill>
                <a:latin typeface="Arial"/>
                <a:cs typeface="Arial"/>
              </a:rPr>
              <a:t>(CPAF).</a:t>
            </a:r>
            <a:endParaRPr sz="1450" dirty="0">
              <a:latin typeface="Arial"/>
              <a:cs typeface="Arial"/>
            </a:endParaRPr>
          </a:p>
          <a:p>
            <a:pPr marL="201295" marR="26034" indent="-189230">
              <a:lnSpc>
                <a:spcPct val="91700"/>
              </a:lnSpc>
              <a:spcBef>
                <a:spcPts val="825"/>
              </a:spcBef>
              <a:buChar char="•"/>
              <a:tabLst>
                <a:tab pos="201930" algn="l"/>
              </a:tabLst>
            </a:pPr>
            <a:r>
              <a:rPr sz="1450" spc="2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seller is reimbursed </a:t>
            </a:r>
            <a:r>
              <a:rPr sz="1450" spc="10" dirty="0">
                <a:latin typeface="Arial MT"/>
                <a:cs typeface="Arial MT"/>
              </a:rPr>
              <a:t>for </a:t>
            </a:r>
            <a:r>
              <a:rPr sz="1450" spc="15" dirty="0">
                <a:latin typeface="Arial MT"/>
                <a:cs typeface="Arial MT"/>
              </a:rPr>
              <a:t>all </a:t>
            </a:r>
            <a:r>
              <a:rPr sz="1450" spc="10" dirty="0">
                <a:latin typeface="Arial MT"/>
                <a:cs typeface="Arial MT"/>
              </a:rPr>
              <a:t>legitimate costs, </a:t>
            </a:r>
            <a:r>
              <a:rPr sz="1450" spc="20" dirty="0">
                <a:latin typeface="Arial MT"/>
                <a:cs typeface="Arial MT"/>
              </a:rPr>
              <a:t>but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majority of </a:t>
            </a:r>
            <a:r>
              <a:rPr sz="1450" spc="-390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 fee </a:t>
            </a:r>
            <a:r>
              <a:rPr sz="1450" spc="15" dirty="0">
                <a:latin typeface="Arial MT"/>
                <a:cs typeface="Arial MT"/>
              </a:rPr>
              <a:t>is earned </a:t>
            </a:r>
            <a:r>
              <a:rPr sz="1450" spc="20" dirty="0">
                <a:latin typeface="Arial MT"/>
                <a:cs typeface="Arial MT"/>
              </a:rPr>
              <a:t>based on </a:t>
            </a:r>
            <a:r>
              <a:rPr sz="1450" spc="10" dirty="0">
                <a:latin typeface="Arial MT"/>
                <a:cs typeface="Arial MT"/>
              </a:rPr>
              <a:t>the satisfaction of certain </a:t>
            </a:r>
            <a:r>
              <a:rPr sz="1450" spc="15" dirty="0">
                <a:latin typeface="Arial MT"/>
                <a:cs typeface="Arial MT"/>
              </a:rPr>
              <a:t>broad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subjective performance </a:t>
            </a:r>
            <a:r>
              <a:rPr sz="1450" spc="10" dirty="0">
                <a:latin typeface="Arial MT"/>
                <a:cs typeface="Arial MT"/>
              </a:rPr>
              <a:t>criteria that </a:t>
            </a:r>
            <a:r>
              <a:rPr sz="1450" spc="15" dirty="0">
                <a:latin typeface="Arial MT"/>
                <a:cs typeface="Arial MT"/>
              </a:rPr>
              <a:t>are defined </a:t>
            </a:r>
            <a:r>
              <a:rPr sz="1450" spc="20" dirty="0">
                <a:latin typeface="Arial MT"/>
                <a:cs typeface="Arial MT"/>
              </a:rPr>
              <a:t>and </a:t>
            </a:r>
            <a:r>
              <a:rPr sz="1450" spc="15" dirty="0">
                <a:latin typeface="Arial MT"/>
                <a:cs typeface="Arial MT"/>
              </a:rPr>
              <a:t>incorporated </a:t>
            </a:r>
            <a:r>
              <a:rPr sz="1450" spc="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into </a:t>
            </a:r>
            <a:r>
              <a:rPr sz="1450" spc="10" dirty="0">
                <a:latin typeface="Arial MT"/>
                <a:cs typeface="Arial MT"/>
              </a:rPr>
              <a:t>the contract. </a:t>
            </a:r>
            <a:r>
              <a:rPr sz="1450" spc="2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determination of </a:t>
            </a:r>
            <a:r>
              <a:rPr sz="1450" spc="10" dirty="0">
                <a:latin typeface="Arial MT"/>
                <a:cs typeface="Arial MT"/>
              </a:rPr>
              <a:t>fee is </a:t>
            </a:r>
            <a:r>
              <a:rPr sz="1450" spc="20" dirty="0">
                <a:latin typeface="Arial MT"/>
                <a:cs typeface="Arial MT"/>
              </a:rPr>
              <a:t>based </a:t>
            </a:r>
            <a:r>
              <a:rPr sz="1450" spc="15" dirty="0">
                <a:latin typeface="Arial MT"/>
                <a:cs typeface="Arial MT"/>
              </a:rPr>
              <a:t>solely </a:t>
            </a:r>
            <a:r>
              <a:rPr sz="1450" spc="20" dirty="0">
                <a:latin typeface="Arial MT"/>
                <a:cs typeface="Arial MT"/>
              </a:rPr>
              <a:t>on </a:t>
            </a:r>
            <a:r>
              <a:rPr sz="1450" spc="10" dirty="0">
                <a:latin typeface="Arial MT"/>
                <a:cs typeface="Arial MT"/>
              </a:rPr>
              <a:t>the </a:t>
            </a:r>
            <a:r>
              <a:rPr sz="1450" spc="15" dirty="0">
                <a:latin typeface="Arial MT"/>
                <a:cs typeface="Arial MT"/>
              </a:rPr>
              <a:t> subjective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determination</a:t>
            </a:r>
            <a:r>
              <a:rPr sz="1450" spc="-2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of seller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performance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by</a:t>
            </a:r>
            <a:r>
              <a:rPr sz="1450" spc="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the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buyer</a:t>
            </a:r>
            <a:r>
              <a:rPr sz="1450" spc="1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and</a:t>
            </a:r>
            <a:r>
              <a:rPr sz="1450" spc="-5" dirty="0">
                <a:latin typeface="Arial MT"/>
                <a:cs typeface="Arial MT"/>
              </a:rPr>
              <a:t> </a:t>
            </a:r>
            <a:r>
              <a:rPr sz="1450" spc="10" dirty="0">
                <a:latin typeface="Arial MT"/>
                <a:cs typeface="Arial MT"/>
              </a:rPr>
              <a:t>is </a:t>
            </a:r>
            <a:r>
              <a:rPr sz="1450" spc="-385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generally</a:t>
            </a:r>
            <a:r>
              <a:rPr sz="1450" spc="-25" dirty="0">
                <a:latin typeface="Arial MT"/>
                <a:cs typeface="Arial MT"/>
              </a:rPr>
              <a:t> </a:t>
            </a:r>
            <a:r>
              <a:rPr sz="1450" spc="20" dirty="0">
                <a:latin typeface="Arial MT"/>
                <a:cs typeface="Arial MT"/>
              </a:rPr>
              <a:t>not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subject</a:t>
            </a:r>
            <a:r>
              <a:rPr sz="1450" spc="-15" dirty="0">
                <a:latin typeface="Arial MT"/>
                <a:cs typeface="Arial MT"/>
              </a:rPr>
              <a:t> </a:t>
            </a:r>
            <a:r>
              <a:rPr sz="1450" spc="5" dirty="0">
                <a:latin typeface="Arial MT"/>
                <a:cs typeface="Arial MT"/>
              </a:rPr>
              <a:t>to</a:t>
            </a:r>
            <a:r>
              <a:rPr sz="1450" dirty="0">
                <a:latin typeface="Arial MT"/>
                <a:cs typeface="Arial MT"/>
              </a:rPr>
              <a:t> </a:t>
            </a:r>
            <a:r>
              <a:rPr sz="1450" spc="15" dirty="0">
                <a:latin typeface="Arial MT"/>
                <a:cs typeface="Arial MT"/>
              </a:rPr>
              <a:t>appeals.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5880" y="4482084"/>
            <a:ext cx="929640" cy="93345"/>
          </a:xfrm>
          <a:custGeom>
            <a:avLst/>
            <a:gdLst/>
            <a:ahLst/>
            <a:cxnLst/>
            <a:rect l="l" t="t" r="r" b="b"/>
            <a:pathLst>
              <a:path w="929639" h="93345">
                <a:moveTo>
                  <a:pt x="3048" y="12191"/>
                </a:moveTo>
                <a:lnTo>
                  <a:pt x="1524" y="10667"/>
                </a:lnTo>
                <a:lnTo>
                  <a:pt x="1524" y="9143"/>
                </a:lnTo>
                <a:lnTo>
                  <a:pt x="0" y="7619"/>
                </a:lnTo>
                <a:lnTo>
                  <a:pt x="0" y="6096"/>
                </a:lnTo>
                <a:lnTo>
                  <a:pt x="1524" y="4572"/>
                </a:lnTo>
                <a:lnTo>
                  <a:pt x="3048" y="1524"/>
                </a:lnTo>
                <a:lnTo>
                  <a:pt x="7620" y="0"/>
                </a:lnTo>
                <a:lnTo>
                  <a:pt x="9144" y="0"/>
                </a:lnTo>
                <a:lnTo>
                  <a:pt x="9144" y="1524"/>
                </a:lnTo>
                <a:lnTo>
                  <a:pt x="10668" y="1524"/>
                </a:lnTo>
                <a:lnTo>
                  <a:pt x="10668" y="3048"/>
                </a:lnTo>
                <a:lnTo>
                  <a:pt x="9144" y="3048"/>
                </a:lnTo>
                <a:lnTo>
                  <a:pt x="10287" y="4191"/>
                </a:lnTo>
                <a:lnTo>
                  <a:pt x="9144" y="7619"/>
                </a:lnTo>
                <a:lnTo>
                  <a:pt x="56387" y="7619"/>
                </a:lnTo>
                <a:lnTo>
                  <a:pt x="65532" y="9143"/>
                </a:lnTo>
                <a:lnTo>
                  <a:pt x="3048" y="9143"/>
                </a:lnTo>
                <a:lnTo>
                  <a:pt x="3048" y="12191"/>
                </a:lnTo>
                <a:close/>
              </a:path>
              <a:path w="929639" h="93345">
                <a:moveTo>
                  <a:pt x="10287" y="4191"/>
                </a:moveTo>
                <a:lnTo>
                  <a:pt x="9144" y="3048"/>
                </a:lnTo>
                <a:lnTo>
                  <a:pt x="10450" y="3701"/>
                </a:lnTo>
                <a:lnTo>
                  <a:pt x="10287" y="4191"/>
                </a:lnTo>
                <a:close/>
              </a:path>
              <a:path w="929639" h="93345">
                <a:moveTo>
                  <a:pt x="10450" y="3701"/>
                </a:moveTo>
                <a:lnTo>
                  <a:pt x="9144" y="3048"/>
                </a:lnTo>
                <a:lnTo>
                  <a:pt x="10668" y="3048"/>
                </a:lnTo>
                <a:lnTo>
                  <a:pt x="10450" y="3701"/>
                </a:lnTo>
                <a:close/>
              </a:path>
              <a:path w="929639" h="93345">
                <a:moveTo>
                  <a:pt x="10668" y="3810"/>
                </a:moveTo>
                <a:lnTo>
                  <a:pt x="10450" y="3701"/>
                </a:lnTo>
                <a:lnTo>
                  <a:pt x="10668" y="3048"/>
                </a:lnTo>
                <a:lnTo>
                  <a:pt x="10668" y="3810"/>
                </a:lnTo>
                <a:close/>
              </a:path>
              <a:path w="929639" h="93345">
                <a:moveTo>
                  <a:pt x="12191" y="4572"/>
                </a:moveTo>
                <a:lnTo>
                  <a:pt x="10668" y="3810"/>
                </a:lnTo>
                <a:lnTo>
                  <a:pt x="10668" y="3048"/>
                </a:lnTo>
                <a:lnTo>
                  <a:pt x="12191" y="4572"/>
                </a:lnTo>
                <a:close/>
              </a:path>
              <a:path w="929639" h="93345">
                <a:moveTo>
                  <a:pt x="13716" y="4572"/>
                </a:moveTo>
                <a:lnTo>
                  <a:pt x="12191" y="4572"/>
                </a:lnTo>
                <a:lnTo>
                  <a:pt x="10668" y="3048"/>
                </a:lnTo>
                <a:lnTo>
                  <a:pt x="12191" y="3048"/>
                </a:lnTo>
                <a:lnTo>
                  <a:pt x="13716" y="4572"/>
                </a:lnTo>
                <a:close/>
              </a:path>
              <a:path w="929639" h="93345">
                <a:moveTo>
                  <a:pt x="10668" y="4572"/>
                </a:moveTo>
                <a:lnTo>
                  <a:pt x="10287" y="4191"/>
                </a:lnTo>
                <a:lnTo>
                  <a:pt x="10450" y="3701"/>
                </a:lnTo>
                <a:lnTo>
                  <a:pt x="10668" y="3810"/>
                </a:lnTo>
                <a:lnTo>
                  <a:pt x="10668" y="4572"/>
                </a:lnTo>
                <a:close/>
              </a:path>
              <a:path w="929639" h="93345">
                <a:moveTo>
                  <a:pt x="39624" y="7619"/>
                </a:moveTo>
                <a:lnTo>
                  <a:pt x="9144" y="7619"/>
                </a:lnTo>
                <a:lnTo>
                  <a:pt x="10668" y="6096"/>
                </a:lnTo>
                <a:lnTo>
                  <a:pt x="10668" y="3810"/>
                </a:lnTo>
                <a:lnTo>
                  <a:pt x="12191" y="4572"/>
                </a:lnTo>
                <a:lnTo>
                  <a:pt x="19812" y="4572"/>
                </a:lnTo>
                <a:lnTo>
                  <a:pt x="21336" y="6096"/>
                </a:lnTo>
                <a:lnTo>
                  <a:pt x="36575" y="6096"/>
                </a:lnTo>
                <a:lnTo>
                  <a:pt x="39624" y="7619"/>
                </a:lnTo>
                <a:close/>
              </a:path>
              <a:path w="929639" h="93345">
                <a:moveTo>
                  <a:pt x="9144" y="7619"/>
                </a:moveTo>
                <a:lnTo>
                  <a:pt x="10287" y="4191"/>
                </a:lnTo>
                <a:lnTo>
                  <a:pt x="10668" y="4572"/>
                </a:lnTo>
                <a:lnTo>
                  <a:pt x="10668" y="6096"/>
                </a:lnTo>
                <a:lnTo>
                  <a:pt x="9144" y="7619"/>
                </a:lnTo>
                <a:close/>
              </a:path>
              <a:path w="929639" h="93345">
                <a:moveTo>
                  <a:pt x="918971" y="92964"/>
                </a:moveTo>
                <a:lnTo>
                  <a:pt x="917448" y="92964"/>
                </a:lnTo>
                <a:lnTo>
                  <a:pt x="920496" y="91440"/>
                </a:lnTo>
                <a:lnTo>
                  <a:pt x="922020" y="89916"/>
                </a:lnTo>
                <a:lnTo>
                  <a:pt x="864108" y="89916"/>
                </a:lnTo>
                <a:lnTo>
                  <a:pt x="821436" y="83819"/>
                </a:lnTo>
                <a:lnTo>
                  <a:pt x="806196" y="82296"/>
                </a:lnTo>
                <a:lnTo>
                  <a:pt x="789432" y="79248"/>
                </a:lnTo>
                <a:lnTo>
                  <a:pt x="772668" y="77724"/>
                </a:lnTo>
                <a:lnTo>
                  <a:pt x="754379" y="74675"/>
                </a:lnTo>
                <a:lnTo>
                  <a:pt x="736092" y="73151"/>
                </a:lnTo>
                <a:lnTo>
                  <a:pt x="716279" y="70104"/>
                </a:lnTo>
                <a:lnTo>
                  <a:pt x="696468" y="68580"/>
                </a:lnTo>
                <a:lnTo>
                  <a:pt x="694944" y="68580"/>
                </a:lnTo>
                <a:lnTo>
                  <a:pt x="676656" y="65532"/>
                </a:lnTo>
                <a:lnTo>
                  <a:pt x="650748" y="62483"/>
                </a:lnTo>
                <a:lnTo>
                  <a:pt x="630936" y="60959"/>
                </a:lnTo>
                <a:lnTo>
                  <a:pt x="611124" y="57912"/>
                </a:lnTo>
                <a:lnTo>
                  <a:pt x="612648" y="57912"/>
                </a:lnTo>
                <a:lnTo>
                  <a:pt x="556260" y="51816"/>
                </a:lnTo>
                <a:lnTo>
                  <a:pt x="557783" y="51816"/>
                </a:lnTo>
                <a:lnTo>
                  <a:pt x="528828" y="50291"/>
                </a:lnTo>
                <a:lnTo>
                  <a:pt x="527304" y="50291"/>
                </a:lnTo>
                <a:lnTo>
                  <a:pt x="507492" y="47243"/>
                </a:lnTo>
                <a:lnTo>
                  <a:pt x="426720" y="42672"/>
                </a:lnTo>
                <a:lnTo>
                  <a:pt x="399287" y="39624"/>
                </a:lnTo>
                <a:lnTo>
                  <a:pt x="313944" y="35051"/>
                </a:lnTo>
                <a:lnTo>
                  <a:pt x="294132" y="33527"/>
                </a:lnTo>
                <a:lnTo>
                  <a:pt x="266700" y="32004"/>
                </a:lnTo>
                <a:lnTo>
                  <a:pt x="239268" y="28956"/>
                </a:lnTo>
                <a:lnTo>
                  <a:pt x="219456" y="28956"/>
                </a:lnTo>
                <a:lnTo>
                  <a:pt x="192024" y="27432"/>
                </a:lnTo>
                <a:lnTo>
                  <a:pt x="173736" y="25908"/>
                </a:lnTo>
                <a:lnTo>
                  <a:pt x="137160" y="25908"/>
                </a:lnTo>
                <a:lnTo>
                  <a:pt x="120395" y="24383"/>
                </a:lnTo>
                <a:lnTo>
                  <a:pt x="73152" y="24383"/>
                </a:lnTo>
                <a:lnTo>
                  <a:pt x="64008" y="22859"/>
                </a:lnTo>
                <a:lnTo>
                  <a:pt x="50291" y="22859"/>
                </a:lnTo>
                <a:lnTo>
                  <a:pt x="44195" y="21335"/>
                </a:lnTo>
                <a:lnTo>
                  <a:pt x="35052" y="21335"/>
                </a:lnTo>
                <a:lnTo>
                  <a:pt x="30479" y="19812"/>
                </a:lnTo>
                <a:lnTo>
                  <a:pt x="21336" y="19812"/>
                </a:lnTo>
                <a:lnTo>
                  <a:pt x="18287" y="18288"/>
                </a:lnTo>
                <a:lnTo>
                  <a:pt x="12191" y="18288"/>
                </a:lnTo>
                <a:lnTo>
                  <a:pt x="10668" y="16764"/>
                </a:lnTo>
                <a:lnTo>
                  <a:pt x="9144" y="16764"/>
                </a:lnTo>
                <a:lnTo>
                  <a:pt x="7620" y="15240"/>
                </a:lnTo>
                <a:lnTo>
                  <a:pt x="6095" y="15240"/>
                </a:lnTo>
                <a:lnTo>
                  <a:pt x="3048" y="12191"/>
                </a:lnTo>
                <a:lnTo>
                  <a:pt x="3048" y="9143"/>
                </a:lnTo>
                <a:lnTo>
                  <a:pt x="4571" y="12191"/>
                </a:lnTo>
                <a:lnTo>
                  <a:pt x="240791" y="12191"/>
                </a:lnTo>
                <a:lnTo>
                  <a:pt x="268224" y="15240"/>
                </a:lnTo>
                <a:lnTo>
                  <a:pt x="7620" y="15240"/>
                </a:lnTo>
                <a:lnTo>
                  <a:pt x="9144" y="16764"/>
                </a:lnTo>
                <a:lnTo>
                  <a:pt x="295656" y="16764"/>
                </a:lnTo>
                <a:lnTo>
                  <a:pt x="315468" y="18288"/>
                </a:lnTo>
                <a:lnTo>
                  <a:pt x="428244" y="24383"/>
                </a:lnTo>
                <a:lnTo>
                  <a:pt x="454152" y="27432"/>
                </a:lnTo>
                <a:lnTo>
                  <a:pt x="509016" y="30480"/>
                </a:lnTo>
                <a:lnTo>
                  <a:pt x="530352" y="32004"/>
                </a:lnTo>
                <a:lnTo>
                  <a:pt x="528828" y="32004"/>
                </a:lnTo>
                <a:lnTo>
                  <a:pt x="557783" y="35051"/>
                </a:lnTo>
                <a:lnTo>
                  <a:pt x="559308" y="35051"/>
                </a:lnTo>
                <a:lnTo>
                  <a:pt x="586740" y="38100"/>
                </a:lnTo>
                <a:lnTo>
                  <a:pt x="614171" y="39624"/>
                </a:lnTo>
                <a:lnTo>
                  <a:pt x="614171" y="41148"/>
                </a:lnTo>
                <a:lnTo>
                  <a:pt x="632460" y="42672"/>
                </a:lnTo>
                <a:lnTo>
                  <a:pt x="652271" y="45719"/>
                </a:lnTo>
                <a:lnTo>
                  <a:pt x="678179" y="48767"/>
                </a:lnTo>
                <a:lnTo>
                  <a:pt x="697992" y="50291"/>
                </a:lnTo>
                <a:lnTo>
                  <a:pt x="717804" y="53340"/>
                </a:lnTo>
                <a:lnTo>
                  <a:pt x="737616" y="54864"/>
                </a:lnTo>
                <a:lnTo>
                  <a:pt x="757428" y="57912"/>
                </a:lnTo>
                <a:lnTo>
                  <a:pt x="774192" y="59435"/>
                </a:lnTo>
                <a:lnTo>
                  <a:pt x="775716" y="59435"/>
                </a:lnTo>
                <a:lnTo>
                  <a:pt x="809244" y="65532"/>
                </a:lnTo>
                <a:lnTo>
                  <a:pt x="824484" y="67056"/>
                </a:lnTo>
                <a:lnTo>
                  <a:pt x="845820" y="70104"/>
                </a:lnTo>
                <a:lnTo>
                  <a:pt x="856488" y="70104"/>
                </a:lnTo>
                <a:lnTo>
                  <a:pt x="874775" y="73151"/>
                </a:lnTo>
                <a:lnTo>
                  <a:pt x="890016" y="73151"/>
                </a:lnTo>
                <a:lnTo>
                  <a:pt x="894588" y="74675"/>
                </a:lnTo>
                <a:lnTo>
                  <a:pt x="909828" y="74675"/>
                </a:lnTo>
                <a:lnTo>
                  <a:pt x="909828" y="76200"/>
                </a:lnTo>
                <a:lnTo>
                  <a:pt x="912875" y="76200"/>
                </a:lnTo>
                <a:lnTo>
                  <a:pt x="912875" y="79248"/>
                </a:lnTo>
                <a:lnTo>
                  <a:pt x="929640" y="79248"/>
                </a:lnTo>
                <a:lnTo>
                  <a:pt x="929640" y="86867"/>
                </a:lnTo>
                <a:lnTo>
                  <a:pt x="926592" y="89916"/>
                </a:lnTo>
                <a:lnTo>
                  <a:pt x="923544" y="91440"/>
                </a:lnTo>
                <a:lnTo>
                  <a:pt x="922020" y="91440"/>
                </a:lnTo>
                <a:lnTo>
                  <a:pt x="918971" y="92964"/>
                </a:lnTo>
                <a:close/>
              </a:path>
              <a:path w="929639" h="93345">
                <a:moveTo>
                  <a:pt x="220979" y="12191"/>
                </a:moveTo>
                <a:lnTo>
                  <a:pt x="4571" y="12191"/>
                </a:lnTo>
                <a:lnTo>
                  <a:pt x="3048" y="9143"/>
                </a:lnTo>
                <a:lnTo>
                  <a:pt x="92964" y="9143"/>
                </a:lnTo>
                <a:lnTo>
                  <a:pt x="105156" y="10667"/>
                </a:lnTo>
                <a:lnTo>
                  <a:pt x="193548" y="10667"/>
                </a:lnTo>
                <a:lnTo>
                  <a:pt x="220979" y="12191"/>
                </a:lnTo>
                <a:close/>
              </a:path>
              <a:path w="929639" h="93345">
                <a:moveTo>
                  <a:pt x="138683" y="10667"/>
                </a:moveTo>
                <a:lnTo>
                  <a:pt x="105156" y="10667"/>
                </a:lnTo>
                <a:lnTo>
                  <a:pt x="120395" y="9143"/>
                </a:lnTo>
                <a:lnTo>
                  <a:pt x="138683" y="10667"/>
                </a:lnTo>
                <a:close/>
              </a:path>
              <a:path w="929639" h="93345">
                <a:moveTo>
                  <a:pt x="105156" y="25908"/>
                </a:moveTo>
                <a:lnTo>
                  <a:pt x="103632" y="25908"/>
                </a:lnTo>
                <a:lnTo>
                  <a:pt x="92964" y="24383"/>
                </a:lnTo>
                <a:lnTo>
                  <a:pt x="120395" y="24383"/>
                </a:lnTo>
                <a:lnTo>
                  <a:pt x="105156" y="25908"/>
                </a:lnTo>
                <a:close/>
              </a:path>
              <a:path w="929639" h="93345">
                <a:moveTo>
                  <a:pt x="912875" y="76200"/>
                </a:moveTo>
                <a:lnTo>
                  <a:pt x="909828" y="76200"/>
                </a:lnTo>
                <a:lnTo>
                  <a:pt x="912875" y="74675"/>
                </a:lnTo>
                <a:lnTo>
                  <a:pt x="909828" y="74675"/>
                </a:lnTo>
                <a:lnTo>
                  <a:pt x="914400" y="71627"/>
                </a:lnTo>
                <a:lnTo>
                  <a:pt x="918971" y="71627"/>
                </a:lnTo>
                <a:lnTo>
                  <a:pt x="920496" y="73151"/>
                </a:lnTo>
                <a:lnTo>
                  <a:pt x="915924" y="73151"/>
                </a:lnTo>
                <a:lnTo>
                  <a:pt x="914400" y="74675"/>
                </a:lnTo>
                <a:lnTo>
                  <a:pt x="912875" y="74675"/>
                </a:lnTo>
                <a:lnTo>
                  <a:pt x="909828" y="76200"/>
                </a:lnTo>
                <a:lnTo>
                  <a:pt x="912875" y="76200"/>
                </a:lnTo>
                <a:close/>
              </a:path>
              <a:path w="929639" h="93345">
                <a:moveTo>
                  <a:pt x="914400" y="74675"/>
                </a:moveTo>
                <a:lnTo>
                  <a:pt x="915924" y="73151"/>
                </a:lnTo>
                <a:lnTo>
                  <a:pt x="915924" y="73913"/>
                </a:lnTo>
                <a:lnTo>
                  <a:pt x="914400" y="74675"/>
                </a:lnTo>
                <a:close/>
              </a:path>
              <a:path w="929639" h="93345">
                <a:moveTo>
                  <a:pt x="915924" y="73913"/>
                </a:moveTo>
                <a:lnTo>
                  <a:pt x="915924" y="73151"/>
                </a:lnTo>
                <a:lnTo>
                  <a:pt x="917448" y="73151"/>
                </a:lnTo>
                <a:lnTo>
                  <a:pt x="915924" y="73913"/>
                </a:lnTo>
                <a:close/>
              </a:path>
              <a:path w="929639" h="93345">
                <a:moveTo>
                  <a:pt x="915924" y="74675"/>
                </a:moveTo>
                <a:lnTo>
                  <a:pt x="917448" y="73151"/>
                </a:lnTo>
                <a:lnTo>
                  <a:pt x="918971" y="73151"/>
                </a:lnTo>
                <a:lnTo>
                  <a:pt x="915924" y="74675"/>
                </a:lnTo>
                <a:close/>
              </a:path>
              <a:path w="929639" h="93345">
                <a:moveTo>
                  <a:pt x="923544" y="76200"/>
                </a:moveTo>
                <a:lnTo>
                  <a:pt x="915924" y="74675"/>
                </a:lnTo>
                <a:lnTo>
                  <a:pt x="918971" y="73151"/>
                </a:lnTo>
                <a:lnTo>
                  <a:pt x="920496" y="73151"/>
                </a:lnTo>
                <a:lnTo>
                  <a:pt x="923544" y="76200"/>
                </a:lnTo>
                <a:close/>
              </a:path>
              <a:path w="929639" h="93345">
                <a:moveTo>
                  <a:pt x="928116" y="76200"/>
                </a:moveTo>
                <a:lnTo>
                  <a:pt x="923544" y="76200"/>
                </a:lnTo>
                <a:lnTo>
                  <a:pt x="920496" y="73151"/>
                </a:lnTo>
                <a:lnTo>
                  <a:pt x="922020" y="73151"/>
                </a:lnTo>
                <a:lnTo>
                  <a:pt x="928116" y="76200"/>
                </a:lnTo>
                <a:close/>
              </a:path>
              <a:path w="929639" h="93345">
                <a:moveTo>
                  <a:pt x="929640" y="79248"/>
                </a:moveTo>
                <a:lnTo>
                  <a:pt x="912875" y="79248"/>
                </a:lnTo>
                <a:lnTo>
                  <a:pt x="914400" y="74675"/>
                </a:lnTo>
                <a:lnTo>
                  <a:pt x="915924" y="73913"/>
                </a:lnTo>
                <a:lnTo>
                  <a:pt x="915924" y="74675"/>
                </a:lnTo>
                <a:lnTo>
                  <a:pt x="923544" y="76200"/>
                </a:lnTo>
                <a:lnTo>
                  <a:pt x="928116" y="76200"/>
                </a:lnTo>
                <a:lnTo>
                  <a:pt x="929640" y="79248"/>
                </a:lnTo>
                <a:close/>
              </a:path>
              <a:path w="929639" h="93345">
                <a:moveTo>
                  <a:pt x="912875" y="79248"/>
                </a:moveTo>
                <a:lnTo>
                  <a:pt x="912875" y="76200"/>
                </a:lnTo>
                <a:lnTo>
                  <a:pt x="914400" y="74675"/>
                </a:lnTo>
                <a:lnTo>
                  <a:pt x="912875" y="79248"/>
                </a:lnTo>
                <a:close/>
              </a:path>
              <a:path w="929639" h="93345">
                <a:moveTo>
                  <a:pt x="914400" y="92964"/>
                </a:moveTo>
                <a:lnTo>
                  <a:pt x="899160" y="92964"/>
                </a:lnTo>
                <a:lnTo>
                  <a:pt x="894588" y="91440"/>
                </a:lnTo>
                <a:lnTo>
                  <a:pt x="880871" y="91440"/>
                </a:lnTo>
                <a:lnTo>
                  <a:pt x="873252" y="89916"/>
                </a:lnTo>
                <a:lnTo>
                  <a:pt x="911352" y="89916"/>
                </a:lnTo>
                <a:lnTo>
                  <a:pt x="914400" y="92964"/>
                </a:lnTo>
                <a:close/>
              </a:path>
              <a:path w="929639" h="93345">
                <a:moveTo>
                  <a:pt x="917448" y="92964"/>
                </a:moveTo>
                <a:lnTo>
                  <a:pt x="914400" y="92964"/>
                </a:lnTo>
                <a:lnTo>
                  <a:pt x="911352" y="89916"/>
                </a:lnTo>
                <a:lnTo>
                  <a:pt x="922020" y="89916"/>
                </a:lnTo>
                <a:lnTo>
                  <a:pt x="920496" y="91440"/>
                </a:lnTo>
                <a:lnTo>
                  <a:pt x="917448" y="929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2771" y="4091939"/>
            <a:ext cx="763905" cy="455930"/>
          </a:xfrm>
          <a:custGeom>
            <a:avLst/>
            <a:gdLst/>
            <a:ahLst/>
            <a:cxnLst/>
            <a:rect l="l" t="t" r="r" b="b"/>
            <a:pathLst>
              <a:path w="763905" h="455929">
                <a:moveTo>
                  <a:pt x="528828" y="15240"/>
                </a:moveTo>
                <a:lnTo>
                  <a:pt x="528751" y="12026"/>
                </a:lnTo>
                <a:lnTo>
                  <a:pt x="527304" y="9144"/>
                </a:lnTo>
                <a:lnTo>
                  <a:pt x="525780" y="6096"/>
                </a:lnTo>
                <a:lnTo>
                  <a:pt x="524256" y="4572"/>
                </a:lnTo>
                <a:lnTo>
                  <a:pt x="521208" y="3048"/>
                </a:lnTo>
                <a:lnTo>
                  <a:pt x="518160" y="3048"/>
                </a:lnTo>
                <a:lnTo>
                  <a:pt x="513588" y="1524"/>
                </a:lnTo>
                <a:lnTo>
                  <a:pt x="507492" y="0"/>
                </a:lnTo>
                <a:lnTo>
                  <a:pt x="505968" y="0"/>
                </a:lnTo>
                <a:lnTo>
                  <a:pt x="504444" y="1524"/>
                </a:lnTo>
                <a:lnTo>
                  <a:pt x="504444" y="4572"/>
                </a:lnTo>
                <a:lnTo>
                  <a:pt x="505968" y="4572"/>
                </a:lnTo>
                <a:lnTo>
                  <a:pt x="512064" y="7620"/>
                </a:lnTo>
                <a:lnTo>
                  <a:pt x="510540" y="6096"/>
                </a:lnTo>
                <a:lnTo>
                  <a:pt x="515112" y="9144"/>
                </a:lnTo>
                <a:lnTo>
                  <a:pt x="515112" y="10668"/>
                </a:lnTo>
                <a:lnTo>
                  <a:pt x="505968" y="10668"/>
                </a:lnTo>
                <a:lnTo>
                  <a:pt x="501396" y="9144"/>
                </a:lnTo>
                <a:lnTo>
                  <a:pt x="493776" y="9144"/>
                </a:lnTo>
                <a:lnTo>
                  <a:pt x="483108" y="7620"/>
                </a:lnTo>
                <a:lnTo>
                  <a:pt x="457200" y="7620"/>
                </a:lnTo>
                <a:lnTo>
                  <a:pt x="457200" y="6096"/>
                </a:lnTo>
                <a:lnTo>
                  <a:pt x="423672" y="6096"/>
                </a:lnTo>
                <a:lnTo>
                  <a:pt x="405384" y="4572"/>
                </a:lnTo>
                <a:lnTo>
                  <a:pt x="379476" y="3048"/>
                </a:lnTo>
                <a:lnTo>
                  <a:pt x="262128" y="3048"/>
                </a:lnTo>
                <a:lnTo>
                  <a:pt x="233172" y="4572"/>
                </a:lnTo>
                <a:lnTo>
                  <a:pt x="204216" y="4572"/>
                </a:lnTo>
                <a:lnTo>
                  <a:pt x="173736" y="6096"/>
                </a:lnTo>
                <a:lnTo>
                  <a:pt x="155448" y="7620"/>
                </a:lnTo>
                <a:lnTo>
                  <a:pt x="128016" y="9144"/>
                </a:lnTo>
                <a:lnTo>
                  <a:pt x="100584" y="9144"/>
                </a:lnTo>
                <a:lnTo>
                  <a:pt x="82296" y="10668"/>
                </a:lnTo>
                <a:lnTo>
                  <a:pt x="65532" y="10668"/>
                </a:lnTo>
                <a:lnTo>
                  <a:pt x="48768" y="12192"/>
                </a:lnTo>
                <a:lnTo>
                  <a:pt x="38100" y="12192"/>
                </a:lnTo>
                <a:lnTo>
                  <a:pt x="28956" y="10668"/>
                </a:lnTo>
                <a:lnTo>
                  <a:pt x="22186" y="12026"/>
                </a:lnTo>
                <a:lnTo>
                  <a:pt x="16764" y="10668"/>
                </a:lnTo>
                <a:lnTo>
                  <a:pt x="10668" y="10668"/>
                </a:lnTo>
                <a:lnTo>
                  <a:pt x="9144" y="9144"/>
                </a:lnTo>
                <a:lnTo>
                  <a:pt x="6096" y="9144"/>
                </a:lnTo>
                <a:lnTo>
                  <a:pt x="3048" y="7620"/>
                </a:lnTo>
                <a:lnTo>
                  <a:pt x="1524" y="9144"/>
                </a:lnTo>
                <a:lnTo>
                  <a:pt x="0" y="9144"/>
                </a:lnTo>
                <a:lnTo>
                  <a:pt x="0" y="10668"/>
                </a:lnTo>
                <a:lnTo>
                  <a:pt x="0" y="15240"/>
                </a:lnTo>
                <a:lnTo>
                  <a:pt x="1524" y="16764"/>
                </a:lnTo>
                <a:lnTo>
                  <a:pt x="3048" y="16764"/>
                </a:lnTo>
                <a:lnTo>
                  <a:pt x="4572" y="18288"/>
                </a:lnTo>
                <a:lnTo>
                  <a:pt x="7620" y="18288"/>
                </a:lnTo>
                <a:lnTo>
                  <a:pt x="10668" y="19812"/>
                </a:lnTo>
                <a:lnTo>
                  <a:pt x="28956" y="19812"/>
                </a:lnTo>
                <a:lnTo>
                  <a:pt x="38100" y="21336"/>
                </a:lnTo>
                <a:lnTo>
                  <a:pt x="65532" y="21336"/>
                </a:lnTo>
                <a:lnTo>
                  <a:pt x="82296" y="19812"/>
                </a:lnTo>
                <a:lnTo>
                  <a:pt x="100584" y="19812"/>
                </a:lnTo>
                <a:lnTo>
                  <a:pt x="128016" y="18288"/>
                </a:lnTo>
                <a:lnTo>
                  <a:pt x="155448" y="18288"/>
                </a:lnTo>
                <a:lnTo>
                  <a:pt x="175260" y="16764"/>
                </a:lnTo>
                <a:lnTo>
                  <a:pt x="263652" y="12192"/>
                </a:lnTo>
                <a:lnTo>
                  <a:pt x="291084" y="13716"/>
                </a:lnTo>
                <a:lnTo>
                  <a:pt x="379476" y="13716"/>
                </a:lnTo>
                <a:lnTo>
                  <a:pt x="405384" y="15240"/>
                </a:lnTo>
                <a:lnTo>
                  <a:pt x="423672" y="16764"/>
                </a:lnTo>
                <a:lnTo>
                  <a:pt x="440436" y="16764"/>
                </a:lnTo>
                <a:lnTo>
                  <a:pt x="457200" y="18288"/>
                </a:lnTo>
                <a:lnTo>
                  <a:pt x="473964" y="18288"/>
                </a:lnTo>
                <a:lnTo>
                  <a:pt x="483108" y="19812"/>
                </a:lnTo>
                <a:lnTo>
                  <a:pt x="498348" y="19812"/>
                </a:lnTo>
                <a:lnTo>
                  <a:pt x="504444" y="21336"/>
                </a:lnTo>
                <a:lnTo>
                  <a:pt x="524256" y="21336"/>
                </a:lnTo>
                <a:lnTo>
                  <a:pt x="528828" y="16764"/>
                </a:lnTo>
                <a:lnTo>
                  <a:pt x="528828" y="15240"/>
                </a:lnTo>
                <a:close/>
              </a:path>
              <a:path w="763905" h="455929">
                <a:moveTo>
                  <a:pt x="760488" y="443496"/>
                </a:moveTo>
                <a:lnTo>
                  <a:pt x="758964" y="440448"/>
                </a:lnTo>
                <a:lnTo>
                  <a:pt x="757428" y="440448"/>
                </a:lnTo>
                <a:lnTo>
                  <a:pt x="760488" y="443496"/>
                </a:lnTo>
                <a:close/>
              </a:path>
              <a:path w="763905" h="455929">
                <a:moveTo>
                  <a:pt x="763536" y="446544"/>
                </a:moveTo>
                <a:lnTo>
                  <a:pt x="762012" y="445020"/>
                </a:lnTo>
                <a:lnTo>
                  <a:pt x="757428" y="440448"/>
                </a:lnTo>
                <a:lnTo>
                  <a:pt x="754392" y="438924"/>
                </a:lnTo>
                <a:lnTo>
                  <a:pt x="752868" y="438924"/>
                </a:lnTo>
                <a:lnTo>
                  <a:pt x="752106" y="439305"/>
                </a:lnTo>
                <a:lnTo>
                  <a:pt x="751344" y="438924"/>
                </a:lnTo>
                <a:lnTo>
                  <a:pt x="740676" y="438924"/>
                </a:lnTo>
                <a:lnTo>
                  <a:pt x="737628" y="437400"/>
                </a:lnTo>
                <a:lnTo>
                  <a:pt x="726960" y="437400"/>
                </a:lnTo>
                <a:lnTo>
                  <a:pt x="720852" y="435864"/>
                </a:lnTo>
                <a:lnTo>
                  <a:pt x="711720" y="435864"/>
                </a:lnTo>
                <a:lnTo>
                  <a:pt x="702576" y="434352"/>
                </a:lnTo>
                <a:lnTo>
                  <a:pt x="691908" y="432828"/>
                </a:lnTo>
                <a:lnTo>
                  <a:pt x="676668" y="432828"/>
                </a:lnTo>
                <a:lnTo>
                  <a:pt x="659904" y="429780"/>
                </a:lnTo>
                <a:lnTo>
                  <a:pt x="640092" y="429780"/>
                </a:lnTo>
                <a:lnTo>
                  <a:pt x="620280" y="428256"/>
                </a:lnTo>
                <a:lnTo>
                  <a:pt x="518172" y="428256"/>
                </a:lnTo>
                <a:lnTo>
                  <a:pt x="498360" y="426732"/>
                </a:lnTo>
                <a:lnTo>
                  <a:pt x="480072" y="426732"/>
                </a:lnTo>
                <a:lnTo>
                  <a:pt x="452640" y="425208"/>
                </a:lnTo>
                <a:lnTo>
                  <a:pt x="425208" y="425208"/>
                </a:lnTo>
                <a:lnTo>
                  <a:pt x="405396" y="423684"/>
                </a:lnTo>
                <a:lnTo>
                  <a:pt x="385584" y="423684"/>
                </a:lnTo>
                <a:lnTo>
                  <a:pt x="359676" y="422160"/>
                </a:lnTo>
                <a:lnTo>
                  <a:pt x="339852" y="420636"/>
                </a:lnTo>
                <a:lnTo>
                  <a:pt x="257568" y="420636"/>
                </a:lnTo>
                <a:lnTo>
                  <a:pt x="242328" y="419112"/>
                </a:lnTo>
                <a:lnTo>
                  <a:pt x="187452" y="419112"/>
                </a:lnTo>
                <a:lnTo>
                  <a:pt x="178320" y="417588"/>
                </a:lnTo>
                <a:lnTo>
                  <a:pt x="146316" y="417588"/>
                </a:lnTo>
                <a:lnTo>
                  <a:pt x="143268" y="416064"/>
                </a:lnTo>
                <a:lnTo>
                  <a:pt x="143268" y="414540"/>
                </a:lnTo>
                <a:lnTo>
                  <a:pt x="138696" y="414540"/>
                </a:lnTo>
                <a:lnTo>
                  <a:pt x="138696" y="423684"/>
                </a:lnTo>
                <a:lnTo>
                  <a:pt x="137172" y="425208"/>
                </a:lnTo>
                <a:lnTo>
                  <a:pt x="137922" y="424446"/>
                </a:lnTo>
                <a:lnTo>
                  <a:pt x="138696" y="423684"/>
                </a:lnTo>
                <a:lnTo>
                  <a:pt x="138696" y="414540"/>
                </a:lnTo>
                <a:lnTo>
                  <a:pt x="135636" y="414540"/>
                </a:lnTo>
                <a:lnTo>
                  <a:pt x="134124" y="416064"/>
                </a:lnTo>
                <a:lnTo>
                  <a:pt x="132600" y="416064"/>
                </a:lnTo>
                <a:lnTo>
                  <a:pt x="131076" y="414540"/>
                </a:lnTo>
                <a:lnTo>
                  <a:pt x="128028" y="416064"/>
                </a:lnTo>
                <a:lnTo>
                  <a:pt x="126504" y="416064"/>
                </a:lnTo>
                <a:lnTo>
                  <a:pt x="124980" y="417588"/>
                </a:lnTo>
                <a:lnTo>
                  <a:pt x="123444" y="419112"/>
                </a:lnTo>
                <a:lnTo>
                  <a:pt x="123444" y="420636"/>
                </a:lnTo>
                <a:lnTo>
                  <a:pt x="123444" y="425208"/>
                </a:lnTo>
                <a:lnTo>
                  <a:pt x="124980" y="428256"/>
                </a:lnTo>
                <a:lnTo>
                  <a:pt x="123444" y="425208"/>
                </a:lnTo>
                <a:lnTo>
                  <a:pt x="123444" y="426732"/>
                </a:lnTo>
                <a:lnTo>
                  <a:pt x="124980" y="429780"/>
                </a:lnTo>
                <a:lnTo>
                  <a:pt x="128028" y="429780"/>
                </a:lnTo>
                <a:lnTo>
                  <a:pt x="129552" y="429780"/>
                </a:lnTo>
                <a:lnTo>
                  <a:pt x="132600" y="431304"/>
                </a:lnTo>
                <a:lnTo>
                  <a:pt x="134886" y="429780"/>
                </a:lnTo>
                <a:lnTo>
                  <a:pt x="135636" y="429780"/>
                </a:lnTo>
                <a:lnTo>
                  <a:pt x="135636" y="431304"/>
                </a:lnTo>
                <a:lnTo>
                  <a:pt x="144792" y="431304"/>
                </a:lnTo>
                <a:lnTo>
                  <a:pt x="149352" y="432828"/>
                </a:lnTo>
                <a:lnTo>
                  <a:pt x="176796" y="432828"/>
                </a:lnTo>
                <a:lnTo>
                  <a:pt x="185928" y="434352"/>
                </a:lnTo>
                <a:lnTo>
                  <a:pt x="275844" y="434352"/>
                </a:lnTo>
                <a:lnTo>
                  <a:pt x="294144" y="435864"/>
                </a:lnTo>
                <a:lnTo>
                  <a:pt x="339852" y="435864"/>
                </a:lnTo>
                <a:lnTo>
                  <a:pt x="358152" y="437400"/>
                </a:lnTo>
                <a:lnTo>
                  <a:pt x="384060" y="437400"/>
                </a:lnTo>
                <a:lnTo>
                  <a:pt x="405396" y="438924"/>
                </a:lnTo>
                <a:lnTo>
                  <a:pt x="423684" y="440448"/>
                </a:lnTo>
                <a:lnTo>
                  <a:pt x="480072" y="440448"/>
                </a:lnTo>
                <a:lnTo>
                  <a:pt x="498360" y="441972"/>
                </a:lnTo>
                <a:lnTo>
                  <a:pt x="582180" y="441972"/>
                </a:lnTo>
                <a:lnTo>
                  <a:pt x="601992" y="443496"/>
                </a:lnTo>
                <a:lnTo>
                  <a:pt x="640092" y="443496"/>
                </a:lnTo>
                <a:lnTo>
                  <a:pt x="658380" y="445020"/>
                </a:lnTo>
                <a:lnTo>
                  <a:pt x="656844" y="445020"/>
                </a:lnTo>
                <a:lnTo>
                  <a:pt x="675144" y="448068"/>
                </a:lnTo>
                <a:lnTo>
                  <a:pt x="690384" y="448068"/>
                </a:lnTo>
                <a:lnTo>
                  <a:pt x="701052" y="449592"/>
                </a:lnTo>
                <a:lnTo>
                  <a:pt x="717816" y="449592"/>
                </a:lnTo>
                <a:lnTo>
                  <a:pt x="730008" y="452640"/>
                </a:lnTo>
                <a:lnTo>
                  <a:pt x="734580" y="452640"/>
                </a:lnTo>
                <a:lnTo>
                  <a:pt x="736104" y="454164"/>
                </a:lnTo>
                <a:lnTo>
                  <a:pt x="739152" y="454164"/>
                </a:lnTo>
                <a:lnTo>
                  <a:pt x="740676" y="454164"/>
                </a:lnTo>
                <a:lnTo>
                  <a:pt x="740676" y="455688"/>
                </a:lnTo>
                <a:lnTo>
                  <a:pt x="751344" y="455688"/>
                </a:lnTo>
                <a:lnTo>
                  <a:pt x="752868" y="455688"/>
                </a:lnTo>
                <a:lnTo>
                  <a:pt x="754392" y="455688"/>
                </a:lnTo>
                <a:lnTo>
                  <a:pt x="757428" y="455688"/>
                </a:lnTo>
                <a:lnTo>
                  <a:pt x="762012" y="451116"/>
                </a:lnTo>
                <a:lnTo>
                  <a:pt x="763536" y="4465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427" y="5593080"/>
            <a:ext cx="638810" cy="212090"/>
          </a:xfrm>
          <a:custGeom>
            <a:avLst/>
            <a:gdLst/>
            <a:ahLst/>
            <a:cxnLst/>
            <a:rect l="l" t="t" r="r" b="b"/>
            <a:pathLst>
              <a:path w="638810" h="212089">
                <a:moveTo>
                  <a:pt x="627888" y="2539"/>
                </a:moveTo>
                <a:lnTo>
                  <a:pt x="627888" y="1523"/>
                </a:lnTo>
                <a:lnTo>
                  <a:pt x="629412" y="0"/>
                </a:lnTo>
                <a:lnTo>
                  <a:pt x="630936" y="0"/>
                </a:lnTo>
                <a:lnTo>
                  <a:pt x="629412" y="1523"/>
                </a:lnTo>
                <a:lnTo>
                  <a:pt x="627888" y="2539"/>
                </a:lnTo>
                <a:close/>
              </a:path>
              <a:path w="638810" h="212089">
                <a:moveTo>
                  <a:pt x="637794" y="3048"/>
                </a:moveTo>
                <a:lnTo>
                  <a:pt x="627888" y="3048"/>
                </a:lnTo>
                <a:lnTo>
                  <a:pt x="627888" y="2539"/>
                </a:lnTo>
                <a:lnTo>
                  <a:pt x="629412" y="1523"/>
                </a:lnTo>
                <a:lnTo>
                  <a:pt x="630936" y="0"/>
                </a:lnTo>
                <a:lnTo>
                  <a:pt x="633983" y="0"/>
                </a:lnTo>
                <a:lnTo>
                  <a:pt x="635508" y="1523"/>
                </a:lnTo>
                <a:lnTo>
                  <a:pt x="637540" y="2540"/>
                </a:lnTo>
                <a:lnTo>
                  <a:pt x="637794" y="3048"/>
                </a:lnTo>
                <a:close/>
              </a:path>
              <a:path w="638810" h="212089">
                <a:moveTo>
                  <a:pt x="637540" y="2540"/>
                </a:moveTo>
                <a:lnTo>
                  <a:pt x="635508" y="1523"/>
                </a:lnTo>
                <a:lnTo>
                  <a:pt x="633983" y="0"/>
                </a:lnTo>
                <a:lnTo>
                  <a:pt x="637032" y="1523"/>
                </a:lnTo>
                <a:lnTo>
                  <a:pt x="637540" y="2540"/>
                </a:lnTo>
                <a:close/>
              </a:path>
              <a:path w="638810" h="212089">
                <a:moveTo>
                  <a:pt x="630936" y="15239"/>
                </a:moveTo>
                <a:lnTo>
                  <a:pt x="618744" y="15239"/>
                </a:lnTo>
                <a:lnTo>
                  <a:pt x="623316" y="10667"/>
                </a:lnTo>
                <a:lnTo>
                  <a:pt x="625347" y="6604"/>
                </a:lnTo>
                <a:lnTo>
                  <a:pt x="626364" y="6096"/>
                </a:lnTo>
                <a:lnTo>
                  <a:pt x="626364" y="3555"/>
                </a:lnTo>
                <a:lnTo>
                  <a:pt x="627888" y="2539"/>
                </a:lnTo>
                <a:lnTo>
                  <a:pt x="627888" y="3048"/>
                </a:lnTo>
                <a:lnTo>
                  <a:pt x="637794" y="3048"/>
                </a:lnTo>
                <a:lnTo>
                  <a:pt x="638556" y="4571"/>
                </a:lnTo>
                <a:lnTo>
                  <a:pt x="638556" y="6096"/>
                </a:lnTo>
                <a:lnTo>
                  <a:pt x="637032" y="7619"/>
                </a:lnTo>
                <a:lnTo>
                  <a:pt x="636016" y="9143"/>
                </a:lnTo>
                <a:lnTo>
                  <a:pt x="635508" y="9143"/>
                </a:lnTo>
                <a:lnTo>
                  <a:pt x="634491" y="10667"/>
                </a:lnTo>
                <a:lnTo>
                  <a:pt x="633983" y="10667"/>
                </a:lnTo>
                <a:lnTo>
                  <a:pt x="627888" y="12191"/>
                </a:lnTo>
                <a:lnTo>
                  <a:pt x="633476" y="12191"/>
                </a:lnTo>
                <a:lnTo>
                  <a:pt x="632460" y="13716"/>
                </a:lnTo>
                <a:lnTo>
                  <a:pt x="633983" y="13716"/>
                </a:lnTo>
                <a:lnTo>
                  <a:pt x="630936" y="15239"/>
                </a:lnTo>
                <a:close/>
              </a:path>
              <a:path w="638810" h="212089">
                <a:moveTo>
                  <a:pt x="638556" y="4571"/>
                </a:moveTo>
                <a:lnTo>
                  <a:pt x="637540" y="2540"/>
                </a:lnTo>
                <a:lnTo>
                  <a:pt x="638556" y="3048"/>
                </a:lnTo>
                <a:lnTo>
                  <a:pt x="638556" y="4571"/>
                </a:lnTo>
                <a:close/>
              </a:path>
              <a:path w="638810" h="212089">
                <a:moveTo>
                  <a:pt x="621030" y="12191"/>
                </a:moveTo>
                <a:lnTo>
                  <a:pt x="617220" y="12191"/>
                </a:lnTo>
                <a:lnTo>
                  <a:pt x="617220" y="7619"/>
                </a:lnTo>
                <a:lnTo>
                  <a:pt x="618744" y="7619"/>
                </a:lnTo>
                <a:lnTo>
                  <a:pt x="621792" y="6096"/>
                </a:lnTo>
                <a:lnTo>
                  <a:pt x="621792" y="4571"/>
                </a:lnTo>
                <a:lnTo>
                  <a:pt x="626364" y="3048"/>
                </a:lnTo>
                <a:lnTo>
                  <a:pt x="624840" y="4571"/>
                </a:lnTo>
                <a:lnTo>
                  <a:pt x="625602" y="4571"/>
                </a:lnTo>
                <a:lnTo>
                  <a:pt x="624839" y="6096"/>
                </a:lnTo>
                <a:lnTo>
                  <a:pt x="623316" y="7619"/>
                </a:lnTo>
                <a:lnTo>
                  <a:pt x="623316" y="9143"/>
                </a:lnTo>
                <a:lnTo>
                  <a:pt x="621792" y="10667"/>
                </a:lnTo>
                <a:lnTo>
                  <a:pt x="621030" y="12191"/>
                </a:lnTo>
                <a:close/>
              </a:path>
              <a:path w="638810" h="212089">
                <a:moveTo>
                  <a:pt x="625983" y="3809"/>
                </a:moveTo>
                <a:lnTo>
                  <a:pt x="626364" y="3048"/>
                </a:lnTo>
                <a:lnTo>
                  <a:pt x="626146" y="3700"/>
                </a:lnTo>
                <a:lnTo>
                  <a:pt x="625983" y="3809"/>
                </a:lnTo>
                <a:close/>
              </a:path>
              <a:path w="638810" h="212089">
                <a:moveTo>
                  <a:pt x="626364" y="3555"/>
                </a:moveTo>
                <a:lnTo>
                  <a:pt x="626364" y="3048"/>
                </a:lnTo>
                <a:lnTo>
                  <a:pt x="627125" y="3048"/>
                </a:lnTo>
                <a:lnTo>
                  <a:pt x="626364" y="3555"/>
                </a:lnTo>
                <a:close/>
              </a:path>
              <a:path w="638810" h="212089">
                <a:moveTo>
                  <a:pt x="625602" y="5333"/>
                </a:moveTo>
                <a:lnTo>
                  <a:pt x="626146" y="3700"/>
                </a:lnTo>
                <a:lnTo>
                  <a:pt x="626364" y="3555"/>
                </a:lnTo>
                <a:lnTo>
                  <a:pt x="626364" y="4571"/>
                </a:lnTo>
                <a:lnTo>
                  <a:pt x="625602" y="5333"/>
                </a:lnTo>
                <a:close/>
              </a:path>
              <a:path w="638810" h="212089">
                <a:moveTo>
                  <a:pt x="624840" y="6095"/>
                </a:moveTo>
                <a:lnTo>
                  <a:pt x="625983" y="3809"/>
                </a:lnTo>
                <a:lnTo>
                  <a:pt x="626146" y="3700"/>
                </a:lnTo>
                <a:lnTo>
                  <a:pt x="625602" y="5333"/>
                </a:lnTo>
                <a:lnTo>
                  <a:pt x="624840" y="6095"/>
                </a:lnTo>
                <a:close/>
              </a:path>
              <a:path w="638810" h="212089">
                <a:moveTo>
                  <a:pt x="625602" y="4571"/>
                </a:moveTo>
                <a:lnTo>
                  <a:pt x="624840" y="4571"/>
                </a:lnTo>
                <a:lnTo>
                  <a:pt x="625983" y="3809"/>
                </a:lnTo>
                <a:lnTo>
                  <a:pt x="625602" y="4571"/>
                </a:lnTo>
                <a:close/>
              </a:path>
              <a:path w="638810" h="212089">
                <a:moveTo>
                  <a:pt x="625144" y="6705"/>
                </a:moveTo>
                <a:lnTo>
                  <a:pt x="625602" y="5333"/>
                </a:lnTo>
                <a:lnTo>
                  <a:pt x="626364" y="4571"/>
                </a:lnTo>
                <a:lnTo>
                  <a:pt x="625347" y="6604"/>
                </a:lnTo>
                <a:lnTo>
                  <a:pt x="625144" y="6705"/>
                </a:lnTo>
                <a:close/>
              </a:path>
              <a:path w="638810" h="212089">
                <a:moveTo>
                  <a:pt x="625347" y="6604"/>
                </a:moveTo>
                <a:lnTo>
                  <a:pt x="626364" y="4571"/>
                </a:lnTo>
                <a:lnTo>
                  <a:pt x="626364" y="6096"/>
                </a:lnTo>
                <a:lnTo>
                  <a:pt x="625347" y="6604"/>
                </a:lnTo>
                <a:close/>
              </a:path>
              <a:path w="638810" h="212089">
                <a:moveTo>
                  <a:pt x="624840" y="6858"/>
                </a:moveTo>
                <a:lnTo>
                  <a:pt x="624840" y="6095"/>
                </a:lnTo>
                <a:lnTo>
                  <a:pt x="625602" y="5333"/>
                </a:lnTo>
                <a:lnTo>
                  <a:pt x="625144" y="6705"/>
                </a:lnTo>
                <a:lnTo>
                  <a:pt x="624840" y="6858"/>
                </a:lnTo>
                <a:close/>
              </a:path>
              <a:path w="638810" h="212089">
                <a:moveTo>
                  <a:pt x="623316" y="7619"/>
                </a:moveTo>
                <a:lnTo>
                  <a:pt x="624840" y="6095"/>
                </a:lnTo>
                <a:lnTo>
                  <a:pt x="624840" y="6858"/>
                </a:lnTo>
                <a:lnTo>
                  <a:pt x="623316" y="7619"/>
                </a:lnTo>
                <a:close/>
              </a:path>
              <a:path w="638810" h="212089">
                <a:moveTo>
                  <a:pt x="637032" y="9143"/>
                </a:moveTo>
                <a:lnTo>
                  <a:pt x="637032" y="7619"/>
                </a:lnTo>
                <a:lnTo>
                  <a:pt x="638556" y="6096"/>
                </a:lnTo>
                <a:lnTo>
                  <a:pt x="637032" y="9143"/>
                </a:lnTo>
                <a:close/>
              </a:path>
              <a:path w="638810" h="212089">
                <a:moveTo>
                  <a:pt x="624840" y="7619"/>
                </a:moveTo>
                <a:lnTo>
                  <a:pt x="625144" y="6705"/>
                </a:lnTo>
                <a:lnTo>
                  <a:pt x="625347" y="6604"/>
                </a:lnTo>
                <a:lnTo>
                  <a:pt x="624840" y="7619"/>
                </a:lnTo>
                <a:close/>
              </a:path>
              <a:path w="638810" h="212089">
                <a:moveTo>
                  <a:pt x="624840" y="7619"/>
                </a:moveTo>
                <a:lnTo>
                  <a:pt x="624840" y="6858"/>
                </a:lnTo>
                <a:lnTo>
                  <a:pt x="625144" y="6705"/>
                </a:lnTo>
                <a:lnTo>
                  <a:pt x="624840" y="7619"/>
                </a:lnTo>
                <a:close/>
              </a:path>
              <a:path w="638810" h="212089">
                <a:moveTo>
                  <a:pt x="623316" y="10667"/>
                </a:moveTo>
                <a:lnTo>
                  <a:pt x="623316" y="7619"/>
                </a:lnTo>
                <a:lnTo>
                  <a:pt x="624840" y="6858"/>
                </a:lnTo>
                <a:lnTo>
                  <a:pt x="624840" y="7619"/>
                </a:lnTo>
                <a:lnTo>
                  <a:pt x="623316" y="10667"/>
                </a:lnTo>
                <a:close/>
              </a:path>
              <a:path w="638810" h="212089">
                <a:moveTo>
                  <a:pt x="635508" y="10667"/>
                </a:moveTo>
                <a:lnTo>
                  <a:pt x="635508" y="9905"/>
                </a:lnTo>
                <a:lnTo>
                  <a:pt x="637032" y="7619"/>
                </a:lnTo>
                <a:lnTo>
                  <a:pt x="637032" y="9143"/>
                </a:lnTo>
                <a:lnTo>
                  <a:pt x="635508" y="10667"/>
                </a:lnTo>
                <a:close/>
              </a:path>
              <a:path w="638810" h="212089">
                <a:moveTo>
                  <a:pt x="620776" y="12699"/>
                </a:moveTo>
                <a:lnTo>
                  <a:pt x="621792" y="10667"/>
                </a:lnTo>
                <a:lnTo>
                  <a:pt x="623316" y="9143"/>
                </a:lnTo>
                <a:lnTo>
                  <a:pt x="623316" y="10667"/>
                </a:lnTo>
                <a:lnTo>
                  <a:pt x="621790" y="12192"/>
                </a:lnTo>
                <a:lnTo>
                  <a:pt x="620776" y="12699"/>
                </a:lnTo>
                <a:close/>
              </a:path>
              <a:path w="638810" h="212089">
                <a:moveTo>
                  <a:pt x="633983" y="13716"/>
                </a:moveTo>
                <a:lnTo>
                  <a:pt x="632460" y="13716"/>
                </a:lnTo>
                <a:lnTo>
                  <a:pt x="635508" y="9143"/>
                </a:lnTo>
                <a:lnTo>
                  <a:pt x="635508" y="9905"/>
                </a:lnTo>
                <a:lnTo>
                  <a:pt x="633983" y="12191"/>
                </a:lnTo>
                <a:lnTo>
                  <a:pt x="635508" y="12191"/>
                </a:lnTo>
                <a:lnTo>
                  <a:pt x="633983" y="13716"/>
                </a:lnTo>
                <a:close/>
              </a:path>
              <a:path w="638810" h="212089">
                <a:moveTo>
                  <a:pt x="635508" y="9905"/>
                </a:moveTo>
                <a:lnTo>
                  <a:pt x="635508" y="9143"/>
                </a:lnTo>
                <a:lnTo>
                  <a:pt x="636016" y="9143"/>
                </a:lnTo>
                <a:lnTo>
                  <a:pt x="635508" y="9905"/>
                </a:lnTo>
                <a:close/>
              </a:path>
              <a:path w="638810" h="212089">
                <a:moveTo>
                  <a:pt x="635507" y="12192"/>
                </a:moveTo>
                <a:lnTo>
                  <a:pt x="635508" y="10667"/>
                </a:lnTo>
                <a:lnTo>
                  <a:pt x="637032" y="9143"/>
                </a:lnTo>
                <a:lnTo>
                  <a:pt x="637032" y="10667"/>
                </a:lnTo>
                <a:lnTo>
                  <a:pt x="635507" y="12192"/>
                </a:lnTo>
                <a:close/>
              </a:path>
              <a:path w="638810" h="212089">
                <a:moveTo>
                  <a:pt x="633983" y="12191"/>
                </a:moveTo>
                <a:lnTo>
                  <a:pt x="635508" y="9905"/>
                </a:lnTo>
                <a:lnTo>
                  <a:pt x="635507" y="10667"/>
                </a:lnTo>
                <a:lnTo>
                  <a:pt x="633983" y="12191"/>
                </a:lnTo>
                <a:close/>
              </a:path>
              <a:path w="638810" h="212089">
                <a:moveTo>
                  <a:pt x="635508" y="12191"/>
                </a:moveTo>
                <a:lnTo>
                  <a:pt x="633983" y="12191"/>
                </a:lnTo>
                <a:lnTo>
                  <a:pt x="635508" y="10667"/>
                </a:lnTo>
                <a:lnTo>
                  <a:pt x="635508" y="12191"/>
                </a:lnTo>
                <a:close/>
              </a:path>
              <a:path w="638810" h="212089">
                <a:moveTo>
                  <a:pt x="620268" y="13715"/>
                </a:moveTo>
                <a:lnTo>
                  <a:pt x="620776" y="12699"/>
                </a:lnTo>
                <a:lnTo>
                  <a:pt x="621792" y="12191"/>
                </a:lnTo>
                <a:lnTo>
                  <a:pt x="623316" y="10667"/>
                </a:lnTo>
                <a:lnTo>
                  <a:pt x="620268" y="13715"/>
                </a:lnTo>
                <a:close/>
              </a:path>
              <a:path w="638810" h="212089">
                <a:moveTo>
                  <a:pt x="633476" y="12191"/>
                </a:moveTo>
                <a:lnTo>
                  <a:pt x="627888" y="12191"/>
                </a:lnTo>
                <a:lnTo>
                  <a:pt x="633983" y="10667"/>
                </a:lnTo>
                <a:lnTo>
                  <a:pt x="634491" y="10667"/>
                </a:lnTo>
                <a:lnTo>
                  <a:pt x="633476" y="12191"/>
                </a:lnTo>
                <a:close/>
              </a:path>
              <a:path w="638810" h="212089">
                <a:moveTo>
                  <a:pt x="633983" y="15239"/>
                </a:moveTo>
                <a:lnTo>
                  <a:pt x="632460" y="15239"/>
                </a:lnTo>
                <a:lnTo>
                  <a:pt x="635507" y="12192"/>
                </a:lnTo>
                <a:lnTo>
                  <a:pt x="633983" y="15239"/>
                </a:lnTo>
                <a:close/>
              </a:path>
              <a:path w="638810" h="212089">
                <a:moveTo>
                  <a:pt x="618744" y="15239"/>
                </a:moveTo>
                <a:lnTo>
                  <a:pt x="617220" y="15239"/>
                </a:lnTo>
                <a:lnTo>
                  <a:pt x="618745" y="13715"/>
                </a:lnTo>
                <a:lnTo>
                  <a:pt x="620776" y="12699"/>
                </a:lnTo>
                <a:lnTo>
                  <a:pt x="620267" y="13716"/>
                </a:lnTo>
                <a:lnTo>
                  <a:pt x="618744" y="15239"/>
                </a:lnTo>
                <a:close/>
              </a:path>
              <a:path w="638810" h="212089">
                <a:moveTo>
                  <a:pt x="630936" y="18287"/>
                </a:moveTo>
                <a:lnTo>
                  <a:pt x="630936" y="16764"/>
                </a:lnTo>
                <a:lnTo>
                  <a:pt x="612648" y="16764"/>
                </a:lnTo>
                <a:lnTo>
                  <a:pt x="618744" y="13716"/>
                </a:lnTo>
                <a:lnTo>
                  <a:pt x="617220" y="15239"/>
                </a:lnTo>
                <a:lnTo>
                  <a:pt x="632460" y="15239"/>
                </a:lnTo>
                <a:lnTo>
                  <a:pt x="632460" y="16764"/>
                </a:lnTo>
                <a:lnTo>
                  <a:pt x="630936" y="18287"/>
                </a:lnTo>
                <a:close/>
              </a:path>
              <a:path w="638810" h="212089">
                <a:moveTo>
                  <a:pt x="632460" y="15239"/>
                </a:moveTo>
                <a:lnTo>
                  <a:pt x="630936" y="15239"/>
                </a:lnTo>
                <a:lnTo>
                  <a:pt x="633983" y="13716"/>
                </a:lnTo>
                <a:lnTo>
                  <a:pt x="632460" y="15239"/>
                </a:lnTo>
                <a:close/>
              </a:path>
              <a:path w="638810" h="212089">
                <a:moveTo>
                  <a:pt x="612648" y="16764"/>
                </a:moveTo>
                <a:lnTo>
                  <a:pt x="614172" y="15239"/>
                </a:lnTo>
                <a:lnTo>
                  <a:pt x="615696" y="15239"/>
                </a:lnTo>
                <a:lnTo>
                  <a:pt x="612648" y="16764"/>
                </a:lnTo>
                <a:close/>
              </a:path>
              <a:path w="638810" h="212089">
                <a:moveTo>
                  <a:pt x="6096" y="211835"/>
                </a:moveTo>
                <a:lnTo>
                  <a:pt x="3048" y="211835"/>
                </a:lnTo>
                <a:lnTo>
                  <a:pt x="1524" y="210312"/>
                </a:lnTo>
                <a:lnTo>
                  <a:pt x="0" y="207264"/>
                </a:lnTo>
                <a:lnTo>
                  <a:pt x="0" y="198119"/>
                </a:lnTo>
                <a:lnTo>
                  <a:pt x="3048" y="195071"/>
                </a:lnTo>
                <a:lnTo>
                  <a:pt x="6096" y="193548"/>
                </a:lnTo>
                <a:lnTo>
                  <a:pt x="4572" y="193548"/>
                </a:lnTo>
                <a:lnTo>
                  <a:pt x="7620" y="190500"/>
                </a:lnTo>
                <a:lnTo>
                  <a:pt x="12191" y="187451"/>
                </a:lnTo>
                <a:lnTo>
                  <a:pt x="19812" y="182880"/>
                </a:lnTo>
                <a:lnTo>
                  <a:pt x="19812" y="181355"/>
                </a:lnTo>
                <a:lnTo>
                  <a:pt x="28956" y="178307"/>
                </a:lnTo>
                <a:lnTo>
                  <a:pt x="28956" y="176783"/>
                </a:lnTo>
                <a:lnTo>
                  <a:pt x="39624" y="172212"/>
                </a:lnTo>
                <a:lnTo>
                  <a:pt x="56388" y="166116"/>
                </a:lnTo>
                <a:lnTo>
                  <a:pt x="73152" y="158496"/>
                </a:lnTo>
                <a:lnTo>
                  <a:pt x="74675" y="158496"/>
                </a:lnTo>
                <a:lnTo>
                  <a:pt x="100583" y="147827"/>
                </a:lnTo>
                <a:lnTo>
                  <a:pt x="124968" y="138683"/>
                </a:lnTo>
                <a:lnTo>
                  <a:pt x="152400" y="129539"/>
                </a:lnTo>
                <a:lnTo>
                  <a:pt x="210312" y="111251"/>
                </a:lnTo>
                <a:lnTo>
                  <a:pt x="240791" y="100583"/>
                </a:lnTo>
                <a:lnTo>
                  <a:pt x="304800" y="82296"/>
                </a:lnTo>
                <a:lnTo>
                  <a:pt x="335280" y="74675"/>
                </a:lnTo>
                <a:lnTo>
                  <a:pt x="367283" y="65532"/>
                </a:lnTo>
                <a:lnTo>
                  <a:pt x="399288" y="59435"/>
                </a:lnTo>
                <a:lnTo>
                  <a:pt x="457200" y="47243"/>
                </a:lnTo>
                <a:lnTo>
                  <a:pt x="519683" y="36575"/>
                </a:lnTo>
                <a:lnTo>
                  <a:pt x="537972" y="35051"/>
                </a:lnTo>
                <a:lnTo>
                  <a:pt x="568452" y="28955"/>
                </a:lnTo>
                <a:lnTo>
                  <a:pt x="579120" y="27432"/>
                </a:lnTo>
                <a:lnTo>
                  <a:pt x="588264" y="24383"/>
                </a:lnTo>
                <a:lnTo>
                  <a:pt x="600456" y="21335"/>
                </a:lnTo>
                <a:lnTo>
                  <a:pt x="605028" y="19812"/>
                </a:lnTo>
                <a:lnTo>
                  <a:pt x="611124" y="16764"/>
                </a:lnTo>
                <a:lnTo>
                  <a:pt x="630936" y="16764"/>
                </a:lnTo>
                <a:lnTo>
                  <a:pt x="629412" y="18287"/>
                </a:lnTo>
                <a:lnTo>
                  <a:pt x="630936" y="18287"/>
                </a:lnTo>
                <a:lnTo>
                  <a:pt x="627887" y="21335"/>
                </a:lnTo>
                <a:lnTo>
                  <a:pt x="626364" y="21335"/>
                </a:lnTo>
                <a:lnTo>
                  <a:pt x="623316" y="22859"/>
                </a:lnTo>
                <a:lnTo>
                  <a:pt x="624840" y="22859"/>
                </a:lnTo>
                <a:lnTo>
                  <a:pt x="621792" y="25907"/>
                </a:lnTo>
                <a:lnTo>
                  <a:pt x="618744" y="27432"/>
                </a:lnTo>
                <a:lnTo>
                  <a:pt x="615696" y="27432"/>
                </a:lnTo>
                <a:lnTo>
                  <a:pt x="609600" y="30480"/>
                </a:lnTo>
                <a:lnTo>
                  <a:pt x="608075" y="30480"/>
                </a:lnTo>
                <a:lnTo>
                  <a:pt x="603504" y="32003"/>
                </a:lnTo>
                <a:lnTo>
                  <a:pt x="595883" y="33527"/>
                </a:lnTo>
                <a:lnTo>
                  <a:pt x="597408" y="33527"/>
                </a:lnTo>
                <a:lnTo>
                  <a:pt x="591312" y="35051"/>
                </a:lnTo>
                <a:lnTo>
                  <a:pt x="582168" y="38100"/>
                </a:lnTo>
                <a:lnTo>
                  <a:pt x="571500" y="39623"/>
                </a:lnTo>
                <a:lnTo>
                  <a:pt x="554736" y="42671"/>
                </a:lnTo>
                <a:lnTo>
                  <a:pt x="539496" y="45719"/>
                </a:lnTo>
                <a:lnTo>
                  <a:pt x="521208" y="47243"/>
                </a:lnTo>
                <a:lnTo>
                  <a:pt x="431292" y="62483"/>
                </a:lnTo>
                <a:lnTo>
                  <a:pt x="400812" y="70103"/>
                </a:lnTo>
                <a:lnTo>
                  <a:pt x="368808" y="76200"/>
                </a:lnTo>
                <a:lnTo>
                  <a:pt x="370332" y="76200"/>
                </a:lnTo>
                <a:lnTo>
                  <a:pt x="338328" y="83819"/>
                </a:lnTo>
                <a:lnTo>
                  <a:pt x="306324" y="92964"/>
                </a:lnTo>
                <a:lnTo>
                  <a:pt x="307848" y="92964"/>
                </a:lnTo>
                <a:lnTo>
                  <a:pt x="243840" y="111251"/>
                </a:lnTo>
                <a:lnTo>
                  <a:pt x="213360" y="120396"/>
                </a:lnTo>
                <a:lnTo>
                  <a:pt x="155448" y="138683"/>
                </a:lnTo>
                <a:lnTo>
                  <a:pt x="131935" y="147827"/>
                </a:lnTo>
                <a:lnTo>
                  <a:pt x="128016" y="147827"/>
                </a:lnTo>
                <a:lnTo>
                  <a:pt x="103632" y="156971"/>
                </a:lnTo>
                <a:lnTo>
                  <a:pt x="77724" y="167639"/>
                </a:lnTo>
                <a:lnTo>
                  <a:pt x="60960" y="175259"/>
                </a:lnTo>
                <a:lnTo>
                  <a:pt x="59436" y="175259"/>
                </a:lnTo>
                <a:lnTo>
                  <a:pt x="42672" y="181355"/>
                </a:lnTo>
                <a:lnTo>
                  <a:pt x="44196" y="181355"/>
                </a:lnTo>
                <a:lnTo>
                  <a:pt x="33528" y="185927"/>
                </a:lnTo>
                <a:lnTo>
                  <a:pt x="18288" y="195071"/>
                </a:lnTo>
                <a:lnTo>
                  <a:pt x="13716" y="198119"/>
                </a:lnTo>
                <a:lnTo>
                  <a:pt x="10668" y="199643"/>
                </a:lnTo>
                <a:lnTo>
                  <a:pt x="10668" y="201167"/>
                </a:lnTo>
                <a:lnTo>
                  <a:pt x="7620" y="201167"/>
                </a:lnTo>
                <a:lnTo>
                  <a:pt x="7620" y="205739"/>
                </a:lnTo>
                <a:lnTo>
                  <a:pt x="6096" y="205739"/>
                </a:lnTo>
                <a:lnTo>
                  <a:pt x="7620" y="207264"/>
                </a:lnTo>
                <a:lnTo>
                  <a:pt x="9144" y="207264"/>
                </a:lnTo>
                <a:lnTo>
                  <a:pt x="9144" y="210312"/>
                </a:lnTo>
                <a:lnTo>
                  <a:pt x="7620" y="210312"/>
                </a:lnTo>
                <a:lnTo>
                  <a:pt x="6096" y="211835"/>
                </a:lnTo>
                <a:close/>
              </a:path>
              <a:path w="638810" h="212089">
                <a:moveTo>
                  <a:pt x="630936" y="18287"/>
                </a:moveTo>
                <a:lnTo>
                  <a:pt x="629412" y="18287"/>
                </a:lnTo>
                <a:lnTo>
                  <a:pt x="630936" y="16764"/>
                </a:lnTo>
                <a:lnTo>
                  <a:pt x="630936" y="18287"/>
                </a:lnTo>
                <a:close/>
              </a:path>
              <a:path w="638810" h="212089">
                <a:moveTo>
                  <a:pt x="624840" y="22859"/>
                </a:moveTo>
                <a:lnTo>
                  <a:pt x="623316" y="22859"/>
                </a:lnTo>
                <a:lnTo>
                  <a:pt x="626364" y="21335"/>
                </a:lnTo>
                <a:lnTo>
                  <a:pt x="624840" y="22859"/>
                </a:lnTo>
                <a:close/>
              </a:path>
              <a:path w="638810" h="212089">
                <a:moveTo>
                  <a:pt x="626364" y="22859"/>
                </a:moveTo>
                <a:lnTo>
                  <a:pt x="624840" y="22859"/>
                </a:lnTo>
                <a:lnTo>
                  <a:pt x="626364" y="21335"/>
                </a:lnTo>
                <a:lnTo>
                  <a:pt x="627887" y="21335"/>
                </a:lnTo>
                <a:lnTo>
                  <a:pt x="626364" y="22859"/>
                </a:lnTo>
                <a:close/>
              </a:path>
              <a:path w="638810" h="212089">
                <a:moveTo>
                  <a:pt x="128016" y="149351"/>
                </a:moveTo>
                <a:lnTo>
                  <a:pt x="128016" y="147827"/>
                </a:lnTo>
                <a:lnTo>
                  <a:pt x="131935" y="147827"/>
                </a:lnTo>
                <a:lnTo>
                  <a:pt x="128016" y="149351"/>
                </a:lnTo>
                <a:close/>
              </a:path>
              <a:path w="638810" h="212089">
                <a:moveTo>
                  <a:pt x="7620" y="202691"/>
                </a:moveTo>
                <a:lnTo>
                  <a:pt x="7620" y="201167"/>
                </a:lnTo>
                <a:lnTo>
                  <a:pt x="9144" y="201167"/>
                </a:lnTo>
                <a:lnTo>
                  <a:pt x="7620" y="202691"/>
                </a:lnTo>
                <a:close/>
              </a:path>
              <a:path w="638810" h="212089">
                <a:moveTo>
                  <a:pt x="7620" y="202691"/>
                </a:moveTo>
                <a:lnTo>
                  <a:pt x="9144" y="201167"/>
                </a:lnTo>
                <a:lnTo>
                  <a:pt x="10668" y="201167"/>
                </a:lnTo>
                <a:lnTo>
                  <a:pt x="7620" y="202691"/>
                </a:lnTo>
                <a:close/>
              </a:path>
              <a:path w="638810" h="212089">
                <a:moveTo>
                  <a:pt x="7620" y="207264"/>
                </a:moveTo>
                <a:lnTo>
                  <a:pt x="6096" y="205739"/>
                </a:lnTo>
                <a:lnTo>
                  <a:pt x="7620" y="205739"/>
                </a:lnTo>
                <a:lnTo>
                  <a:pt x="7620" y="2072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C7008C-4286-44FE-9EB6-9E5FC66CD9E9}"/>
                  </a:ext>
                </a:extLst>
              </p14:cNvPr>
              <p14:cNvContentPartPr/>
              <p14:nvPr/>
            </p14:nvContentPartPr>
            <p14:xfrm>
              <a:off x="1519920" y="1842840"/>
              <a:ext cx="6975000" cy="445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C7008C-4286-44FE-9EB6-9E5FC66CD9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0560" y="1833480"/>
                <a:ext cx="6993720" cy="447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057655"/>
              <a:ext cx="9000743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68342" y="3311045"/>
            <a:ext cx="512000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5" dirty="0">
                <a:solidFill>
                  <a:srgbClr val="FFFFFF"/>
                </a:solidFill>
              </a:rPr>
              <a:t>OUTSOURCING</a:t>
            </a:r>
            <a:endParaRPr sz="6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490" y="1561561"/>
            <a:ext cx="7338695" cy="10782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920"/>
              </a:lnSpc>
              <a:spcBef>
                <a:spcPts val="600"/>
              </a:spcBef>
            </a:pPr>
            <a:r>
              <a:rPr b="1" dirty="0">
                <a:latin typeface="Calibri"/>
                <a:cs typeface="Calibri"/>
              </a:rPr>
              <a:t>Pros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25" dirty="0">
                <a:latin typeface="Calibri"/>
                <a:cs typeface="Calibri"/>
              </a:rPr>
              <a:t>and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b="1" spc="20" dirty="0">
                <a:latin typeface="Calibri"/>
                <a:cs typeface="Calibri"/>
              </a:rPr>
              <a:t>Cons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of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Project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Management </a:t>
            </a:r>
            <a:r>
              <a:rPr b="1" spc="-800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Outsourcing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5433" y="2806144"/>
            <a:ext cx="3651885" cy="30721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375"/>
              </a:spcBef>
              <a:buFont typeface="Arial MT"/>
              <a:buChar char="•"/>
              <a:tabLst>
                <a:tab pos="201930" algn="l"/>
              </a:tabLst>
            </a:pPr>
            <a:r>
              <a:rPr sz="1650" spc="-5" dirty="0">
                <a:latin typeface="Calibri"/>
                <a:cs typeface="Calibri"/>
              </a:rPr>
              <a:t>Pros</a:t>
            </a:r>
            <a:endParaRPr sz="1650">
              <a:latin typeface="Calibri"/>
              <a:cs typeface="Calibri"/>
            </a:endParaRPr>
          </a:p>
          <a:p>
            <a:pPr marL="577850" marR="713740" lvl="1" indent="-187960">
              <a:lnSpc>
                <a:spcPts val="1789"/>
              </a:lnSpc>
              <a:spcBef>
                <a:spcPts val="490"/>
              </a:spcBef>
              <a:buChar char="•"/>
              <a:tabLst>
                <a:tab pos="577850" algn="l"/>
              </a:tabLst>
            </a:pPr>
            <a:r>
              <a:rPr sz="1650" dirty="0">
                <a:latin typeface="Arial MT"/>
                <a:cs typeface="Arial MT"/>
              </a:rPr>
              <a:t>Clients</a:t>
            </a:r>
            <a:r>
              <a:rPr sz="1650" spc="-4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can</a:t>
            </a:r>
            <a:r>
              <a:rPr sz="1650" spc="-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focus</a:t>
            </a:r>
            <a:r>
              <a:rPr sz="1650" spc="-35" dirty="0">
                <a:latin typeface="Arial MT"/>
                <a:cs typeface="Arial MT"/>
              </a:rPr>
              <a:t> </a:t>
            </a:r>
            <a:r>
              <a:rPr sz="1650" spc="5" dirty="0">
                <a:latin typeface="Arial MT"/>
                <a:cs typeface="Arial MT"/>
              </a:rPr>
              <a:t>on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core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competencies</a:t>
            </a:r>
            <a:endParaRPr sz="1650">
              <a:latin typeface="Arial MT"/>
              <a:cs typeface="Arial MT"/>
            </a:endParaRPr>
          </a:p>
          <a:p>
            <a:pPr marL="577850" marR="265430" lvl="1" indent="-187960">
              <a:lnSpc>
                <a:spcPts val="1789"/>
              </a:lnSpc>
              <a:spcBef>
                <a:spcPts val="395"/>
              </a:spcBef>
              <a:buChar char="•"/>
              <a:tabLst>
                <a:tab pos="577850" algn="l"/>
              </a:tabLst>
            </a:pPr>
            <a:r>
              <a:rPr sz="1650" dirty="0">
                <a:latin typeface="Arial MT"/>
                <a:cs typeface="Arial MT"/>
              </a:rPr>
              <a:t>Faster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ramp</a:t>
            </a:r>
            <a:r>
              <a:rPr sz="1650" spc="-35" dirty="0">
                <a:latin typeface="Arial MT"/>
                <a:cs typeface="Arial MT"/>
              </a:rPr>
              <a:t> </a:t>
            </a:r>
            <a:r>
              <a:rPr sz="1650" spc="5" dirty="0">
                <a:latin typeface="Arial MT"/>
                <a:cs typeface="Arial MT"/>
              </a:rPr>
              <a:t>up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time</a:t>
            </a:r>
            <a:r>
              <a:rPr sz="1650" spc="-35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or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time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to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market</a:t>
            </a:r>
            <a:endParaRPr sz="1650">
              <a:latin typeface="Arial MT"/>
              <a:cs typeface="Arial MT"/>
            </a:endParaRPr>
          </a:p>
          <a:p>
            <a:pPr marL="577215" lvl="1" indent="-187325">
              <a:lnSpc>
                <a:spcPct val="100000"/>
              </a:lnSpc>
              <a:spcBef>
                <a:spcPts val="185"/>
              </a:spcBef>
              <a:buChar char="•"/>
              <a:tabLst>
                <a:tab pos="577850" algn="l"/>
              </a:tabLst>
            </a:pPr>
            <a:r>
              <a:rPr sz="1650" dirty="0">
                <a:latin typeface="Arial MT"/>
                <a:cs typeface="Arial MT"/>
              </a:rPr>
              <a:t>Fresh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look</a:t>
            </a:r>
            <a:r>
              <a:rPr sz="1650" spc="-2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from</a:t>
            </a:r>
            <a:r>
              <a:rPr sz="1650" spc="-40" dirty="0">
                <a:latin typeface="Arial MT"/>
                <a:cs typeface="Arial MT"/>
              </a:rPr>
              <a:t> </a:t>
            </a:r>
            <a:r>
              <a:rPr sz="1650" spc="5" dirty="0">
                <a:latin typeface="Arial MT"/>
                <a:cs typeface="Arial MT"/>
              </a:rPr>
              <a:t>an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outside</a:t>
            </a:r>
            <a:r>
              <a:rPr sz="1650" spc="-4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view</a:t>
            </a:r>
            <a:endParaRPr sz="1650">
              <a:latin typeface="Arial MT"/>
              <a:cs typeface="Arial MT"/>
            </a:endParaRPr>
          </a:p>
          <a:p>
            <a:pPr marL="577850" marR="199390" lvl="1" indent="-187960">
              <a:lnSpc>
                <a:spcPct val="89900"/>
              </a:lnSpc>
              <a:spcBef>
                <a:spcPts val="415"/>
              </a:spcBef>
              <a:buChar char="•"/>
              <a:tabLst>
                <a:tab pos="577850" algn="l"/>
              </a:tabLst>
            </a:pPr>
            <a:r>
              <a:rPr sz="1650" spc="-15" dirty="0">
                <a:latin typeface="Arial MT"/>
                <a:cs typeface="Arial MT"/>
              </a:rPr>
              <a:t>Vendor </a:t>
            </a:r>
            <a:r>
              <a:rPr sz="1650" spc="-5" dirty="0">
                <a:latin typeface="Arial MT"/>
                <a:cs typeface="Arial MT"/>
              </a:rPr>
              <a:t>can </a:t>
            </a:r>
            <a:r>
              <a:rPr sz="1650" dirty="0">
                <a:latin typeface="Arial MT"/>
                <a:cs typeface="Arial MT"/>
              </a:rPr>
              <a:t>ensure that best </a:t>
            </a:r>
            <a:r>
              <a:rPr sz="1650" spc="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practices are followed and can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provide</a:t>
            </a:r>
            <a:r>
              <a:rPr sz="1650" spc="-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latest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trends</a:t>
            </a:r>
            <a:r>
              <a:rPr sz="1650" spc="-50" dirty="0">
                <a:latin typeface="Arial MT"/>
                <a:cs typeface="Arial MT"/>
              </a:rPr>
              <a:t> </a:t>
            </a:r>
            <a:r>
              <a:rPr sz="1650" spc="5" dirty="0">
                <a:latin typeface="Arial MT"/>
                <a:cs typeface="Arial MT"/>
              </a:rPr>
              <a:t>in</a:t>
            </a:r>
            <a:r>
              <a:rPr sz="1650" spc="-1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specific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sectors</a:t>
            </a:r>
            <a:endParaRPr sz="1650">
              <a:latin typeface="Arial MT"/>
              <a:cs typeface="Arial MT"/>
            </a:endParaRPr>
          </a:p>
          <a:p>
            <a:pPr marL="577850" marR="5080" lvl="1" indent="-187960">
              <a:lnSpc>
                <a:spcPts val="1789"/>
              </a:lnSpc>
              <a:spcBef>
                <a:spcPts val="434"/>
              </a:spcBef>
              <a:buChar char="•"/>
              <a:tabLst>
                <a:tab pos="577850" algn="l"/>
              </a:tabLst>
            </a:pPr>
            <a:r>
              <a:rPr sz="1650" dirty="0">
                <a:latin typeface="Arial MT"/>
                <a:cs typeface="Arial MT"/>
              </a:rPr>
              <a:t>Preparation</a:t>
            </a:r>
            <a:r>
              <a:rPr sz="1650" spc="-5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for</a:t>
            </a:r>
            <a:r>
              <a:rPr sz="1650" spc="-30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similar</a:t>
            </a:r>
            <a:r>
              <a:rPr sz="1650" spc="-2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projects</a:t>
            </a:r>
            <a:r>
              <a:rPr sz="1650" spc="-40" dirty="0">
                <a:latin typeface="Arial MT"/>
                <a:cs typeface="Arial MT"/>
              </a:rPr>
              <a:t> </a:t>
            </a:r>
            <a:r>
              <a:rPr sz="1650" spc="-5" dirty="0">
                <a:latin typeface="Arial MT"/>
                <a:cs typeface="Arial MT"/>
              </a:rPr>
              <a:t>in </a:t>
            </a:r>
            <a:r>
              <a:rPr sz="1650" spc="-445" dirty="0">
                <a:latin typeface="Arial MT"/>
                <a:cs typeface="Arial MT"/>
              </a:rPr>
              <a:t> </a:t>
            </a:r>
            <a:r>
              <a:rPr sz="1650" dirty="0">
                <a:latin typeface="Arial MT"/>
                <a:cs typeface="Arial MT"/>
              </a:rPr>
              <a:t>future.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5280" y="2846327"/>
            <a:ext cx="5537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295" indent="-1892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01930" algn="l"/>
              </a:tabLst>
            </a:pP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3238" y="3097769"/>
            <a:ext cx="3689350" cy="25654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00025" marR="310515" indent="-187960">
              <a:lnSpc>
                <a:spcPct val="90400"/>
              </a:lnSpc>
              <a:spcBef>
                <a:spcPts val="265"/>
              </a:spcBef>
              <a:buChar char="•"/>
              <a:tabLst>
                <a:tab pos="200025" algn="l"/>
              </a:tabLst>
            </a:pPr>
            <a:r>
              <a:rPr sz="1400" spc="-5" dirty="0">
                <a:latin typeface="Arial MT"/>
                <a:cs typeface="Arial MT"/>
              </a:rPr>
              <a:t>Commitment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(buy-in)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resources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required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internally,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even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though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external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resources</a:t>
            </a:r>
            <a:r>
              <a:rPr sz="1400" spc="-5" dirty="0">
                <a:latin typeface="Arial MT"/>
                <a:cs typeface="Arial MT"/>
              </a:rPr>
              <a:t> are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endParaRPr sz="1400">
              <a:latin typeface="Arial MT"/>
              <a:cs typeface="Arial MT"/>
            </a:endParaRPr>
          </a:p>
          <a:p>
            <a:pPr marL="200025" marR="5080" indent="-187960">
              <a:lnSpc>
                <a:spcPts val="1510"/>
              </a:lnSpc>
              <a:spcBef>
                <a:spcPts val="430"/>
              </a:spcBef>
              <a:buChar char="•"/>
              <a:tabLst>
                <a:tab pos="200025" algn="l"/>
              </a:tabLst>
            </a:pPr>
            <a:r>
              <a:rPr sz="1400" dirty="0">
                <a:latin typeface="Arial MT"/>
                <a:cs typeface="Arial MT"/>
              </a:rPr>
              <a:t>Relationship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vendor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be </a:t>
            </a:r>
            <a:r>
              <a:rPr sz="1400" dirty="0">
                <a:latin typeface="Arial MT"/>
                <a:cs typeface="Arial MT"/>
              </a:rPr>
              <a:t> managed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otherwise</a:t>
            </a:r>
            <a:r>
              <a:rPr sz="1400" spc="-5" dirty="0">
                <a:latin typeface="Arial MT"/>
                <a:cs typeface="Arial MT"/>
              </a:rPr>
              <a:t> no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benefits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are </a:t>
            </a:r>
            <a:r>
              <a:rPr sz="1400" dirty="0">
                <a:latin typeface="Arial MT"/>
                <a:cs typeface="Arial MT"/>
              </a:rPr>
              <a:t>accrued</a:t>
            </a:r>
            <a:endParaRPr sz="1400">
              <a:latin typeface="Arial MT"/>
              <a:cs typeface="Arial MT"/>
            </a:endParaRPr>
          </a:p>
          <a:p>
            <a:pPr marL="200025" marR="45720" indent="-187960">
              <a:lnSpc>
                <a:spcPct val="9040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1400" dirty="0">
                <a:latin typeface="Arial MT"/>
                <a:cs typeface="Arial MT"/>
              </a:rPr>
              <a:t>Because </a:t>
            </a:r>
            <a:r>
              <a:rPr sz="1400" spc="-5" dirty="0">
                <a:latin typeface="Arial MT"/>
                <a:cs typeface="Arial MT"/>
              </a:rPr>
              <a:t>ownership</a:t>
            </a:r>
            <a:r>
              <a:rPr sz="14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resources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does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exist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client,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vendor</a:t>
            </a:r>
            <a:r>
              <a:rPr sz="1400" spc="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discontinue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relationship</a:t>
            </a:r>
            <a:endParaRPr sz="1400">
              <a:latin typeface="Arial MT"/>
              <a:cs typeface="Arial MT"/>
            </a:endParaRPr>
          </a:p>
          <a:p>
            <a:pPr marL="200025" marR="379095" indent="-187960">
              <a:lnSpc>
                <a:spcPts val="1510"/>
              </a:lnSpc>
              <a:spcBef>
                <a:spcPts val="430"/>
              </a:spcBef>
              <a:buChar char="•"/>
              <a:tabLst>
                <a:tab pos="200025" algn="l"/>
              </a:tabLst>
            </a:pPr>
            <a:r>
              <a:rPr sz="1400" spc="-5" dirty="0">
                <a:latin typeface="Arial MT"/>
                <a:cs typeface="Arial MT"/>
              </a:rPr>
              <a:t>Depending</a:t>
            </a:r>
            <a:r>
              <a:rPr sz="1400" spc="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nature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project,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 security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may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compromised</a:t>
            </a:r>
            <a:endParaRPr sz="1400">
              <a:latin typeface="Arial MT"/>
              <a:cs typeface="Arial MT"/>
            </a:endParaRPr>
          </a:p>
          <a:p>
            <a:pPr marL="200025" marR="175895" indent="-187960">
              <a:lnSpc>
                <a:spcPts val="1510"/>
              </a:lnSpc>
              <a:spcBef>
                <a:spcPts val="425"/>
              </a:spcBef>
              <a:buChar char="•"/>
              <a:tabLst>
                <a:tab pos="200025" algn="l"/>
              </a:tabLst>
            </a:pPr>
            <a:r>
              <a:rPr sz="1400" dirty="0">
                <a:latin typeface="Arial MT"/>
                <a:cs typeface="Arial MT"/>
              </a:rPr>
              <a:t>May cost more </a:t>
            </a:r>
            <a:r>
              <a:rPr sz="1400" spc="-5" dirty="0">
                <a:latin typeface="Arial MT"/>
                <a:cs typeface="Arial MT"/>
              </a:rPr>
              <a:t>if the </a:t>
            </a:r>
            <a:r>
              <a:rPr sz="1400" dirty="0">
                <a:latin typeface="Arial MT"/>
                <a:cs typeface="Arial MT"/>
              </a:rPr>
              <a:t>relationship does not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work </a:t>
            </a:r>
            <a:r>
              <a:rPr sz="1400" dirty="0">
                <a:latin typeface="Arial MT"/>
                <a:cs typeface="Arial MT"/>
              </a:rPr>
              <a:t>out.</a:t>
            </a:r>
            <a:endParaRPr sz="14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963737-FC12-4096-ACDB-70D8BD0B80BE}"/>
                  </a:ext>
                </a:extLst>
              </p14:cNvPr>
              <p14:cNvContentPartPr/>
              <p14:nvPr/>
            </p14:nvContentPartPr>
            <p14:xfrm>
              <a:off x="1075680" y="340200"/>
              <a:ext cx="8275320" cy="5948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963737-FC12-4096-ACDB-70D8BD0B80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6320" y="330840"/>
                <a:ext cx="8294040" cy="596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4819"/>
            <a:ext cx="10058400" cy="188595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133600"/>
                </a:lnTo>
                <a:lnTo>
                  <a:pt x="56191" y="2146300"/>
                </a:lnTo>
                <a:lnTo>
                  <a:pt x="68207" y="2159000"/>
                </a:lnTo>
                <a:lnTo>
                  <a:pt x="78913" y="2159000"/>
                </a:lnTo>
                <a:lnTo>
                  <a:pt x="88837" y="2171700"/>
                </a:lnTo>
                <a:lnTo>
                  <a:pt x="98512" y="2171700"/>
                </a:lnTo>
                <a:lnTo>
                  <a:pt x="123578" y="2184400"/>
                </a:lnTo>
                <a:lnTo>
                  <a:pt x="210541" y="2209800"/>
                </a:lnTo>
                <a:lnTo>
                  <a:pt x="281559" y="2235200"/>
                </a:lnTo>
                <a:lnTo>
                  <a:pt x="305211" y="2247900"/>
                </a:lnTo>
                <a:lnTo>
                  <a:pt x="384586" y="2273300"/>
                </a:lnTo>
                <a:lnTo>
                  <a:pt x="471331" y="2273300"/>
                </a:lnTo>
                <a:lnTo>
                  <a:pt x="503500" y="2286000"/>
                </a:lnTo>
                <a:lnTo>
                  <a:pt x="583552" y="2286000"/>
                </a:lnTo>
                <a:lnTo>
                  <a:pt x="638276" y="2273300"/>
                </a:lnTo>
                <a:lnTo>
                  <a:pt x="660958" y="2260600"/>
                </a:lnTo>
                <a:lnTo>
                  <a:pt x="703287" y="2260600"/>
                </a:lnTo>
                <a:lnTo>
                  <a:pt x="717613" y="2247900"/>
                </a:lnTo>
                <a:lnTo>
                  <a:pt x="1091961" y="2247900"/>
                </a:lnTo>
                <a:lnTo>
                  <a:pt x="1112444" y="2235200"/>
                </a:lnTo>
                <a:lnTo>
                  <a:pt x="1462940" y="2235200"/>
                </a:lnTo>
                <a:lnTo>
                  <a:pt x="1571771" y="2209800"/>
                </a:lnTo>
                <a:lnTo>
                  <a:pt x="1616710" y="2197100"/>
                </a:lnTo>
                <a:lnTo>
                  <a:pt x="1652801" y="2184400"/>
                </a:lnTo>
                <a:lnTo>
                  <a:pt x="1682845" y="2171700"/>
                </a:lnTo>
                <a:lnTo>
                  <a:pt x="1710364" y="2159000"/>
                </a:lnTo>
                <a:lnTo>
                  <a:pt x="1738883" y="2146300"/>
                </a:lnTo>
                <a:lnTo>
                  <a:pt x="1777430" y="2133600"/>
                </a:lnTo>
                <a:lnTo>
                  <a:pt x="1806559" y="2120900"/>
                </a:lnTo>
                <a:lnTo>
                  <a:pt x="1858137" y="2120900"/>
                </a:lnTo>
                <a:lnTo>
                  <a:pt x="1889367" y="2108200"/>
                </a:lnTo>
                <a:lnTo>
                  <a:pt x="1907667" y="2095500"/>
                </a:lnTo>
                <a:lnTo>
                  <a:pt x="1957197" y="2095500"/>
                </a:lnTo>
                <a:lnTo>
                  <a:pt x="1968003" y="2082800"/>
                </a:lnTo>
                <a:lnTo>
                  <a:pt x="2011810" y="2082800"/>
                </a:lnTo>
                <a:lnTo>
                  <a:pt x="2023618" y="2070100"/>
                </a:lnTo>
                <a:lnTo>
                  <a:pt x="2039620" y="2070100"/>
                </a:lnTo>
                <a:lnTo>
                  <a:pt x="2071877" y="2057400"/>
                </a:lnTo>
                <a:lnTo>
                  <a:pt x="2094102" y="2044700"/>
                </a:lnTo>
                <a:lnTo>
                  <a:pt x="2099183" y="2044700"/>
                </a:lnTo>
                <a:lnTo>
                  <a:pt x="2135251" y="2032000"/>
                </a:lnTo>
                <a:lnTo>
                  <a:pt x="2225294" y="2032000"/>
                </a:lnTo>
                <a:lnTo>
                  <a:pt x="2269617" y="2019300"/>
                </a:lnTo>
                <a:lnTo>
                  <a:pt x="2283587" y="2019300"/>
                </a:lnTo>
                <a:lnTo>
                  <a:pt x="2298319" y="2006600"/>
                </a:lnTo>
                <a:lnTo>
                  <a:pt x="2979166" y="2006600"/>
                </a:lnTo>
                <a:lnTo>
                  <a:pt x="2984373" y="1993900"/>
                </a:lnTo>
                <a:lnTo>
                  <a:pt x="3106928" y="1993900"/>
                </a:lnTo>
                <a:lnTo>
                  <a:pt x="3141551" y="1968500"/>
                </a:lnTo>
                <a:lnTo>
                  <a:pt x="3181604" y="1955800"/>
                </a:lnTo>
                <a:lnTo>
                  <a:pt x="3264280" y="1955800"/>
                </a:lnTo>
                <a:lnTo>
                  <a:pt x="3291466" y="1943100"/>
                </a:lnTo>
                <a:lnTo>
                  <a:pt x="3472497" y="1943100"/>
                </a:lnTo>
                <a:lnTo>
                  <a:pt x="3511958" y="1930400"/>
                </a:lnTo>
                <a:lnTo>
                  <a:pt x="3665220" y="1930400"/>
                </a:lnTo>
                <a:lnTo>
                  <a:pt x="3669389" y="1917700"/>
                </a:lnTo>
                <a:lnTo>
                  <a:pt x="3703492" y="1917700"/>
                </a:lnTo>
                <a:lnTo>
                  <a:pt x="3714877" y="1905000"/>
                </a:lnTo>
                <a:lnTo>
                  <a:pt x="3932864" y="1905000"/>
                </a:lnTo>
                <a:lnTo>
                  <a:pt x="3954398" y="1892300"/>
                </a:lnTo>
                <a:lnTo>
                  <a:pt x="4305173" y="1892300"/>
                </a:lnTo>
                <a:lnTo>
                  <a:pt x="4365371" y="1866900"/>
                </a:lnTo>
                <a:lnTo>
                  <a:pt x="4446524" y="1854200"/>
                </a:lnTo>
                <a:lnTo>
                  <a:pt x="4488180" y="1854200"/>
                </a:lnTo>
                <a:lnTo>
                  <a:pt x="4500626" y="1841500"/>
                </a:lnTo>
                <a:lnTo>
                  <a:pt x="4547108" y="1841500"/>
                </a:lnTo>
                <a:lnTo>
                  <a:pt x="4552650" y="1828800"/>
                </a:lnTo>
                <a:lnTo>
                  <a:pt x="6029098" y="1828800"/>
                </a:lnTo>
                <a:lnTo>
                  <a:pt x="6086348" y="1816100"/>
                </a:lnTo>
                <a:lnTo>
                  <a:pt x="6127230" y="1803400"/>
                </a:lnTo>
                <a:lnTo>
                  <a:pt x="6165850" y="1803400"/>
                </a:lnTo>
                <a:lnTo>
                  <a:pt x="6204184" y="1790700"/>
                </a:lnTo>
                <a:lnTo>
                  <a:pt x="6255385" y="1790700"/>
                </a:lnTo>
                <a:lnTo>
                  <a:pt x="6269736" y="1778000"/>
                </a:lnTo>
                <a:lnTo>
                  <a:pt x="6369812" y="1752600"/>
                </a:lnTo>
                <a:lnTo>
                  <a:pt x="6730793" y="1752600"/>
                </a:lnTo>
                <a:lnTo>
                  <a:pt x="6757251" y="1739900"/>
                </a:lnTo>
                <a:lnTo>
                  <a:pt x="6997483" y="1739900"/>
                </a:lnTo>
                <a:lnTo>
                  <a:pt x="7005780" y="1727200"/>
                </a:lnTo>
                <a:lnTo>
                  <a:pt x="7037105" y="1727200"/>
                </a:lnTo>
                <a:lnTo>
                  <a:pt x="7054754" y="1714500"/>
                </a:lnTo>
                <a:lnTo>
                  <a:pt x="7155053" y="1714500"/>
                </a:lnTo>
                <a:lnTo>
                  <a:pt x="7173849" y="1701800"/>
                </a:lnTo>
                <a:lnTo>
                  <a:pt x="7202043" y="1689100"/>
                </a:lnTo>
                <a:lnTo>
                  <a:pt x="7204583" y="1689100"/>
                </a:lnTo>
                <a:lnTo>
                  <a:pt x="7215758" y="1676400"/>
                </a:lnTo>
                <a:lnTo>
                  <a:pt x="7218933" y="1676400"/>
                </a:lnTo>
                <a:lnTo>
                  <a:pt x="7221220" y="1663700"/>
                </a:lnTo>
                <a:lnTo>
                  <a:pt x="7262945" y="1663700"/>
                </a:lnTo>
                <a:lnTo>
                  <a:pt x="7298356" y="1651000"/>
                </a:lnTo>
                <a:lnTo>
                  <a:pt x="7332696" y="1638300"/>
                </a:lnTo>
                <a:lnTo>
                  <a:pt x="7370191" y="1625600"/>
                </a:lnTo>
                <a:lnTo>
                  <a:pt x="7404987" y="1612900"/>
                </a:lnTo>
                <a:lnTo>
                  <a:pt x="7430341" y="1600200"/>
                </a:lnTo>
                <a:lnTo>
                  <a:pt x="7452290" y="1587500"/>
                </a:lnTo>
                <a:lnTo>
                  <a:pt x="7476871" y="1574800"/>
                </a:lnTo>
                <a:lnTo>
                  <a:pt x="7494422" y="1562100"/>
                </a:lnTo>
                <a:lnTo>
                  <a:pt x="7517177" y="1536700"/>
                </a:lnTo>
                <a:lnTo>
                  <a:pt x="7536289" y="1511300"/>
                </a:lnTo>
                <a:lnTo>
                  <a:pt x="7542910" y="1511300"/>
                </a:lnTo>
                <a:lnTo>
                  <a:pt x="7577977" y="1498600"/>
                </a:lnTo>
                <a:lnTo>
                  <a:pt x="7628795" y="1485900"/>
                </a:lnTo>
                <a:lnTo>
                  <a:pt x="7740356" y="1485900"/>
                </a:lnTo>
                <a:lnTo>
                  <a:pt x="7782433" y="1473200"/>
                </a:lnTo>
                <a:lnTo>
                  <a:pt x="7819062" y="1473200"/>
                </a:lnTo>
                <a:lnTo>
                  <a:pt x="7836408" y="1460500"/>
                </a:lnTo>
                <a:lnTo>
                  <a:pt x="7850790" y="1460500"/>
                </a:lnTo>
                <a:lnTo>
                  <a:pt x="7869340" y="1447800"/>
                </a:lnTo>
                <a:lnTo>
                  <a:pt x="7872222" y="1435100"/>
                </a:lnTo>
                <a:lnTo>
                  <a:pt x="7964805" y="1435100"/>
                </a:lnTo>
                <a:lnTo>
                  <a:pt x="7986404" y="1422400"/>
                </a:lnTo>
                <a:lnTo>
                  <a:pt x="8016922" y="1422400"/>
                </a:lnTo>
                <a:lnTo>
                  <a:pt x="8048083" y="1409700"/>
                </a:lnTo>
                <a:lnTo>
                  <a:pt x="8071611" y="1397000"/>
                </a:lnTo>
                <a:lnTo>
                  <a:pt x="8084165" y="1397000"/>
                </a:lnTo>
                <a:lnTo>
                  <a:pt x="8103076" y="1384300"/>
                </a:lnTo>
                <a:lnTo>
                  <a:pt x="8137779" y="1384300"/>
                </a:lnTo>
                <a:lnTo>
                  <a:pt x="8144962" y="1371600"/>
                </a:lnTo>
                <a:lnTo>
                  <a:pt x="8204327" y="1371600"/>
                </a:lnTo>
                <a:lnTo>
                  <a:pt x="8217269" y="1358900"/>
                </a:lnTo>
                <a:lnTo>
                  <a:pt x="8285033" y="1358900"/>
                </a:lnTo>
                <a:lnTo>
                  <a:pt x="8305339" y="1346200"/>
                </a:lnTo>
                <a:lnTo>
                  <a:pt x="8362060" y="1346200"/>
                </a:lnTo>
                <a:lnTo>
                  <a:pt x="8370254" y="1333500"/>
                </a:lnTo>
                <a:lnTo>
                  <a:pt x="8381793" y="1333500"/>
                </a:lnTo>
                <a:lnTo>
                  <a:pt x="8395690" y="1320800"/>
                </a:lnTo>
                <a:lnTo>
                  <a:pt x="8410956" y="1308100"/>
                </a:lnTo>
                <a:lnTo>
                  <a:pt x="8453677" y="1308100"/>
                </a:lnTo>
                <a:lnTo>
                  <a:pt x="8460359" y="1295400"/>
                </a:lnTo>
                <a:lnTo>
                  <a:pt x="8489451" y="1270000"/>
                </a:lnTo>
                <a:lnTo>
                  <a:pt x="8521271" y="1257300"/>
                </a:lnTo>
                <a:lnTo>
                  <a:pt x="8586089" y="1231900"/>
                </a:lnTo>
                <a:lnTo>
                  <a:pt x="8612485" y="1219200"/>
                </a:lnTo>
                <a:lnTo>
                  <a:pt x="8641131" y="1219200"/>
                </a:lnTo>
                <a:lnTo>
                  <a:pt x="8667242" y="1206500"/>
                </a:lnTo>
                <a:lnTo>
                  <a:pt x="8691530" y="1206500"/>
                </a:lnTo>
                <a:lnTo>
                  <a:pt x="8699119" y="1193800"/>
                </a:lnTo>
                <a:lnTo>
                  <a:pt x="8752332" y="1193800"/>
                </a:lnTo>
                <a:lnTo>
                  <a:pt x="8772971" y="1181100"/>
                </a:lnTo>
                <a:lnTo>
                  <a:pt x="8820965" y="1168400"/>
                </a:lnTo>
                <a:lnTo>
                  <a:pt x="8841105" y="1168400"/>
                </a:lnTo>
                <a:lnTo>
                  <a:pt x="8853598" y="1155700"/>
                </a:lnTo>
                <a:lnTo>
                  <a:pt x="8961882" y="1155700"/>
                </a:lnTo>
                <a:lnTo>
                  <a:pt x="8971407" y="1143000"/>
                </a:lnTo>
                <a:lnTo>
                  <a:pt x="9164899" y="1143000"/>
                </a:lnTo>
                <a:lnTo>
                  <a:pt x="9171908" y="1130300"/>
                </a:lnTo>
                <a:lnTo>
                  <a:pt x="9225335" y="1130300"/>
                </a:lnTo>
                <a:lnTo>
                  <a:pt x="9238234" y="1117600"/>
                </a:lnTo>
                <a:lnTo>
                  <a:pt x="9271889" y="1104900"/>
                </a:lnTo>
                <a:lnTo>
                  <a:pt x="9305163" y="1104900"/>
                </a:lnTo>
                <a:lnTo>
                  <a:pt x="9326655" y="1092200"/>
                </a:lnTo>
                <a:lnTo>
                  <a:pt x="9423066" y="1092200"/>
                </a:lnTo>
                <a:lnTo>
                  <a:pt x="9427989" y="1079500"/>
                </a:lnTo>
                <a:lnTo>
                  <a:pt x="9453151" y="1079500"/>
                </a:lnTo>
                <a:lnTo>
                  <a:pt x="9472342" y="1066800"/>
                </a:lnTo>
                <a:lnTo>
                  <a:pt x="9489890" y="1066800"/>
                </a:lnTo>
                <a:lnTo>
                  <a:pt x="9505569" y="1054100"/>
                </a:lnTo>
                <a:lnTo>
                  <a:pt x="9523654" y="1054100"/>
                </a:lnTo>
                <a:lnTo>
                  <a:pt x="9533763" y="1041400"/>
                </a:lnTo>
                <a:lnTo>
                  <a:pt x="9539478" y="1041400"/>
                </a:lnTo>
                <a:lnTo>
                  <a:pt x="9546844" y="1028700"/>
                </a:lnTo>
                <a:lnTo>
                  <a:pt x="9575141" y="1028700"/>
                </a:lnTo>
                <a:lnTo>
                  <a:pt x="9582912" y="1016000"/>
                </a:lnTo>
                <a:lnTo>
                  <a:pt x="9619116" y="1016000"/>
                </a:lnTo>
                <a:lnTo>
                  <a:pt x="9670159" y="990600"/>
                </a:lnTo>
                <a:lnTo>
                  <a:pt x="9712198" y="990600"/>
                </a:lnTo>
                <a:lnTo>
                  <a:pt x="9768586" y="952500"/>
                </a:lnTo>
                <a:lnTo>
                  <a:pt x="9843389" y="952500"/>
                </a:lnTo>
                <a:lnTo>
                  <a:pt x="9926447" y="914400"/>
                </a:lnTo>
                <a:lnTo>
                  <a:pt x="9952355" y="901700"/>
                </a:lnTo>
                <a:lnTo>
                  <a:pt x="9964606" y="889000"/>
                </a:lnTo>
                <a:lnTo>
                  <a:pt x="10000253" y="889000"/>
                </a:lnTo>
                <a:lnTo>
                  <a:pt x="10006076" y="876300"/>
                </a:lnTo>
                <a:lnTo>
                  <a:pt x="10087356" y="876300"/>
                </a:lnTo>
                <a:lnTo>
                  <a:pt x="10138878" y="863600"/>
                </a:lnTo>
                <a:lnTo>
                  <a:pt x="10177399" y="850900"/>
                </a:lnTo>
                <a:lnTo>
                  <a:pt x="12189587" y="850900"/>
                </a:lnTo>
                <a:lnTo>
                  <a:pt x="12192000" y="609600"/>
                </a:lnTo>
                <a:lnTo>
                  <a:pt x="12192000" y="0"/>
                </a:lnTo>
                <a:close/>
              </a:path>
              <a:path w="12192000" h="2286000">
                <a:moveTo>
                  <a:pt x="773150" y="2260600"/>
                </a:moveTo>
                <a:lnTo>
                  <a:pt x="745058" y="2260600"/>
                </a:lnTo>
                <a:lnTo>
                  <a:pt x="757859" y="2273300"/>
                </a:lnTo>
                <a:lnTo>
                  <a:pt x="769594" y="2273300"/>
                </a:lnTo>
                <a:lnTo>
                  <a:pt x="773150" y="2260600"/>
                </a:lnTo>
                <a:close/>
              </a:path>
              <a:path w="12192000" h="2286000">
                <a:moveTo>
                  <a:pt x="787052" y="2260600"/>
                </a:moveTo>
                <a:lnTo>
                  <a:pt x="773150" y="2260600"/>
                </a:lnTo>
                <a:lnTo>
                  <a:pt x="776439" y="2273300"/>
                </a:lnTo>
                <a:lnTo>
                  <a:pt x="781291" y="2273300"/>
                </a:lnTo>
                <a:lnTo>
                  <a:pt x="787052" y="2260600"/>
                </a:lnTo>
                <a:close/>
              </a:path>
              <a:path w="12192000" h="2286000">
                <a:moveTo>
                  <a:pt x="1020756" y="2247900"/>
                </a:moveTo>
                <a:lnTo>
                  <a:pt x="717613" y="2247900"/>
                </a:lnTo>
                <a:lnTo>
                  <a:pt x="722604" y="2260600"/>
                </a:lnTo>
                <a:lnTo>
                  <a:pt x="1018400" y="2260600"/>
                </a:lnTo>
                <a:lnTo>
                  <a:pt x="1020756" y="2247900"/>
                </a:lnTo>
                <a:close/>
              </a:path>
              <a:path w="12192000" h="2286000">
                <a:moveTo>
                  <a:pt x="1263662" y="2247900"/>
                </a:moveTo>
                <a:lnTo>
                  <a:pt x="1230864" y="2247900"/>
                </a:lnTo>
                <a:lnTo>
                  <a:pt x="1239875" y="2260600"/>
                </a:lnTo>
                <a:lnTo>
                  <a:pt x="1263662" y="2247900"/>
                </a:lnTo>
                <a:close/>
              </a:path>
              <a:path w="12192000" h="2286000">
                <a:moveTo>
                  <a:pt x="1381533" y="2247900"/>
                </a:moveTo>
                <a:lnTo>
                  <a:pt x="1279525" y="2247900"/>
                </a:lnTo>
                <a:lnTo>
                  <a:pt x="1285621" y="2260600"/>
                </a:lnTo>
                <a:lnTo>
                  <a:pt x="1375791" y="2260600"/>
                </a:lnTo>
                <a:lnTo>
                  <a:pt x="1381533" y="2247900"/>
                </a:lnTo>
                <a:close/>
              </a:path>
              <a:path w="12192000" h="2286000">
                <a:moveTo>
                  <a:pt x="1462940" y="2235200"/>
                </a:moveTo>
                <a:lnTo>
                  <a:pt x="1153718" y="2235200"/>
                </a:lnTo>
                <a:lnTo>
                  <a:pt x="1154252" y="2247900"/>
                </a:lnTo>
                <a:lnTo>
                  <a:pt x="1394400" y="2247900"/>
                </a:lnTo>
                <a:lnTo>
                  <a:pt x="1411859" y="2260600"/>
                </a:lnTo>
                <a:lnTo>
                  <a:pt x="1462940" y="2235200"/>
                </a:lnTo>
                <a:close/>
              </a:path>
              <a:path w="12192000" h="2286000">
                <a:moveTo>
                  <a:pt x="1148989" y="2235200"/>
                </a:moveTo>
                <a:lnTo>
                  <a:pt x="1133932" y="2235200"/>
                </a:lnTo>
                <a:lnTo>
                  <a:pt x="1137997" y="2247900"/>
                </a:lnTo>
                <a:lnTo>
                  <a:pt x="1143382" y="2247900"/>
                </a:lnTo>
                <a:lnTo>
                  <a:pt x="1148989" y="2235200"/>
                </a:lnTo>
                <a:close/>
              </a:path>
              <a:path w="12192000" h="2286000">
                <a:moveTo>
                  <a:pt x="2663444" y="2006600"/>
                </a:moveTo>
                <a:lnTo>
                  <a:pt x="2304288" y="2006600"/>
                </a:lnTo>
                <a:lnTo>
                  <a:pt x="2316795" y="2019300"/>
                </a:lnTo>
                <a:lnTo>
                  <a:pt x="2325957" y="2032000"/>
                </a:lnTo>
                <a:lnTo>
                  <a:pt x="2337238" y="2032000"/>
                </a:lnTo>
                <a:lnTo>
                  <a:pt x="2356104" y="2019300"/>
                </a:lnTo>
                <a:lnTo>
                  <a:pt x="2642840" y="2019300"/>
                </a:lnTo>
                <a:lnTo>
                  <a:pt x="2663444" y="2006600"/>
                </a:lnTo>
                <a:close/>
              </a:path>
              <a:path w="12192000" h="2286000">
                <a:moveTo>
                  <a:pt x="2458720" y="2019300"/>
                </a:moveTo>
                <a:lnTo>
                  <a:pt x="2383639" y="2019300"/>
                </a:lnTo>
                <a:lnTo>
                  <a:pt x="2407793" y="2032000"/>
                </a:lnTo>
                <a:lnTo>
                  <a:pt x="2431756" y="2032000"/>
                </a:lnTo>
                <a:lnTo>
                  <a:pt x="2458720" y="2019300"/>
                </a:lnTo>
                <a:close/>
              </a:path>
              <a:path w="12192000" h="2286000">
                <a:moveTo>
                  <a:pt x="2961132" y="2006600"/>
                </a:moveTo>
                <a:lnTo>
                  <a:pt x="2809271" y="2006600"/>
                </a:lnTo>
                <a:lnTo>
                  <a:pt x="2824003" y="2019300"/>
                </a:lnTo>
                <a:lnTo>
                  <a:pt x="2849493" y="2019300"/>
                </a:lnTo>
                <a:lnTo>
                  <a:pt x="2846705" y="2032000"/>
                </a:lnTo>
                <a:lnTo>
                  <a:pt x="2858008" y="2032000"/>
                </a:lnTo>
                <a:lnTo>
                  <a:pt x="2925699" y="2019300"/>
                </a:lnTo>
                <a:lnTo>
                  <a:pt x="2961132" y="2006600"/>
                </a:lnTo>
                <a:close/>
              </a:path>
              <a:path w="12192000" h="2286000">
                <a:moveTo>
                  <a:pt x="2759678" y="2006600"/>
                </a:moveTo>
                <a:lnTo>
                  <a:pt x="2663444" y="2006600"/>
                </a:lnTo>
                <a:lnTo>
                  <a:pt x="2696210" y="2019300"/>
                </a:lnTo>
                <a:lnTo>
                  <a:pt x="2749708" y="2019300"/>
                </a:lnTo>
                <a:lnTo>
                  <a:pt x="2759678" y="2006600"/>
                </a:lnTo>
                <a:close/>
              </a:path>
              <a:path w="12192000" h="2286000">
                <a:moveTo>
                  <a:pt x="3636502" y="1930400"/>
                </a:moveTo>
                <a:lnTo>
                  <a:pt x="3552063" y="1930400"/>
                </a:lnTo>
                <a:lnTo>
                  <a:pt x="3577923" y="1943100"/>
                </a:lnTo>
                <a:lnTo>
                  <a:pt x="3606736" y="1943100"/>
                </a:lnTo>
                <a:lnTo>
                  <a:pt x="3636502" y="1930400"/>
                </a:lnTo>
                <a:close/>
              </a:path>
              <a:path w="12192000" h="2286000">
                <a:moveTo>
                  <a:pt x="5149977" y="1917700"/>
                </a:moveTo>
                <a:lnTo>
                  <a:pt x="5053457" y="1917700"/>
                </a:lnTo>
                <a:lnTo>
                  <a:pt x="5094351" y="1930400"/>
                </a:lnTo>
                <a:lnTo>
                  <a:pt x="5100320" y="1930400"/>
                </a:lnTo>
                <a:lnTo>
                  <a:pt x="5149977" y="1917700"/>
                </a:lnTo>
                <a:close/>
              </a:path>
              <a:path w="12192000" h="2286000">
                <a:moveTo>
                  <a:pt x="5182997" y="1917700"/>
                </a:moveTo>
                <a:lnTo>
                  <a:pt x="5154295" y="1917700"/>
                </a:lnTo>
                <a:lnTo>
                  <a:pt x="5169535" y="1930400"/>
                </a:lnTo>
                <a:lnTo>
                  <a:pt x="5182997" y="1917700"/>
                </a:lnTo>
                <a:close/>
              </a:path>
              <a:path w="12192000" h="2286000">
                <a:moveTo>
                  <a:pt x="3916807" y="1905000"/>
                </a:moveTo>
                <a:lnTo>
                  <a:pt x="3727450" y="1905000"/>
                </a:lnTo>
                <a:lnTo>
                  <a:pt x="3733419" y="1917700"/>
                </a:lnTo>
                <a:lnTo>
                  <a:pt x="3885846" y="1917700"/>
                </a:lnTo>
                <a:lnTo>
                  <a:pt x="3916807" y="1905000"/>
                </a:lnTo>
                <a:close/>
              </a:path>
              <a:path w="12192000" h="2286000">
                <a:moveTo>
                  <a:pt x="5439410" y="1892300"/>
                </a:moveTo>
                <a:lnTo>
                  <a:pt x="4963493" y="1892300"/>
                </a:lnTo>
                <a:lnTo>
                  <a:pt x="4992751" y="1917700"/>
                </a:lnTo>
                <a:lnTo>
                  <a:pt x="5336159" y="1917700"/>
                </a:lnTo>
                <a:lnTo>
                  <a:pt x="5350002" y="1905000"/>
                </a:lnTo>
                <a:lnTo>
                  <a:pt x="5421189" y="1905000"/>
                </a:lnTo>
                <a:lnTo>
                  <a:pt x="5439410" y="1892300"/>
                </a:lnTo>
                <a:close/>
              </a:path>
              <a:path w="12192000" h="2286000">
                <a:moveTo>
                  <a:pt x="4271645" y="1892300"/>
                </a:moveTo>
                <a:lnTo>
                  <a:pt x="3974885" y="1892300"/>
                </a:lnTo>
                <a:lnTo>
                  <a:pt x="3987800" y="1905000"/>
                </a:lnTo>
                <a:lnTo>
                  <a:pt x="4223893" y="1905000"/>
                </a:lnTo>
                <a:lnTo>
                  <a:pt x="4271645" y="1892300"/>
                </a:lnTo>
                <a:close/>
              </a:path>
              <a:path w="12192000" h="2286000">
                <a:moveTo>
                  <a:pt x="5671649" y="1879600"/>
                </a:moveTo>
                <a:lnTo>
                  <a:pt x="4893818" y="1879600"/>
                </a:lnTo>
                <a:lnTo>
                  <a:pt x="4903065" y="1892300"/>
                </a:lnTo>
                <a:lnTo>
                  <a:pt x="5486019" y="1892300"/>
                </a:lnTo>
                <a:lnTo>
                  <a:pt x="5490972" y="1905000"/>
                </a:lnTo>
                <a:lnTo>
                  <a:pt x="5504815" y="1905000"/>
                </a:lnTo>
                <a:lnTo>
                  <a:pt x="5629783" y="1892300"/>
                </a:lnTo>
                <a:lnTo>
                  <a:pt x="5671649" y="1879600"/>
                </a:lnTo>
                <a:close/>
              </a:path>
              <a:path w="12192000" h="2286000">
                <a:moveTo>
                  <a:pt x="5772912" y="1866900"/>
                </a:moveTo>
                <a:lnTo>
                  <a:pt x="4856386" y="1866900"/>
                </a:lnTo>
                <a:lnTo>
                  <a:pt x="4868672" y="1879600"/>
                </a:lnTo>
                <a:lnTo>
                  <a:pt x="5736617" y="1879600"/>
                </a:lnTo>
                <a:lnTo>
                  <a:pt x="5772912" y="1866900"/>
                </a:lnTo>
                <a:close/>
              </a:path>
              <a:path w="12192000" h="2286000">
                <a:moveTo>
                  <a:pt x="4488180" y="1854200"/>
                </a:moveTo>
                <a:lnTo>
                  <a:pt x="4446524" y="1854200"/>
                </a:lnTo>
                <a:lnTo>
                  <a:pt x="4445508" y="1866900"/>
                </a:lnTo>
                <a:lnTo>
                  <a:pt x="4488180" y="1854200"/>
                </a:lnTo>
                <a:close/>
              </a:path>
              <a:path w="12192000" h="2286000">
                <a:moveTo>
                  <a:pt x="6029098" y="1828800"/>
                </a:moveTo>
                <a:lnTo>
                  <a:pt x="4598924" y="1828800"/>
                </a:lnTo>
                <a:lnTo>
                  <a:pt x="4605147" y="1841500"/>
                </a:lnTo>
                <a:lnTo>
                  <a:pt x="4632452" y="1841500"/>
                </a:lnTo>
                <a:lnTo>
                  <a:pt x="4634230" y="1854200"/>
                </a:lnTo>
                <a:lnTo>
                  <a:pt x="4660411" y="1854200"/>
                </a:lnTo>
                <a:lnTo>
                  <a:pt x="4677664" y="1866900"/>
                </a:lnTo>
                <a:lnTo>
                  <a:pt x="5867400" y="1866900"/>
                </a:lnTo>
                <a:lnTo>
                  <a:pt x="5902217" y="1854200"/>
                </a:lnTo>
                <a:lnTo>
                  <a:pt x="5961919" y="1841500"/>
                </a:lnTo>
                <a:lnTo>
                  <a:pt x="6029098" y="1828800"/>
                </a:lnTo>
                <a:close/>
              </a:path>
              <a:path w="12192000" h="2286000">
                <a:moveTo>
                  <a:pt x="4598924" y="1828800"/>
                </a:moveTo>
                <a:lnTo>
                  <a:pt x="4552650" y="1828800"/>
                </a:lnTo>
                <a:lnTo>
                  <a:pt x="4568015" y="1841500"/>
                </a:lnTo>
                <a:lnTo>
                  <a:pt x="4585880" y="1841500"/>
                </a:lnTo>
                <a:lnTo>
                  <a:pt x="4598924" y="1828800"/>
                </a:lnTo>
                <a:close/>
              </a:path>
              <a:path w="12192000" h="2286000">
                <a:moveTo>
                  <a:pt x="6469072" y="1765300"/>
                </a:moveTo>
                <a:lnTo>
                  <a:pt x="6445811" y="1765300"/>
                </a:lnTo>
                <a:lnTo>
                  <a:pt x="6459982" y="1778000"/>
                </a:lnTo>
                <a:lnTo>
                  <a:pt x="6469072" y="1765300"/>
                </a:lnTo>
                <a:close/>
              </a:path>
              <a:path w="12192000" h="2286000">
                <a:moveTo>
                  <a:pt x="6404610" y="1752600"/>
                </a:moveTo>
                <a:lnTo>
                  <a:pt x="6382639" y="1752600"/>
                </a:lnTo>
                <a:lnTo>
                  <a:pt x="6382696" y="1765300"/>
                </a:lnTo>
                <a:lnTo>
                  <a:pt x="6393908" y="1765300"/>
                </a:lnTo>
                <a:lnTo>
                  <a:pt x="6404610" y="1752600"/>
                </a:lnTo>
                <a:close/>
              </a:path>
              <a:path w="12192000" h="2286000">
                <a:moveTo>
                  <a:pt x="6519799" y="1752600"/>
                </a:moveTo>
                <a:lnTo>
                  <a:pt x="6404610" y="1752600"/>
                </a:lnTo>
                <a:lnTo>
                  <a:pt x="6411279" y="1765300"/>
                </a:lnTo>
                <a:lnTo>
                  <a:pt x="6514338" y="1765300"/>
                </a:lnTo>
                <a:lnTo>
                  <a:pt x="6519799" y="1752600"/>
                </a:lnTo>
                <a:close/>
              </a:path>
              <a:path w="12192000" h="2286000">
                <a:moveTo>
                  <a:pt x="6591238" y="1752600"/>
                </a:moveTo>
                <a:lnTo>
                  <a:pt x="6540881" y="1752600"/>
                </a:lnTo>
                <a:lnTo>
                  <a:pt x="6544183" y="1765300"/>
                </a:lnTo>
                <a:lnTo>
                  <a:pt x="6577076" y="1765300"/>
                </a:lnTo>
                <a:lnTo>
                  <a:pt x="6591238" y="1752600"/>
                </a:lnTo>
                <a:close/>
              </a:path>
              <a:path w="12192000" h="2286000">
                <a:moveTo>
                  <a:pt x="7097204" y="1714500"/>
                </a:moveTo>
                <a:lnTo>
                  <a:pt x="7071117" y="1714500"/>
                </a:lnTo>
                <a:lnTo>
                  <a:pt x="7082790" y="1727200"/>
                </a:lnTo>
                <a:lnTo>
                  <a:pt x="7091473" y="1727200"/>
                </a:lnTo>
                <a:lnTo>
                  <a:pt x="7097204" y="1714500"/>
                </a:lnTo>
                <a:close/>
              </a:path>
              <a:path w="12192000" h="2286000">
                <a:moveTo>
                  <a:pt x="7128287" y="1714500"/>
                </a:moveTo>
                <a:lnTo>
                  <a:pt x="7101220" y="1714500"/>
                </a:lnTo>
                <a:lnTo>
                  <a:pt x="7104760" y="1727200"/>
                </a:lnTo>
                <a:lnTo>
                  <a:pt x="7115321" y="1727200"/>
                </a:lnTo>
                <a:lnTo>
                  <a:pt x="7128287" y="1714500"/>
                </a:lnTo>
                <a:close/>
              </a:path>
              <a:path w="12192000" h="2286000">
                <a:moveTo>
                  <a:pt x="7813754" y="1473200"/>
                </a:moveTo>
                <a:lnTo>
                  <a:pt x="7782433" y="1473200"/>
                </a:lnTo>
                <a:lnTo>
                  <a:pt x="7806279" y="1485900"/>
                </a:lnTo>
                <a:lnTo>
                  <a:pt x="7813754" y="1473200"/>
                </a:lnTo>
                <a:close/>
              </a:path>
              <a:path w="12192000" h="2286000">
                <a:moveTo>
                  <a:pt x="7911846" y="1435100"/>
                </a:moveTo>
                <a:lnTo>
                  <a:pt x="7872222" y="1435100"/>
                </a:lnTo>
                <a:lnTo>
                  <a:pt x="7894701" y="1447800"/>
                </a:lnTo>
                <a:lnTo>
                  <a:pt x="7898765" y="1447800"/>
                </a:lnTo>
                <a:lnTo>
                  <a:pt x="7911846" y="1435100"/>
                </a:lnTo>
                <a:close/>
              </a:path>
              <a:path w="12192000" h="2286000">
                <a:moveTo>
                  <a:pt x="7957184" y="1435100"/>
                </a:moveTo>
                <a:lnTo>
                  <a:pt x="7911846" y="1435100"/>
                </a:lnTo>
                <a:lnTo>
                  <a:pt x="7919084" y="1447800"/>
                </a:lnTo>
                <a:lnTo>
                  <a:pt x="7949310" y="1447800"/>
                </a:lnTo>
                <a:lnTo>
                  <a:pt x="7957184" y="1435100"/>
                </a:lnTo>
                <a:close/>
              </a:path>
              <a:path w="12192000" h="2286000">
                <a:moveTo>
                  <a:pt x="9042169" y="1143000"/>
                </a:moveTo>
                <a:lnTo>
                  <a:pt x="8971407" y="1143000"/>
                </a:lnTo>
                <a:lnTo>
                  <a:pt x="9015730" y="1155700"/>
                </a:lnTo>
                <a:lnTo>
                  <a:pt x="9042169" y="1143000"/>
                </a:lnTo>
                <a:close/>
              </a:path>
              <a:path w="12192000" h="2286000">
                <a:moveTo>
                  <a:pt x="9137015" y="1143000"/>
                </a:moveTo>
                <a:lnTo>
                  <a:pt x="9053630" y="1143000"/>
                </a:lnTo>
                <a:lnTo>
                  <a:pt x="9064001" y="1155700"/>
                </a:lnTo>
                <a:lnTo>
                  <a:pt x="9087166" y="1155700"/>
                </a:lnTo>
                <a:lnTo>
                  <a:pt x="9137015" y="1143000"/>
                </a:lnTo>
                <a:close/>
              </a:path>
              <a:path w="12192000" h="2286000">
                <a:moveTo>
                  <a:pt x="9305163" y="1104900"/>
                </a:moveTo>
                <a:lnTo>
                  <a:pt x="9282430" y="1104900"/>
                </a:lnTo>
                <a:lnTo>
                  <a:pt x="9289288" y="1117600"/>
                </a:lnTo>
                <a:lnTo>
                  <a:pt x="9296654" y="1117600"/>
                </a:lnTo>
                <a:lnTo>
                  <a:pt x="9305163" y="1104900"/>
                </a:lnTo>
                <a:close/>
              </a:path>
              <a:path w="12192000" h="2286000">
                <a:moveTo>
                  <a:pt x="9397111" y="1092200"/>
                </a:moveTo>
                <a:lnTo>
                  <a:pt x="9326655" y="1092200"/>
                </a:lnTo>
                <a:lnTo>
                  <a:pt x="9336706" y="1104900"/>
                </a:lnTo>
                <a:lnTo>
                  <a:pt x="9353972" y="1104900"/>
                </a:lnTo>
                <a:lnTo>
                  <a:pt x="9397111" y="1092200"/>
                </a:lnTo>
                <a:close/>
              </a:path>
              <a:path w="12192000" h="2286000">
                <a:moveTo>
                  <a:pt x="9556694" y="1028700"/>
                </a:moveTo>
                <a:lnTo>
                  <a:pt x="9546844" y="1028700"/>
                </a:lnTo>
                <a:lnTo>
                  <a:pt x="9543796" y="1041400"/>
                </a:lnTo>
                <a:lnTo>
                  <a:pt x="9549638" y="1041400"/>
                </a:lnTo>
                <a:lnTo>
                  <a:pt x="9556694" y="1028700"/>
                </a:lnTo>
                <a:close/>
              </a:path>
              <a:path w="12192000" h="2286000">
                <a:moveTo>
                  <a:pt x="9776206" y="952500"/>
                </a:moveTo>
                <a:lnTo>
                  <a:pt x="9768586" y="952500"/>
                </a:lnTo>
                <a:lnTo>
                  <a:pt x="9773539" y="965200"/>
                </a:lnTo>
                <a:lnTo>
                  <a:pt x="9776206" y="952500"/>
                </a:lnTo>
                <a:close/>
              </a:path>
              <a:path w="12192000" h="2286000">
                <a:moveTo>
                  <a:pt x="9843389" y="952500"/>
                </a:moveTo>
                <a:lnTo>
                  <a:pt x="9785604" y="952500"/>
                </a:lnTo>
                <a:lnTo>
                  <a:pt x="9801860" y="965200"/>
                </a:lnTo>
                <a:lnTo>
                  <a:pt x="9830816" y="965200"/>
                </a:lnTo>
                <a:lnTo>
                  <a:pt x="9843389" y="952500"/>
                </a:lnTo>
                <a:close/>
              </a:path>
              <a:path w="12192000" h="2286000">
                <a:moveTo>
                  <a:pt x="12189587" y="850900"/>
                </a:moveTo>
                <a:lnTo>
                  <a:pt x="11237630" y="850900"/>
                </a:lnTo>
                <a:lnTo>
                  <a:pt x="11289823" y="863600"/>
                </a:lnTo>
                <a:lnTo>
                  <a:pt x="11900281" y="863600"/>
                </a:lnTo>
                <a:lnTo>
                  <a:pt x="11933816" y="876300"/>
                </a:lnTo>
                <a:lnTo>
                  <a:pt x="12033083" y="876300"/>
                </a:lnTo>
                <a:lnTo>
                  <a:pt x="12056618" y="889000"/>
                </a:lnTo>
                <a:lnTo>
                  <a:pt x="12078741" y="901700"/>
                </a:lnTo>
                <a:lnTo>
                  <a:pt x="12134467" y="901700"/>
                </a:lnTo>
                <a:lnTo>
                  <a:pt x="12163806" y="914400"/>
                </a:lnTo>
                <a:lnTo>
                  <a:pt x="12170791" y="914400"/>
                </a:lnTo>
                <a:lnTo>
                  <a:pt x="12189206" y="889000"/>
                </a:lnTo>
                <a:lnTo>
                  <a:pt x="12189587" y="850900"/>
                </a:lnTo>
                <a:close/>
              </a:path>
              <a:path w="12192000" h="2286000">
                <a:moveTo>
                  <a:pt x="11863143" y="876300"/>
                </a:moveTo>
                <a:lnTo>
                  <a:pt x="11659235" y="876300"/>
                </a:lnTo>
                <a:lnTo>
                  <a:pt x="11687121" y="901700"/>
                </a:lnTo>
                <a:lnTo>
                  <a:pt x="11836066" y="901700"/>
                </a:lnTo>
                <a:lnTo>
                  <a:pt x="11863143" y="876300"/>
                </a:lnTo>
                <a:close/>
              </a:path>
              <a:path w="12192000" h="2286000">
                <a:moveTo>
                  <a:pt x="10761797" y="876300"/>
                </a:moveTo>
                <a:lnTo>
                  <a:pt x="10666781" y="876300"/>
                </a:lnTo>
                <a:lnTo>
                  <a:pt x="10712080" y="889000"/>
                </a:lnTo>
                <a:lnTo>
                  <a:pt x="10748391" y="889000"/>
                </a:lnTo>
                <a:lnTo>
                  <a:pt x="10761797" y="876300"/>
                </a:lnTo>
                <a:close/>
              </a:path>
              <a:path w="12192000" h="2286000">
                <a:moveTo>
                  <a:pt x="11900281" y="863600"/>
                </a:moveTo>
                <a:lnTo>
                  <a:pt x="11332729" y="863600"/>
                </a:lnTo>
                <a:lnTo>
                  <a:pt x="11367897" y="876300"/>
                </a:lnTo>
                <a:lnTo>
                  <a:pt x="11427594" y="889000"/>
                </a:lnTo>
                <a:lnTo>
                  <a:pt x="11476005" y="889000"/>
                </a:lnTo>
                <a:lnTo>
                  <a:pt x="11520844" y="876300"/>
                </a:lnTo>
                <a:lnTo>
                  <a:pt x="11863143" y="876300"/>
                </a:lnTo>
                <a:lnTo>
                  <a:pt x="11900281" y="863600"/>
                </a:lnTo>
                <a:close/>
              </a:path>
              <a:path w="12192000" h="2286000">
                <a:moveTo>
                  <a:pt x="11659235" y="876300"/>
                </a:moveTo>
                <a:lnTo>
                  <a:pt x="11591708" y="876300"/>
                </a:lnTo>
                <a:lnTo>
                  <a:pt x="11611054" y="889000"/>
                </a:lnTo>
                <a:lnTo>
                  <a:pt x="11632138" y="889000"/>
                </a:lnTo>
                <a:lnTo>
                  <a:pt x="11659235" y="876300"/>
                </a:lnTo>
                <a:close/>
              </a:path>
              <a:path w="12192000" h="2286000">
                <a:moveTo>
                  <a:pt x="10814304" y="863600"/>
                </a:moveTo>
                <a:lnTo>
                  <a:pt x="10563723" y="863600"/>
                </a:lnTo>
                <a:lnTo>
                  <a:pt x="10616120" y="876300"/>
                </a:lnTo>
                <a:lnTo>
                  <a:pt x="10807041" y="876300"/>
                </a:lnTo>
                <a:lnTo>
                  <a:pt x="10814304" y="863600"/>
                </a:lnTo>
                <a:close/>
              </a:path>
              <a:path w="12192000" h="2286000">
                <a:moveTo>
                  <a:pt x="10928570" y="863600"/>
                </a:moveTo>
                <a:lnTo>
                  <a:pt x="10880151" y="863600"/>
                </a:lnTo>
                <a:lnTo>
                  <a:pt x="10893298" y="876300"/>
                </a:lnTo>
                <a:lnTo>
                  <a:pt x="10928570" y="863600"/>
                </a:lnTo>
                <a:close/>
              </a:path>
              <a:path w="12192000" h="2286000">
                <a:moveTo>
                  <a:pt x="10438036" y="850900"/>
                </a:moveTo>
                <a:lnTo>
                  <a:pt x="10213054" y="850900"/>
                </a:lnTo>
                <a:lnTo>
                  <a:pt x="10238192" y="863600"/>
                </a:lnTo>
                <a:lnTo>
                  <a:pt x="10393759" y="863600"/>
                </a:lnTo>
                <a:lnTo>
                  <a:pt x="10438036" y="850900"/>
                </a:lnTo>
                <a:close/>
              </a:path>
              <a:path w="12192000" h="2286000">
                <a:moveTo>
                  <a:pt x="11035547" y="850900"/>
                </a:moveTo>
                <a:lnTo>
                  <a:pt x="10468229" y="850900"/>
                </a:lnTo>
                <a:lnTo>
                  <a:pt x="10513217" y="863600"/>
                </a:lnTo>
                <a:lnTo>
                  <a:pt x="10982499" y="863600"/>
                </a:lnTo>
                <a:lnTo>
                  <a:pt x="11035547" y="850900"/>
                </a:lnTo>
                <a:close/>
              </a:path>
              <a:path w="12192000" h="2286000">
                <a:moveTo>
                  <a:pt x="11237630" y="850900"/>
                </a:moveTo>
                <a:lnTo>
                  <a:pt x="11035547" y="850900"/>
                </a:lnTo>
                <a:lnTo>
                  <a:pt x="11068177" y="863600"/>
                </a:lnTo>
                <a:lnTo>
                  <a:pt x="11174603" y="863600"/>
                </a:lnTo>
                <a:lnTo>
                  <a:pt x="11237630" y="8509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67319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4768" y="2898591"/>
            <a:ext cx="8022622" cy="3118290"/>
          </a:xfrm>
          <a:prstGeom prst="rect">
            <a:avLst/>
          </a:prstGeom>
        </p:spPr>
        <p:txBody>
          <a:bodyPr vert="horz" wrap="square" lIns="0" tIns="92202" rIns="0" bIns="0" rtlCol="0">
            <a:spAutoFit/>
          </a:bodyPr>
          <a:lstStyle/>
          <a:p>
            <a:pPr marL="10478">
              <a:spcBef>
                <a:spcPts val="726"/>
              </a:spcBef>
            </a:pP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4.</a:t>
            </a:r>
            <a:r>
              <a:rPr sz="1485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485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endParaRPr sz="1485">
              <a:latin typeface="Arial MT"/>
              <a:cs typeface="Arial MT"/>
            </a:endParaRPr>
          </a:p>
          <a:p>
            <a:pPr marL="199073" indent="-188595">
              <a:spcBef>
                <a:spcPts val="644"/>
              </a:spcBef>
              <a:buChar char="•"/>
              <a:tabLst>
                <a:tab pos="198549" algn="l"/>
                <a:tab pos="199073" algn="l"/>
              </a:tabLst>
            </a:pP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485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ensures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that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are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controlled.</a:t>
            </a:r>
            <a:endParaRPr sz="1485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10478">
              <a:spcBef>
                <a:spcPts val="1184"/>
              </a:spcBef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485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485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2310">
              <a:latin typeface="Arial MT"/>
              <a:cs typeface="Arial MT"/>
            </a:endParaRPr>
          </a:p>
          <a:p>
            <a:pPr marL="575739" lvl="1" indent="-188595"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the Project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Statement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Scope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baseline</a:t>
            </a:r>
            <a:r>
              <a:rPr sz="1485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(this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includes</a:t>
            </a:r>
            <a:r>
              <a:rPr sz="1485" spc="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requirements)</a:t>
            </a:r>
            <a:endParaRPr sz="1485">
              <a:latin typeface="Arial MT"/>
              <a:cs typeface="Arial MT"/>
            </a:endParaRPr>
          </a:p>
          <a:p>
            <a:pPr marL="575739" lvl="1" indent="-188595">
              <a:spcBef>
                <a:spcPts val="239"/>
              </a:spcBef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 Work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Breakdown</a:t>
            </a:r>
            <a:r>
              <a:rPr sz="1485" spc="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Structure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(WBS)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the</a:t>
            </a:r>
            <a:r>
              <a:rPr sz="1485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WBS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Dictionary</a:t>
            </a:r>
            <a:endParaRPr sz="1485">
              <a:latin typeface="Arial MT"/>
              <a:cs typeface="Arial MT"/>
            </a:endParaRPr>
          </a:p>
          <a:p>
            <a:pPr marL="575739" lvl="1" indent="-188595">
              <a:spcBef>
                <a:spcPts val="227"/>
              </a:spcBef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Requested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485">
              <a:latin typeface="Arial MT"/>
              <a:cs typeface="Arial MT"/>
            </a:endParaRPr>
          </a:p>
          <a:p>
            <a:pPr marL="575739" lvl="1" indent="-188595">
              <a:spcBef>
                <a:spcPts val="239"/>
              </a:spcBef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485" spc="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485">
              <a:latin typeface="Arial MT"/>
              <a:cs typeface="Arial MT"/>
            </a:endParaRPr>
          </a:p>
          <a:p>
            <a:pPr marL="575739" lvl="1" indent="-188595">
              <a:spcBef>
                <a:spcPts val="239"/>
              </a:spcBef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485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 organizational</a:t>
            </a:r>
            <a:r>
              <a:rPr sz="1485" spc="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assets</a:t>
            </a:r>
            <a:endParaRPr sz="1485">
              <a:latin typeface="Arial MT"/>
              <a:cs typeface="Arial MT"/>
            </a:endParaRPr>
          </a:p>
          <a:p>
            <a:pPr marL="575739" lvl="1" indent="-188595">
              <a:spcBef>
                <a:spcPts val="227"/>
              </a:spcBef>
              <a:buChar char="•"/>
              <a:tabLst>
                <a:tab pos="575739" algn="l"/>
                <a:tab pos="576263" algn="l"/>
              </a:tabLst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Updates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485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485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Management</a:t>
            </a:r>
            <a:r>
              <a:rPr sz="1485" spc="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Plan</a:t>
            </a:r>
            <a:endParaRPr sz="1485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5028" y="5983794"/>
            <a:ext cx="8223790" cy="731330"/>
          </a:xfrm>
          <a:custGeom>
            <a:avLst/>
            <a:gdLst/>
            <a:ahLst/>
            <a:cxnLst/>
            <a:rect l="l" t="t" r="r" b="b"/>
            <a:pathLst>
              <a:path w="9968230" h="886459">
                <a:moveTo>
                  <a:pt x="62230" y="859790"/>
                </a:moveTo>
                <a:lnTo>
                  <a:pt x="52591" y="863600"/>
                </a:lnTo>
                <a:lnTo>
                  <a:pt x="10455" y="877569"/>
                </a:lnTo>
                <a:lnTo>
                  <a:pt x="0" y="881380"/>
                </a:lnTo>
                <a:lnTo>
                  <a:pt x="5461" y="883919"/>
                </a:lnTo>
                <a:lnTo>
                  <a:pt x="16002" y="886460"/>
                </a:lnTo>
                <a:lnTo>
                  <a:pt x="9967722" y="886460"/>
                </a:lnTo>
                <a:lnTo>
                  <a:pt x="9967722" y="868680"/>
                </a:lnTo>
                <a:lnTo>
                  <a:pt x="99015" y="868680"/>
                </a:lnTo>
                <a:lnTo>
                  <a:pt x="62230" y="859790"/>
                </a:lnTo>
                <a:close/>
              </a:path>
              <a:path w="9968230" h="886459">
                <a:moveTo>
                  <a:pt x="518773" y="763270"/>
                </a:moveTo>
                <a:lnTo>
                  <a:pt x="460559" y="765810"/>
                </a:lnTo>
                <a:lnTo>
                  <a:pt x="351832" y="773430"/>
                </a:lnTo>
                <a:lnTo>
                  <a:pt x="311946" y="778510"/>
                </a:lnTo>
                <a:lnTo>
                  <a:pt x="288798" y="779780"/>
                </a:lnTo>
                <a:lnTo>
                  <a:pt x="252012" y="795020"/>
                </a:lnTo>
                <a:lnTo>
                  <a:pt x="214056" y="817880"/>
                </a:lnTo>
                <a:lnTo>
                  <a:pt x="175514" y="842010"/>
                </a:lnTo>
                <a:lnTo>
                  <a:pt x="136971" y="861060"/>
                </a:lnTo>
                <a:lnTo>
                  <a:pt x="99015" y="868680"/>
                </a:lnTo>
                <a:lnTo>
                  <a:pt x="9967722" y="868680"/>
                </a:lnTo>
                <a:lnTo>
                  <a:pt x="9967722" y="770890"/>
                </a:lnTo>
                <a:lnTo>
                  <a:pt x="616331" y="770890"/>
                </a:lnTo>
                <a:lnTo>
                  <a:pt x="572468" y="764540"/>
                </a:lnTo>
                <a:lnTo>
                  <a:pt x="518773" y="763270"/>
                </a:lnTo>
                <a:close/>
              </a:path>
              <a:path w="9968230" h="886459">
                <a:moveTo>
                  <a:pt x="683387" y="713740"/>
                </a:moveTo>
                <a:lnTo>
                  <a:pt x="688232" y="737870"/>
                </a:lnTo>
                <a:lnTo>
                  <a:pt x="666337" y="749300"/>
                </a:lnTo>
                <a:lnTo>
                  <a:pt x="636202" y="756920"/>
                </a:lnTo>
                <a:lnTo>
                  <a:pt x="616331" y="770890"/>
                </a:lnTo>
                <a:lnTo>
                  <a:pt x="9967722" y="770890"/>
                </a:lnTo>
                <a:lnTo>
                  <a:pt x="9967722" y="715010"/>
                </a:lnTo>
                <a:lnTo>
                  <a:pt x="715744" y="715010"/>
                </a:lnTo>
                <a:lnTo>
                  <a:pt x="683387" y="713740"/>
                </a:lnTo>
                <a:close/>
              </a:path>
              <a:path w="9968230" h="886459">
                <a:moveTo>
                  <a:pt x="816483" y="685800"/>
                </a:moveTo>
                <a:lnTo>
                  <a:pt x="808416" y="689610"/>
                </a:lnTo>
                <a:lnTo>
                  <a:pt x="793099" y="692150"/>
                </a:lnTo>
                <a:lnTo>
                  <a:pt x="776138" y="694690"/>
                </a:lnTo>
                <a:lnTo>
                  <a:pt x="763143" y="695960"/>
                </a:lnTo>
                <a:lnTo>
                  <a:pt x="767218" y="709930"/>
                </a:lnTo>
                <a:lnTo>
                  <a:pt x="747553" y="715010"/>
                </a:lnTo>
                <a:lnTo>
                  <a:pt x="9967722" y="715010"/>
                </a:lnTo>
                <a:lnTo>
                  <a:pt x="9967722" y="713740"/>
                </a:lnTo>
                <a:lnTo>
                  <a:pt x="1133856" y="713740"/>
                </a:lnTo>
                <a:lnTo>
                  <a:pt x="1129481" y="708660"/>
                </a:lnTo>
                <a:lnTo>
                  <a:pt x="975614" y="708660"/>
                </a:lnTo>
                <a:lnTo>
                  <a:pt x="968375" y="693420"/>
                </a:lnTo>
                <a:lnTo>
                  <a:pt x="890778" y="693420"/>
                </a:lnTo>
                <a:lnTo>
                  <a:pt x="816483" y="685800"/>
                </a:lnTo>
                <a:close/>
              </a:path>
              <a:path w="9968230" h="886459">
                <a:moveTo>
                  <a:pt x="1464183" y="668019"/>
                </a:moveTo>
                <a:lnTo>
                  <a:pt x="1432048" y="669290"/>
                </a:lnTo>
                <a:lnTo>
                  <a:pt x="1370933" y="676910"/>
                </a:lnTo>
                <a:lnTo>
                  <a:pt x="1309485" y="685800"/>
                </a:lnTo>
                <a:lnTo>
                  <a:pt x="1276350" y="689610"/>
                </a:lnTo>
                <a:lnTo>
                  <a:pt x="1133856" y="713740"/>
                </a:lnTo>
                <a:lnTo>
                  <a:pt x="9967722" y="713740"/>
                </a:lnTo>
                <a:lnTo>
                  <a:pt x="9967722" y="687070"/>
                </a:lnTo>
                <a:lnTo>
                  <a:pt x="1856739" y="687070"/>
                </a:lnTo>
                <a:lnTo>
                  <a:pt x="1846868" y="681990"/>
                </a:lnTo>
                <a:lnTo>
                  <a:pt x="1564483" y="681990"/>
                </a:lnTo>
                <a:lnTo>
                  <a:pt x="1538954" y="680719"/>
                </a:lnTo>
                <a:lnTo>
                  <a:pt x="1464183" y="668019"/>
                </a:lnTo>
                <a:close/>
              </a:path>
              <a:path w="9968230" h="886459">
                <a:moveTo>
                  <a:pt x="1062355" y="689610"/>
                </a:moveTo>
                <a:lnTo>
                  <a:pt x="1033526" y="689610"/>
                </a:lnTo>
                <a:lnTo>
                  <a:pt x="975614" y="708660"/>
                </a:lnTo>
                <a:lnTo>
                  <a:pt x="1129481" y="708660"/>
                </a:lnTo>
                <a:lnTo>
                  <a:pt x="1118545" y="695960"/>
                </a:lnTo>
                <a:lnTo>
                  <a:pt x="1080845" y="695960"/>
                </a:lnTo>
                <a:lnTo>
                  <a:pt x="1072769" y="694690"/>
                </a:lnTo>
                <a:lnTo>
                  <a:pt x="1062355" y="689610"/>
                </a:lnTo>
                <a:close/>
              </a:path>
              <a:path w="9968230" h="886459">
                <a:moveTo>
                  <a:pt x="1114171" y="690880"/>
                </a:moveTo>
                <a:lnTo>
                  <a:pt x="1101236" y="694690"/>
                </a:lnTo>
                <a:lnTo>
                  <a:pt x="1090231" y="695960"/>
                </a:lnTo>
                <a:lnTo>
                  <a:pt x="1118545" y="695960"/>
                </a:lnTo>
                <a:lnTo>
                  <a:pt x="1114171" y="690880"/>
                </a:lnTo>
                <a:close/>
              </a:path>
              <a:path w="9968230" h="886459">
                <a:moveTo>
                  <a:pt x="965962" y="688340"/>
                </a:moveTo>
                <a:lnTo>
                  <a:pt x="890778" y="693420"/>
                </a:lnTo>
                <a:lnTo>
                  <a:pt x="968375" y="693420"/>
                </a:lnTo>
                <a:lnTo>
                  <a:pt x="965962" y="688340"/>
                </a:lnTo>
                <a:close/>
              </a:path>
              <a:path w="9968230" h="886459">
                <a:moveTo>
                  <a:pt x="1913374" y="657860"/>
                </a:moveTo>
                <a:lnTo>
                  <a:pt x="1878669" y="659130"/>
                </a:lnTo>
                <a:lnTo>
                  <a:pt x="1857903" y="668019"/>
                </a:lnTo>
                <a:lnTo>
                  <a:pt x="1856739" y="687070"/>
                </a:lnTo>
                <a:lnTo>
                  <a:pt x="9967722" y="687070"/>
                </a:lnTo>
                <a:lnTo>
                  <a:pt x="9967722" y="660400"/>
                </a:lnTo>
                <a:lnTo>
                  <a:pt x="2001950" y="660400"/>
                </a:lnTo>
                <a:lnTo>
                  <a:pt x="1913374" y="657860"/>
                </a:lnTo>
                <a:close/>
              </a:path>
              <a:path w="9968230" h="886459">
                <a:moveTo>
                  <a:pt x="1770123" y="661669"/>
                </a:moveTo>
                <a:lnTo>
                  <a:pt x="1722670" y="665480"/>
                </a:lnTo>
                <a:lnTo>
                  <a:pt x="1682215" y="670560"/>
                </a:lnTo>
                <a:lnTo>
                  <a:pt x="1656080" y="670560"/>
                </a:lnTo>
                <a:lnTo>
                  <a:pt x="1599241" y="679450"/>
                </a:lnTo>
                <a:lnTo>
                  <a:pt x="1564483" y="681990"/>
                </a:lnTo>
                <a:lnTo>
                  <a:pt x="1846868" y="681990"/>
                </a:lnTo>
                <a:lnTo>
                  <a:pt x="1817254" y="666750"/>
                </a:lnTo>
                <a:lnTo>
                  <a:pt x="1770123" y="661669"/>
                </a:lnTo>
                <a:close/>
              </a:path>
              <a:path w="9968230" h="886459">
                <a:moveTo>
                  <a:pt x="2236597" y="614680"/>
                </a:moveTo>
                <a:lnTo>
                  <a:pt x="2235142" y="626110"/>
                </a:lnTo>
                <a:lnTo>
                  <a:pt x="2196385" y="632460"/>
                </a:lnTo>
                <a:lnTo>
                  <a:pt x="2143031" y="636269"/>
                </a:lnTo>
                <a:lnTo>
                  <a:pt x="2097786" y="637540"/>
                </a:lnTo>
                <a:lnTo>
                  <a:pt x="2078328" y="652780"/>
                </a:lnTo>
                <a:lnTo>
                  <a:pt x="2044495" y="659130"/>
                </a:lnTo>
                <a:lnTo>
                  <a:pt x="2001950" y="660400"/>
                </a:lnTo>
                <a:lnTo>
                  <a:pt x="9967722" y="660400"/>
                </a:lnTo>
                <a:lnTo>
                  <a:pt x="9967722" y="621030"/>
                </a:lnTo>
                <a:lnTo>
                  <a:pt x="2292879" y="621030"/>
                </a:lnTo>
                <a:lnTo>
                  <a:pt x="2236597" y="614680"/>
                </a:lnTo>
                <a:close/>
              </a:path>
              <a:path w="9968230" h="886459">
                <a:moveTo>
                  <a:pt x="2604801" y="546100"/>
                </a:moveTo>
                <a:lnTo>
                  <a:pt x="2587089" y="548640"/>
                </a:lnTo>
                <a:lnTo>
                  <a:pt x="2556256" y="574040"/>
                </a:lnTo>
                <a:lnTo>
                  <a:pt x="2497780" y="576580"/>
                </a:lnTo>
                <a:lnTo>
                  <a:pt x="2451384" y="585469"/>
                </a:lnTo>
                <a:lnTo>
                  <a:pt x="2412381" y="598169"/>
                </a:lnTo>
                <a:lnTo>
                  <a:pt x="2376086" y="609600"/>
                </a:lnTo>
                <a:lnTo>
                  <a:pt x="2337814" y="618490"/>
                </a:lnTo>
                <a:lnTo>
                  <a:pt x="2292879" y="621030"/>
                </a:lnTo>
                <a:lnTo>
                  <a:pt x="9967722" y="621030"/>
                </a:lnTo>
                <a:lnTo>
                  <a:pt x="9967722" y="561340"/>
                </a:lnTo>
                <a:lnTo>
                  <a:pt x="2682011" y="561340"/>
                </a:lnTo>
                <a:lnTo>
                  <a:pt x="2672387" y="551180"/>
                </a:lnTo>
                <a:lnTo>
                  <a:pt x="2626371" y="551180"/>
                </a:lnTo>
                <a:lnTo>
                  <a:pt x="2604801" y="546100"/>
                </a:lnTo>
                <a:close/>
              </a:path>
              <a:path w="9968230" h="886459">
                <a:moveTo>
                  <a:pt x="2754485" y="543560"/>
                </a:moveTo>
                <a:lnTo>
                  <a:pt x="2715498" y="552450"/>
                </a:lnTo>
                <a:lnTo>
                  <a:pt x="2682011" y="561340"/>
                </a:lnTo>
                <a:lnTo>
                  <a:pt x="9967722" y="561340"/>
                </a:lnTo>
                <a:lnTo>
                  <a:pt x="9967722" y="558799"/>
                </a:lnTo>
                <a:lnTo>
                  <a:pt x="2784221" y="558800"/>
                </a:lnTo>
                <a:lnTo>
                  <a:pt x="2754485" y="543560"/>
                </a:lnTo>
                <a:close/>
              </a:path>
              <a:path w="9968230" h="886459">
                <a:moveTo>
                  <a:pt x="2954782" y="496569"/>
                </a:moveTo>
                <a:lnTo>
                  <a:pt x="2912383" y="500380"/>
                </a:lnTo>
                <a:lnTo>
                  <a:pt x="2900172" y="504189"/>
                </a:lnTo>
                <a:lnTo>
                  <a:pt x="2860040" y="519430"/>
                </a:lnTo>
                <a:lnTo>
                  <a:pt x="2856738" y="532130"/>
                </a:lnTo>
                <a:lnTo>
                  <a:pt x="2827782" y="537210"/>
                </a:lnTo>
                <a:lnTo>
                  <a:pt x="2821559" y="541019"/>
                </a:lnTo>
                <a:lnTo>
                  <a:pt x="2803413" y="551180"/>
                </a:lnTo>
                <a:lnTo>
                  <a:pt x="2794001" y="554990"/>
                </a:lnTo>
                <a:lnTo>
                  <a:pt x="2784221" y="558800"/>
                </a:lnTo>
                <a:lnTo>
                  <a:pt x="9967722" y="558799"/>
                </a:lnTo>
                <a:lnTo>
                  <a:pt x="9967722" y="499109"/>
                </a:lnTo>
                <a:lnTo>
                  <a:pt x="2994539" y="499109"/>
                </a:lnTo>
                <a:lnTo>
                  <a:pt x="2954782" y="496569"/>
                </a:lnTo>
                <a:close/>
              </a:path>
              <a:path w="9968230" h="886459">
                <a:moveTo>
                  <a:pt x="2668778" y="547369"/>
                </a:moveTo>
                <a:lnTo>
                  <a:pt x="2626371" y="551180"/>
                </a:lnTo>
                <a:lnTo>
                  <a:pt x="2672387" y="551180"/>
                </a:lnTo>
                <a:lnTo>
                  <a:pt x="2668778" y="547369"/>
                </a:lnTo>
                <a:close/>
              </a:path>
              <a:path w="9968230" h="886459">
                <a:moveTo>
                  <a:pt x="3171702" y="468630"/>
                </a:moveTo>
                <a:lnTo>
                  <a:pt x="3125121" y="473709"/>
                </a:lnTo>
                <a:lnTo>
                  <a:pt x="3079924" y="482600"/>
                </a:lnTo>
                <a:lnTo>
                  <a:pt x="3036325" y="494030"/>
                </a:lnTo>
                <a:lnTo>
                  <a:pt x="2994539" y="499109"/>
                </a:lnTo>
                <a:lnTo>
                  <a:pt x="9967722" y="499109"/>
                </a:lnTo>
                <a:lnTo>
                  <a:pt x="9967722" y="476250"/>
                </a:lnTo>
                <a:lnTo>
                  <a:pt x="3256008" y="476250"/>
                </a:lnTo>
                <a:lnTo>
                  <a:pt x="3219450" y="474980"/>
                </a:lnTo>
                <a:lnTo>
                  <a:pt x="3171702" y="468630"/>
                </a:lnTo>
                <a:close/>
              </a:path>
              <a:path w="9968230" h="886459">
                <a:moveTo>
                  <a:pt x="3508502" y="417830"/>
                </a:moveTo>
                <a:lnTo>
                  <a:pt x="3504140" y="426719"/>
                </a:lnTo>
                <a:lnTo>
                  <a:pt x="3479323" y="427989"/>
                </a:lnTo>
                <a:lnTo>
                  <a:pt x="3449316" y="427989"/>
                </a:lnTo>
                <a:lnTo>
                  <a:pt x="3429381" y="436880"/>
                </a:lnTo>
                <a:lnTo>
                  <a:pt x="3420778" y="445769"/>
                </a:lnTo>
                <a:lnTo>
                  <a:pt x="3407330" y="449580"/>
                </a:lnTo>
                <a:lnTo>
                  <a:pt x="3374898" y="454659"/>
                </a:lnTo>
                <a:lnTo>
                  <a:pt x="3348269" y="464819"/>
                </a:lnTo>
                <a:lnTo>
                  <a:pt x="3303793" y="472439"/>
                </a:lnTo>
                <a:lnTo>
                  <a:pt x="3256008" y="476250"/>
                </a:lnTo>
                <a:lnTo>
                  <a:pt x="9967722" y="476250"/>
                </a:lnTo>
                <a:lnTo>
                  <a:pt x="9967722" y="420369"/>
                </a:lnTo>
                <a:lnTo>
                  <a:pt x="3547721" y="420369"/>
                </a:lnTo>
                <a:lnTo>
                  <a:pt x="3508502" y="417830"/>
                </a:lnTo>
                <a:close/>
              </a:path>
              <a:path w="9968230" h="886459">
                <a:moveTo>
                  <a:pt x="3644519" y="377189"/>
                </a:moveTo>
                <a:lnTo>
                  <a:pt x="3613015" y="391159"/>
                </a:lnTo>
                <a:lnTo>
                  <a:pt x="3581654" y="408939"/>
                </a:lnTo>
                <a:lnTo>
                  <a:pt x="3547721" y="420369"/>
                </a:lnTo>
                <a:lnTo>
                  <a:pt x="9967722" y="420369"/>
                </a:lnTo>
                <a:lnTo>
                  <a:pt x="9967722" y="379730"/>
                </a:lnTo>
                <a:lnTo>
                  <a:pt x="3679638" y="379730"/>
                </a:lnTo>
                <a:lnTo>
                  <a:pt x="3644519" y="377189"/>
                </a:lnTo>
                <a:close/>
              </a:path>
              <a:path w="9968230" h="886459">
                <a:moveTo>
                  <a:pt x="3833622" y="336550"/>
                </a:moveTo>
                <a:lnTo>
                  <a:pt x="3769356" y="350519"/>
                </a:lnTo>
                <a:lnTo>
                  <a:pt x="3719639" y="368300"/>
                </a:lnTo>
                <a:lnTo>
                  <a:pt x="3679638" y="379730"/>
                </a:lnTo>
                <a:lnTo>
                  <a:pt x="9967722" y="379730"/>
                </a:lnTo>
                <a:lnTo>
                  <a:pt x="9967722" y="358139"/>
                </a:lnTo>
                <a:lnTo>
                  <a:pt x="3927729" y="358139"/>
                </a:lnTo>
                <a:lnTo>
                  <a:pt x="3881431" y="346709"/>
                </a:lnTo>
                <a:lnTo>
                  <a:pt x="3865197" y="345439"/>
                </a:lnTo>
                <a:lnTo>
                  <a:pt x="3856702" y="345439"/>
                </a:lnTo>
                <a:lnTo>
                  <a:pt x="3833622" y="336550"/>
                </a:lnTo>
                <a:close/>
              </a:path>
              <a:path w="9968230" h="886459">
                <a:moveTo>
                  <a:pt x="4078037" y="330200"/>
                </a:moveTo>
                <a:lnTo>
                  <a:pt x="4061269" y="335280"/>
                </a:lnTo>
                <a:lnTo>
                  <a:pt x="4045168" y="342900"/>
                </a:lnTo>
                <a:lnTo>
                  <a:pt x="4026281" y="347980"/>
                </a:lnTo>
                <a:lnTo>
                  <a:pt x="3999130" y="351789"/>
                </a:lnTo>
                <a:lnTo>
                  <a:pt x="3967099" y="353059"/>
                </a:lnTo>
                <a:lnTo>
                  <a:pt x="3940020" y="355600"/>
                </a:lnTo>
                <a:lnTo>
                  <a:pt x="3927729" y="358139"/>
                </a:lnTo>
                <a:lnTo>
                  <a:pt x="9967722" y="358139"/>
                </a:lnTo>
                <a:lnTo>
                  <a:pt x="9967722" y="353059"/>
                </a:lnTo>
                <a:lnTo>
                  <a:pt x="4269445" y="353059"/>
                </a:lnTo>
                <a:lnTo>
                  <a:pt x="4215344" y="350519"/>
                </a:lnTo>
                <a:lnTo>
                  <a:pt x="4158653" y="342900"/>
                </a:lnTo>
                <a:lnTo>
                  <a:pt x="4098925" y="332739"/>
                </a:lnTo>
                <a:lnTo>
                  <a:pt x="4078037" y="330200"/>
                </a:lnTo>
                <a:close/>
              </a:path>
              <a:path w="9968230" h="886459">
                <a:moveTo>
                  <a:pt x="4699105" y="307339"/>
                </a:moveTo>
                <a:lnTo>
                  <a:pt x="4673584" y="311150"/>
                </a:lnTo>
                <a:lnTo>
                  <a:pt x="4652992" y="318769"/>
                </a:lnTo>
                <a:lnTo>
                  <a:pt x="4640580" y="331469"/>
                </a:lnTo>
                <a:lnTo>
                  <a:pt x="4594267" y="331469"/>
                </a:lnTo>
                <a:lnTo>
                  <a:pt x="4569676" y="332739"/>
                </a:lnTo>
                <a:lnTo>
                  <a:pt x="4541726" y="340359"/>
                </a:lnTo>
                <a:lnTo>
                  <a:pt x="4516405" y="345439"/>
                </a:lnTo>
                <a:lnTo>
                  <a:pt x="4468876" y="349250"/>
                </a:lnTo>
                <a:lnTo>
                  <a:pt x="4321402" y="353059"/>
                </a:lnTo>
                <a:lnTo>
                  <a:pt x="9967722" y="353059"/>
                </a:lnTo>
                <a:lnTo>
                  <a:pt x="9967722" y="308609"/>
                </a:lnTo>
                <a:lnTo>
                  <a:pt x="4726305" y="308609"/>
                </a:lnTo>
                <a:lnTo>
                  <a:pt x="4699105" y="307339"/>
                </a:lnTo>
                <a:close/>
              </a:path>
              <a:path w="9968230" h="886459">
                <a:moveTo>
                  <a:pt x="4796742" y="275589"/>
                </a:moveTo>
                <a:lnTo>
                  <a:pt x="4776755" y="285750"/>
                </a:lnTo>
                <a:lnTo>
                  <a:pt x="4758721" y="299719"/>
                </a:lnTo>
                <a:lnTo>
                  <a:pt x="4726305" y="308609"/>
                </a:lnTo>
                <a:lnTo>
                  <a:pt x="9967722" y="308609"/>
                </a:lnTo>
                <a:lnTo>
                  <a:pt x="9967722" y="280669"/>
                </a:lnTo>
                <a:lnTo>
                  <a:pt x="4835017" y="280669"/>
                </a:lnTo>
                <a:lnTo>
                  <a:pt x="4796742" y="275589"/>
                </a:lnTo>
                <a:close/>
              </a:path>
              <a:path w="9968230" h="886459">
                <a:moveTo>
                  <a:pt x="5017262" y="226059"/>
                </a:moveTo>
                <a:lnTo>
                  <a:pt x="4995164" y="226059"/>
                </a:lnTo>
                <a:lnTo>
                  <a:pt x="4977892" y="232409"/>
                </a:lnTo>
                <a:lnTo>
                  <a:pt x="4971049" y="232409"/>
                </a:lnTo>
                <a:lnTo>
                  <a:pt x="4962683" y="233679"/>
                </a:lnTo>
                <a:lnTo>
                  <a:pt x="4953317" y="234950"/>
                </a:lnTo>
                <a:lnTo>
                  <a:pt x="4943475" y="237489"/>
                </a:lnTo>
                <a:lnTo>
                  <a:pt x="4911090" y="242569"/>
                </a:lnTo>
                <a:lnTo>
                  <a:pt x="4913757" y="245109"/>
                </a:lnTo>
                <a:lnTo>
                  <a:pt x="4899203" y="254000"/>
                </a:lnTo>
                <a:lnTo>
                  <a:pt x="4868005" y="261619"/>
                </a:lnTo>
                <a:lnTo>
                  <a:pt x="4839997" y="269239"/>
                </a:lnTo>
                <a:lnTo>
                  <a:pt x="4835017" y="280669"/>
                </a:lnTo>
                <a:lnTo>
                  <a:pt x="9967722" y="280669"/>
                </a:lnTo>
                <a:lnTo>
                  <a:pt x="9967722" y="261619"/>
                </a:lnTo>
                <a:lnTo>
                  <a:pt x="5501640" y="261619"/>
                </a:lnTo>
                <a:lnTo>
                  <a:pt x="5432980" y="259079"/>
                </a:lnTo>
                <a:lnTo>
                  <a:pt x="5408739" y="255269"/>
                </a:lnTo>
                <a:lnTo>
                  <a:pt x="5299964" y="255269"/>
                </a:lnTo>
                <a:lnTo>
                  <a:pt x="5296107" y="254000"/>
                </a:lnTo>
                <a:lnTo>
                  <a:pt x="5112527" y="254000"/>
                </a:lnTo>
                <a:lnTo>
                  <a:pt x="5101907" y="248919"/>
                </a:lnTo>
                <a:lnTo>
                  <a:pt x="5085476" y="240029"/>
                </a:lnTo>
                <a:lnTo>
                  <a:pt x="5025866" y="240029"/>
                </a:lnTo>
                <a:lnTo>
                  <a:pt x="5017480" y="237489"/>
                </a:lnTo>
                <a:lnTo>
                  <a:pt x="5015738" y="233679"/>
                </a:lnTo>
                <a:lnTo>
                  <a:pt x="5017262" y="226059"/>
                </a:lnTo>
                <a:close/>
              </a:path>
              <a:path w="9968230" h="886459">
                <a:moveTo>
                  <a:pt x="5524164" y="251459"/>
                </a:moveTo>
                <a:lnTo>
                  <a:pt x="5501640" y="261619"/>
                </a:lnTo>
                <a:lnTo>
                  <a:pt x="9967722" y="261619"/>
                </a:lnTo>
                <a:lnTo>
                  <a:pt x="9967722" y="256539"/>
                </a:lnTo>
                <a:lnTo>
                  <a:pt x="7958582" y="256539"/>
                </a:lnTo>
                <a:lnTo>
                  <a:pt x="7957760" y="255269"/>
                </a:lnTo>
                <a:lnTo>
                  <a:pt x="5568309" y="255269"/>
                </a:lnTo>
                <a:lnTo>
                  <a:pt x="5542772" y="254000"/>
                </a:lnTo>
                <a:lnTo>
                  <a:pt x="5524164" y="251459"/>
                </a:lnTo>
                <a:close/>
              </a:path>
              <a:path w="9968230" h="886459">
                <a:moveTo>
                  <a:pt x="7998336" y="245109"/>
                </a:moveTo>
                <a:lnTo>
                  <a:pt x="7985347" y="247650"/>
                </a:lnTo>
                <a:lnTo>
                  <a:pt x="7970785" y="252729"/>
                </a:lnTo>
                <a:lnTo>
                  <a:pt x="7958582" y="256539"/>
                </a:lnTo>
                <a:lnTo>
                  <a:pt x="9967722" y="256539"/>
                </a:lnTo>
                <a:lnTo>
                  <a:pt x="9967722" y="250189"/>
                </a:lnTo>
                <a:lnTo>
                  <a:pt x="8005826" y="250189"/>
                </a:lnTo>
                <a:lnTo>
                  <a:pt x="7998336" y="245109"/>
                </a:lnTo>
                <a:close/>
              </a:path>
              <a:path w="9968230" h="886459">
                <a:moveTo>
                  <a:pt x="5332047" y="246379"/>
                </a:moveTo>
                <a:lnTo>
                  <a:pt x="5299964" y="255269"/>
                </a:lnTo>
                <a:lnTo>
                  <a:pt x="5408739" y="255269"/>
                </a:lnTo>
                <a:lnTo>
                  <a:pt x="5376418" y="250189"/>
                </a:lnTo>
                <a:lnTo>
                  <a:pt x="5332047" y="246379"/>
                </a:lnTo>
                <a:close/>
              </a:path>
              <a:path w="9968230" h="886459">
                <a:moveTo>
                  <a:pt x="5701623" y="227329"/>
                </a:moveTo>
                <a:lnTo>
                  <a:pt x="5683250" y="227329"/>
                </a:lnTo>
                <a:lnTo>
                  <a:pt x="5662378" y="231139"/>
                </a:lnTo>
                <a:lnTo>
                  <a:pt x="5639816" y="234950"/>
                </a:lnTo>
                <a:lnTo>
                  <a:pt x="5621063" y="238759"/>
                </a:lnTo>
                <a:lnTo>
                  <a:pt x="5611622" y="238759"/>
                </a:lnTo>
                <a:lnTo>
                  <a:pt x="5568309" y="255269"/>
                </a:lnTo>
                <a:lnTo>
                  <a:pt x="7957760" y="255269"/>
                </a:lnTo>
                <a:lnTo>
                  <a:pt x="7956938" y="254000"/>
                </a:lnTo>
                <a:lnTo>
                  <a:pt x="7870542" y="254000"/>
                </a:lnTo>
                <a:lnTo>
                  <a:pt x="7834544" y="252729"/>
                </a:lnTo>
                <a:lnTo>
                  <a:pt x="7811578" y="248919"/>
                </a:lnTo>
                <a:lnTo>
                  <a:pt x="7798067" y="243839"/>
                </a:lnTo>
                <a:lnTo>
                  <a:pt x="7793487" y="240029"/>
                </a:lnTo>
                <a:lnTo>
                  <a:pt x="7715250" y="240029"/>
                </a:lnTo>
                <a:lnTo>
                  <a:pt x="7669320" y="236219"/>
                </a:lnTo>
                <a:lnTo>
                  <a:pt x="7613579" y="232409"/>
                </a:lnTo>
                <a:lnTo>
                  <a:pt x="7523708" y="228600"/>
                </a:lnTo>
                <a:lnTo>
                  <a:pt x="5720127" y="228600"/>
                </a:lnTo>
                <a:lnTo>
                  <a:pt x="5701623" y="227329"/>
                </a:lnTo>
                <a:close/>
              </a:path>
              <a:path w="9968230" h="886459">
                <a:moveTo>
                  <a:pt x="5128387" y="232409"/>
                </a:moveTo>
                <a:lnTo>
                  <a:pt x="5124196" y="241300"/>
                </a:lnTo>
                <a:lnTo>
                  <a:pt x="5112527" y="254000"/>
                </a:lnTo>
                <a:lnTo>
                  <a:pt x="5296107" y="254000"/>
                </a:lnTo>
                <a:lnTo>
                  <a:pt x="5272968" y="246379"/>
                </a:lnTo>
                <a:lnTo>
                  <a:pt x="5262623" y="238759"/>
                </a:lnTo>
                <a:lnTo>
                  <a:pt x="5217033" y="238759"/>
                </a:lnTo>
                <a:lnTo>
                  <a:pt x="5207629" y="236219"/>
                </a:lnTo>
                <a:lnTo>
                  <a:pt x="5185997" y="234950"/>
                </a:lnTo>
                <a:lnTo>
                  <a:pt x="5150104" y="234950"/>
                </a:lnTo>
                <a:lnTo>
                  <a:pt x="5128387" y="232409"/>
                </a:lnTo>
                <a:close/>
              </a:path>
              <a:path w="9968230" h="886459">
                <a:moveTo>
                  <a:pt x="7945628" y="247650"/>
                </a:moveTo>
                <a:lnTo>
                  <a:pt x="7933578" y="247650"/>
                </a:lnTo>
                <a:lnTo>
                  <a:pt x="7923149" y="250189"/>
                </a:lnTo>
                <a:lnTo>
                  <a:pt x="7870542" y="254000"/>
                </a:lnTo>
                <a:lnTo>
                  <a:pt x="7956938" y="254000"/>
                </a:lnTo>
                <a:lnTo>
                  <a:pt x="7955295" y="251459"/>
                </a:lnTo>
                <a:lnTo>
                  <a:pt x="7945628" y="247650"/>
                </a:lnTo>
                <a:close/>
              </a:path>
              <a:path w="9968230" h="886459">
                <a:moveTo>
                  <a:pt x="8195056" y="220979"/>
                </a:moveTo>
                <a:lnTo>
                  <a:pt x="8150647" y="233679"/>
                </a:lnTo>
                <a:lnTo>
                  <a:pt x="8103917" y="242569"/>
                </a:lnTo>
                <a:lnTo>
                  <a:pt x="8055449" y="247650"/>
                </a:lnTo>
                <a:lnTo>
                  <a:pt x="8005826" y="250189"/>
                </a:lnTo>
                <a:lnTo>
                  <a:pt x="9967722" y="250189"/>
                </a:lnTo>
                <a:lnTo>
                  <a:pt x="9967722" y="224789"/>
                </a:lnTo>
                <a:lnTo>
                  <a:pt x="8256109" y="224789"/>
                </a:lnTo>
                <a:lnTo>
                  <a:pt x="8195056" y="220979"/>
                </a:lnTo>
                <a:close/>
              </a:path>
              <a:path w="9968230" h="886459">
                <a:moveTo>
                  <a:pt x="4908296" y="240029"/>
                </a:moveTo>
                <a:lnTo>
                  <a:pt x="4909185" y="242569"/>
                </a:lnTo>
                <a:lnTo>
                  <a:pt x="4911090" y="242569"/>
                </a:lnTo>
                <a:lnTo>
                  <a:pt x="4908296" y="240029"/>
                </a:lnTo>
                <a:close/>
              </a:path>
              <a:path w="9968230" h="886459">
                <a:moveTo>
                  <a:pt x="4909283" y="236502"/>
                </a:moveTo>
                <a:lnTo>
                  <a:pt x="4907026" y="238759"/>
                </a:lnTo>
                <a:lnTo>
                  <a:pt x="4908296" y="240029"/>
                </a:lnTo>
                <a:lnTo>
                  <a:pt x="4908042" y="238759"/>
                </a:lnTo>
                <a:lnTo>
                  <a:pt x="4909283" y="236502"/>
                </a:lnTo>
                <a:close/>
              </a:path>
              <a:path w="9968230" h="886459">
                <a:moveTo>
                  <a:pt x="5056378" y="238759"/>
                </a:moveTo>
                <a:lnTo>
                  <a:pt x="5039348" y="240029"/>
                </a:lnTo>
                <a:lnTo>
                  <a:pt x="5085476" y="240029"/>
                </a:lnTo>
                <a:lnTo>
                  <a:pt x="5056378" y="238759"/>
                </a:lnTo>
                <a:close/>
              </a:path>
              <a:path w="9968230" h="886459">
                <a:moveTo>
                  <a:pt x="7767034" y="227329"/>
                </a:moveTo>
                <a:lnTo>
                  <a:pt x="7747145" y="231139"/>
                </a:lnTo>
                <a:lnTo>
                  <a:pt x="7715250" y="240029"/>
                </a:lnTo>
                <a:lnTo>
                  <a:pt x="7793487" y="240029"/>
                </a:lnTo>
                <a:lnTo>
                  <a:pt x="7790434" y="237489"/>
                </a:lnTo>
                <a:lnTo>
                  <a:pt x="7785102" y="232409"/>
                </a:lnTo>
                <a:lnTo>
                  <a:pt x="7778494" y="228600"/>
                </a:lnTo>
                <a:lnTo>
                  <a:pt x="7767034" y="227329"/>
                </a:lnTo>
                <a:close/>
              </a:path>
              <a:path w="9968230" h="886459">
                <a:moveTo>
                  <a:pt x="5242456" y="229869"/>
                </a:moveTo>
                <a:lnTo>
                  <a:pt x="5217033" y="238759"/>
                </a:lnTo>
                <a:lnTo>
                  <a:pt x="5262623" y="238759"/>
                </a:lnTo>
                <a:lnTo>
                  <a:pt x="5257450" y="234950"/>
                </a:lnTo>
                <a:lnTo>
                  <a:pt x="5242456" y="229869"/>
                </a:lnTo>
                <a:close/>
              </a:path>
              <a:path w="9968230" h="886459">
                <a:moveTo>
                  <a:pt x="4910836" y="234950"/>
                </a:moveTo>
                <a:lnTo>
                  <a:pt x="4909439" y="236219"/>
                </a:lnTo>
                <a:lnTo>
                  <a:pt x="4909283" y="236502"/>
                </a:lnTo>
                <a:lnTo>
                  <a:pt x="4910836" y="234950"/>
                </a:lnTo>
                <a:close/>
              </a:path>
              <a:path w="9968230" h="886459">
                <a:moveTo>
                  <a:pt x="6143435" y="140969"/>
                </a:moveTo>
                <a:lnTo>
                  <a:pt x="6101715" y="143509"/>
                </a:lnTo>
                <a:lnTo>
                  <a:pt x="6007351" y="156209"/>
                </a:lnTo>
                <a:lnTo>
                  <a:pt x="5958770" y="163829"/>
                </a:lnTo>
                <a:lnTo>
                  <a:pt x="5909379" y="172719"/>
                </a:lnTo>
                <a:lnTo>
                  <a:pt x="5859274" y="185419"/>
                </a:lnTo>
                <a:lnTo>
                  <a:pt x="5808547" y="200659"/>
                </a:lnTo>
                <a:lnTo>
                  <a:pt x="5757291" y="220979"/>
                </a:lnTo>
                <a:lnTo>
                  <a:pt x="5738703" y="228600"/>
                </a:lnTo>
                <a:lnTo>
                  <a:pt x="7523708" y="228600"/>
                </a:lnTo>
                <a:lnTo>
                  <a:pt x="7440938" y="224789"/>
                </a:lnTo>
                <a:lnTo>
                  <a:pt x="7399401" y="219709"/>
                </a:lnTo>
                <a:lnTo>
                  <a:pt x="7365581" y="209550"/>
                </a:lnTo>
                <a:lnTo>
                  <a:pt x="7352585" y="196850"/>
                </a:lnTo>
                <a:lnTo>
                  <a:pt x="7339947" y="185419"/>
                </a:lnTo>
                <a:lnTo>
                  <a:pt x="7323573" y="181609"/>
                </a:lnTo>
                <a:lnTo>
                  <a:pt x="6605865" y="181609"/>
                </a:lnTo>
                <a:lnTo>
                  <a:pt x="6578473" y="175259"/>
                </a:lnTo>
                <a:lnTo>
                  <a:pt x="6573331" y="162559"/>
                </a:lnTo>
                <a:lnTo>
                  <a:pt x="6501802" y="157479"/>
                </a:lnTo>
                <a:lnTo>
                  <a:pt x="6453215" y="157479"/>
                </a:lnTo>
                <a:lnTo>
                  <a:pt x="6447199" y="156209"/>
                </a:lnTo>
                <a:lnTo>
                  <a:pt x="6215987" y="156209"/>
                </a:lnTo>
                <a:lnTo>
                  <a:pt x="6197389" y="154939"/>
                </a:lnTo>
                <a:lnTo>
                  <a:pt x="6168417" y="144779"/>
                </a:lnTo>
                <a:lnTo>
                  <a:pt x="6143435" y="140969"/>
                </a:lnTo>
                <a:close/>
              </a:path>
              <a:path w="9968230" h="886459">
                <a:moveTo>
                  <a:pt x="8342376" y="184150"/>
                </a:moveTo>
                <a:lnTo>
                  <a:pt x="8321982" y="191769"/>
                </a:lnTo>
                <a:lnTo>
                  <a:pt x="8308313" y="205739"/>
                </a:lnTo>
                <a:lnTo>
                  <a:pt x="8290108" y="217169"/>
                </a:lnTo>
                <a:lnTo>
                  <a:pt x="8256109" y="224789"/>
                </a:lnTo>
                <a:lnTo>
                  <a:pt x="9967722" y="224789"/>
                </a:lnTo>
                <a:lnTo>
                  <a:pt x="9967722" y="204469"/>
                </a:lnTo>
                <a:lnTo>
                  <a:pt x="8687252" y="204469"/>
                </a:lnTo>
                <a:lnTo>
                  <a:pt x="8672667" y="198119"/>
                </a:lnTo>
                <a:lnTo>
                  <a:pt x="8532622" y="198119"/>
                </a:lnTo>
                <a:lnTo>
                  <a:pt x="8476732" y="194309"/>
                </a:lnTo>
                <a:lnTo>
                  <a:pt x="8392336" y="194309"/>
                </a:lnTo>
                <a:lnTo>
                  <a:pt x="8342376" y="184150"/>
                </a:lnTo>
                <a:close/>
              </a:path>
              <a:path w="9968230" h="886459">
                <a:moveTo>
                  <a:pt x="8808339" y="166369"/>
                </a:moveTo>
                <a:lnTo>
                  <a:pt x="8764500" y="179069"/>
                </a:lnTo>
                <a:lnTo>
                  <a:pt x="8725376" y="196850"/>
                </a:lnTo>
                <a:lnTo>
                  <a:pt x="8687252" y="204469"/>
                </a:lnTo>
                <a:lnTo>
                  <a:pt x="9967722" y="204469"/>
                </a:lnTo>
                <a:lnTo>
                  <a:pt x="9967722" y="179069"/>
                </a:lnTo>
                <a:lnTo>
                  <a:pt x="9153223" y="179069"/>
                </a:lnTo>
                <a:lnTo>
                  <a:pt x="9141652" y="177800"/>
                </a:lnTo>
                <a:lnTo>
                  <a:pt x="9134825" y="175259"/>
                </a:lnTo>
                <a:lnTo>
                  <a:pt x="8946559" y="175259"/>
                </a:lnTo>
                <a:lnTo>
                  <a:pt x="8898281" y="172719"/>
                </a:lnTo>
                <a:lnTo>
                  <a:pt x="8850576" y="167639"/>
                </a:lnTo>
                <a:lnTo>
                  <a:pt x="8808339" y="166369"/>
                </a:lnTo>
                <a:close/>
              </a:path>
              <a:path w="9968230" h="886459">
                <a:moveTo>
                  <a:pt x="8646414" y="186689"/>
                </a:moveTo>
                <a:lnTo>
                  <a:pt x="8617721" y="193039"/>
                </a:lnTo>
                <a:lnTo>
                  <a:pt x="8554241" y="195579"/>
                </a:lnTo>
                <a:lnTo>
                  <a:pt x="8532622" y="198119"/>
                </a:lnTo>
                <a:lnTo>
                  <a:pt x="8672667" y="198119"/>
                </a:lnTo>
                <a:lnTo>
                  <a:pt x="8646414" y="186689"/>
                </a:lnTo>
                <a:close/>
              </a:path>
              <a:path w="9968230" h="886459">
                <a:moveTo>
                  <a:pt x="6649553" y="170179"/>
                </a:moveTo>
                <a:lnTo>
                  <a:pt x="6627780" y="175259"/>
                </a:lnTo>
                <a:lnTo>
                  <a:pt x="6605865" y="181609"/>
                </a:lnTo>
                <a:lnTo>
                  <a:pt x="7323573" y="181609"/>
                </a:lnTo>
                <a:lnTo>
                  <a:pt x="7307199" y="177800"/>
                </a:lnTo>
                <a:lnTo>
                  <a:pt x="7252974" y="175259"/>
                </a:lnTo>
                <a:lnTo>
                  <a:pt x="7240117" y="173989"/>
                </a:lnTo>
                <a:lnTo>
                  <a:pt x="6676517" y="173989"/>
                </a:lnTo>
                <a:lnTo>
                  <a:pt x="6649553" y="170179"/>
                </a:lnTo>
                <a:close/>
              </a:path>
              <a:path w="9968230" h="886459">
                <a:moveTo>
                  <a:pt x="9460374" y="76200"/>
                </a:moveTo>
                <a:lnTo>
                  <a:pt x="9436354" y="88900"/>
                </a:lnTo>
                <a:lnTo>
                  <a:pt x="9428763" y="114300"/>
                </a:lnTo>
                <a:lnTo>
                  <a:pt x="9397880" y="124459"/>
                </a:lnTo>
                <a:lnTo>
                  <a:pt x="9353024" y="128269"/>
                </a:lnTo>
                <a:lnTo>
                  <a:pt x="9303518" y="130809"/>
                </a:lnTo>
                <a:lnTo>
                  <a:pt x="9258681" y="138429"/>
                </a:lnTo>
                <a:lnTo>
                  <a:pt x="9250602" y="151129"/>
                </a:lnTo>
                <a:lnTo>
                  <a:pt x="9224260" y="154939"/>
                </a:lnTo>
                <a:lnTo>
                  <a:pt x="9195468" y="154939"/>
                </a:lnTo>
                <a:lnTo>
                  <a:pt x="9180038" y="157479"/>
                </a:lnTo>
                <a:lnTo>
                  <a:pt x="9193784" y="167639"/>
                </a:lnTo>
                <a:lnTo>
                  <a:pt x="9168628" y="176529"/>
                </a:lnTo>
                <a:lnTo>
                  <a:pt x="9153223" y="179069"/>
                </a:lnTo>
                <a:lnTo>
                  <a:pt x="9967722" y="179069"/>
                </a:lnTo>
                <a:lnTo>
                  <a:pt x="9967722" y="82550"/>
                </a:lnTo>
                <a:lnTo>
                  <a:pt x="9528276" y="82550"/>
                </a:lnTo>
                <a:lnTo>
                  <a:pt x="9496123" y="80009"/>
                </a:lnTo>
                <a:lnTo>
                  <a:pt x="9460374" y="76200"/>
                </a:lnTo>
                <a:close/>
              </a:path>
              <a:path w="9968230" h="886459">
                <a:moveTo>
                  <a:pt x="9025255" y="149859"/>
                </a:moveTo>
                <a:lnTo>
                  <a:pt x="8990515" y="170179"/>
                </a:lnTo>
                <a:lnTo>
                  <a:pt x="8946559" y="175259"/>
                </a:lnTo>
                <a:lnTo>
                  <a:pt x="9134825" y="175259"/>
                </a:lnTo>
                <a:lnTo>
                  <a:pt x="9127998" y="172719"/>
                </a:lnTo>
                <a:lnTo>
                  <a:pt x="9093531" y="171450"/>
                </a:lnTo>
                <a:lnTo>
                  <a:pt x="9067625" y="165100"/>
                </a:lnTo>
                <a:lnTo>
                  <a:pt x="9046219" y="156209"/>
                </a:lnTo>
                <a:lnTo>
                  <a:pt x="9025255" y="149859"/>
                </a:lnTo>
                <a:close/>
              </a:path>
              <a:path w="9968230" h="886459">
                <a:moveTo>
                  <a:pt x="6824221" y="138429"/>
                </a:moveTo>
                <a:lnTo>
                  <a:pt x="6805961" y="139700"/>
                </a:lnTo>
                <a:lnTo>
                  <a:pt x="6786701" y="151129"/>
                </a:lnTo>
                <a:lnTo>
                  <a:pt x="6753606" y="158750"/>
                </a:lnTo>
                <a:lnTo>
                  <a:pt x="6727451" y="163829"/>
                </a:lnTo>
                <a:lnTo>
                  <a:pt x="6713632" y="168909"/>
                </a:lnTo>
                <a:lnTo>
                  <a:pt x="6700527" y="172719"/>
                </a:lnTo>
                <a:lnTo>
                  <a:pt x="6676517" y="173989"/>
                </a:lnTo>
                <a:lnTo>
                  <a:pt x="7240117" y="173989"/>
                </a:lnTo>
                <a:lnTo>
                  <a:pt x="7201547" y="170179"/>
                </a:lnTo>
                <a:lnTo>
                  <a:pt x="7168514" y="167639"/>
                </a:lnTo>
                <a:lnTo>
                  <a:pt x="7054850" y="167639"/>
                </a:lnTo>
                <a:lnTo>
                  <a:pt x="7051148" y="166369"/>
                </a:lnTo>
                <a:lnTo>
                  <a:pt x="6962775" y="166369"/>
                </a:lnTo>
                <a:lnTo>
                  <a:pt x="6926929" y="161289"/>
                </a:lnTo>
                <a:lnTo>
                  <a:pt x="6854317" y="161289"/>
                </a:lnTo>
                <a:lnTo>
                  <a:pt x="6824221" y="138429"/>
                </a:lnTo>
                <a:close/>
              </a:path>
              <a:path w="9968230" h="886459">
                <a:moveTo>
                  <a:pt x="7103405" y="165100"/>
                </a:moveTo>
                <a:lnTo>
                  <a:pt x="7054850" y="167639"/>
                </a:lnTo>
                <a:lnTo>
                  <a:pt x="7168514" y="167639"/>
                </a:lnTo>
                <a:lnTo>
                  <a:pt x="7151997" y="166369"/>
                </a:lnTo>
                <a:lnTo>
                  <a:pt x="7103405" y="165100"/>
                </a:lnTo>
                <a:close/>
              </a:path>
              <a:path w="9968230" h="886459">
                <a:moveTo>
                  <a:pt x="7010146" y="156209"/>
                </a:moveTo>
                <a:lnTo>
                  <a:pt x="6986984" y="157479"/>
                </a:lnTo>
                <a:lnTo>
                  <a:pt x="6962775" y="166369"/>
                </a:lnTo>
                <a:lnTo>
                  <a:pt x="7051148" y="166369"/>
                </a:lnTo>
                <a:lnTo>
                  <a:pt x="7032640" y="160019"/>
                </a:lnTo>
                <a:lnTo>
                  <a:pt x="7010146" y="156209"/>
                </a:lnTo>
                <a:close/>
              </a:path>
              <a:path w="9968230" h="886459">
                <a:moveTo>
                  <a:pt x="6884265" y="153669"/>
                </a:moveTo>
                <a:lnTo>
                  <a:pt x="6854317" y="161289"/>
                </a:lnTo>
                <a:lnTo>
                  <a:pt x="6926929" y="161289"/>
                </a:lnTo>
                <a:lnTo>
                  <a:pt x="6917967" y="160019"/>
                </a:lnTo>
                <a:lnTo>
                  <a:pt x="6898640" y="154939"/>
                </a:lnTo>
                <a:lnTo>
                  <a:pt x="6884265" y="153669"/>
                </a:lnTo>
                <a:close/>
              </a:path>
              <a:path w="9968230" h="886459">
                <a:moveTo>
                  <a:pt x="6487160" y="147319"/>
                </a:moveTo>
                <a:lnTo>
                  <a:pt x="6453215" y="157479"/>
                </a:lnTo>
                <a:lnTo>
                  <a:pt x="6501802" y="157479"/>
                </a:lnTo>
                <a:lnTo>
                  <a:pt x="6487160" y="147319"/>
                </a:lnTo>
                <a:close/>
              </a:path>
              <a:path w="9968230" h="886459">
                <a:moveTo>
                  <a:pt x="6297930" y="133350"/>
                </a:moveTo>
                <a:lnTo>
                  <a:pt x="6247065" y="149859"/>
                </a:lnTo>
                <a:lnTo>
                  <a:pt x="6215987" y="156209"/>
                </a:lnTo>
                <a:lnTo>
                  <a:pt x="6447199" y="156209"/>
                </a:lnTo>
                <a:lnTo>
                  <a:pt x="6429152" y="152400"/>
                </a:lnTo>
                <a:lnTo>
                  <a:pt x="6415440" y="146050"/>
                </a:lnTo>
                <a:lnTo>
                  <a:pt x="6328727" y="146050"/>
                </a:lnTo>
                <a:lnTo>
                  <a:pt x="6312733" y="142239"/>
                </a:lnTo>
                <a:lnTo>
                  <a:pt x="6297930" y="133350"/>
                </a:lnTo>
                <a:close/>
              </a:path>
              <a:path w="9968230" h="886459">
                <a:moveTo>
                  <a:pt x="6368669" y="138429"/>
                </a:moveTo>
                <a:lnTo>
                  <a:pt x="6347007" y="144779"/>
                </a:lnTo>
                <a:lnTo>
                  <a:pt x="6328727" y="146050"/>
                </a:lnTo>
                <a:lnTo>
                  <a:pt x="6415440" y="146050"/>
                </a:lnTo>
                <a:lnTo>
                  <a:pt x="6404471" y="140969"/>
                </a:lnTo>
                <a:lnTo>
                  <a:pt x="6368669" y="138429"/>
                </a:lnTo>
                <a:close/>
              </a:path>
              <a:path w="9968230" h="886459">
                <a:moveTo>
                  <a:pt x="9541510" y="68579"/>
                </a:moveTo>
                <a:lnTo>
                  <a:pt x="9528276" y="82550"/>
                </a:lnTo>
                <a:lnTo>
                  <a:pt x="9967722" y="82550"/>
                </a:lnTo>
                <a:lnTo>
                  <a:pt x="9967722" y="74929"/>
                </a:lnTo>
                <a:lnTo>
                  <a:pt x="9575170" y="74929"/>
                </a:lnTo>
                <a:lnTo>
                  <a:pt x="9541510" y="68579"/>
                </a:lnTo>
                <a:close/>
              </a:path>
              <a:path w="9968230" h="886459">
                <a:moveTo>
                  <a:pt x="9726676" y="38100"/>
                </a:moveTo>
                <a:lnTo>
                  <a:pt x="9715845" y="41909"/>
                </a:lnTo>
                <a:lnTo>
                  <a:pt x="9706991" y="50800"/>
                </a:lnTo>
                <a:lnTo>
                  <a:pt x="9660542" y="57150"/>
                </a:lnTo>
                <a:lnTo>
                  <a:pt x="9615725" y="68579"/>
                </a:lnTo>
                <a:lnTo>
                  <a:pt x="9575170" y="74929"/>
                </a:lnTo>
                <a:lnTo>
                  <a:pt x="9967722" y="74929"/>
                </a:lnTo>
                <a:lnTo>
                  <a:pt x="9967722" y="43179"/>
                </a:lnTo>
                <a:lnTo>
                  <a:pt x="9757029" y="43179"/>
                </a:lnTo>
                <a:lnTo>
                  <a:pt x="9740173" y="39369"/>
                </a:lnTo>
                <a:lnTo>
                  <a:pt x="9726676" y="38100"/>
                </a:lnTo>
                <a:close/>
              </a:path>
              <a:path w="9968230" h="886459">
                <a:moveTo>
                  <a:pt x="9967722" y="0"/>
                </a:moveTo>
                <a:lnTo>
                  <a:pt x="9873869" y="29209"/>
                </a:lnTo>
                <a:lnTo>
                  <a:pt x="9843968" y="35559"/>
                </a:lnTo>
                <a:lnTo>
                  <a:pt x="9814401" y="40640"/>
                </a:lnTo>
                <a:lnTo>
                  <a:pt x="9785357" y="43179"/>
                </a:lnTo>
                <a:lnTo>
                  <a:pt x="9967722" y="43179"/>
                </a:lnTo>
                <a:lnTo>
                  <a:pt x="9967722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7CCBED-216D-430F-8304-3CD5966B9EB0}"/>
                  </a:ext>
                </a:extLst>
              </p14:cNvPr>
              <p14:cNvContentPartPr/>
              <p14:nvPr/>
            </p14:nvContentPartPr>
            <p14:xfrm>
              <a:off x="2574720" y="3773520"/>
              <a:ext cx="7039800" cy="232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7CCBED-216D-430F-8304-3CD5966B9E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5360" y="3764160"/>
                <a:ext cx="7058520" cy="234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4819"/>
            <a:ext cx="10058400" cy="188595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133600"/>
                </a:lnTo>
                <a:lnTo>
                  <a:pt x="56191" y="2146300"/>
                </a:lnTo>
                <a:lnTo>
                  <a:pt x="68207" y="2159000"/>
                </a:lnTo>
                <a:lnTo>
                  <a:pt x="78913" y="2159000"/>
                </a:lnTo>
                <a:lnTo>
                  <a:pt x="88837" y="2171700"/>
                </a:lnTo>
                <a:lnTo>
                  <a:pt x="98512" y="2171700"/>
                </a:lnTo>
                <a:lnTo>
                  <a:pt x="123578" y="2184400"/>
                </a:lnTo>
                <a:lnTo>
                  <a:pt x="210541" y="2209800"/>
                </a:lnTo>
                <a:lnTo>
                  <a:pt x="281559" y="2235200"/>
                </a:lnTo>
                <a:lnTo>
                  <a:pt x="305211" y="2247900"/>
                </a:lnTo>
                <a:lnTo>
                  <a:pt x="384586" y="2273300"/>
                </a:lnTo>
                <a:lnTo>
                  <a:pt x="471331" y="2273300"/>
                </a:lnTo>
                <a:lnTo>
                  <a:pt x="503500" y="2286000"/>
                </a:lnTo>
                <a:lnTo>
                  <a:pt x="583552" y="2286000"/>
                </a:lnTo>
                <a:lnTo>
                  <a:pt x="638276" y="2273300"/>
                </a:lnTo>
                <a:lnTo>
                  <a:pt x="660958" y="2260600"/>
                </a:lnTo>
                <a:lnTo>
                  <a:pt x="703287" y="2260600"/>
                </a:lnTo>
                <a:lnTo>
                  <a:pt x="717613" y="2247900"/>
                </a:lnTo>
                <a:lnTo>
                  <a:pt x="1091961" y="2247900"/>
                </a:lnTo>
                <a:lnTo>
                  <a:pt x="1112444" y="2235200"/>
                </a:lnTo>
                <a:lnTo>
                  <a:pt x="1462940" y="2235200"/>
                </a:lnTo>
                <a:lnTo>
                  <a:pt x="1571771" y="2209800"/>
                </a:lnTo>
                <a:lnTo>
                  <a:pt x="1616710" y="2197100"/>
                </a:lnTo>
                <a:lnTo>
                  <a:pt x="1652801" y="2184400"/>
                </a:lnTo>
                <a:lnTo>
                  <a:pt x="1682845" y="2171700"/>
                </a:lnTo>
                <a:lnTo>
                  <a:pt x="1710364" y="2159000"/>
                </a:lnTo>
                <a:lnTo>
                  <a:pt x="1738883" y="2146300"/>
                </a:lnTo>
                <a:lnTo>
                  <a:pt x="1777430" y="2133600"/>
                </a:lnTo>
                <a:lnTo>
                  <a:pt x="1806559" y="2120900"/>
                </a:lnTo>
                <a:lnTo>
                  <a:pt x="1858137" y="2120900"/>
                </a:lnTo>
                <a:lnTo>
                  <a:pt x="1889367" y="2108200"/>
                </a:lnTo>
                <a:lnTo>
                  <a:pt x="1907667" y="2095500"/>
                </a:lnTo>
                <a:lnTo>
                  <a:pt x="1957197" y="2095500"/>
                </a:lnTo>
                <a:lnTo>
                  <a:pt x="1968003" y="2082800"/>
                </a:lnTo>
                <a:lnTo>
                  <a:pt x="2011810" y="2082800"/>
                </a:lnTo>
                <a:lnTo>
                  <a:pt x="2023618" y="2070100"/>
                </a:lnTo>
                <a:lnTo>
                  <a:pt x="2039620" y="2070100"/>
                </a:lnTo>
                <a:lnTo>
                  <a:pt x="2071877" y="2057400"/>
                </a:lnTo>
                <a:lnTo>
                  <a:pt x="2094102" y="2044700"/>
                </a:lnTo>
                <a:lnTo>
                  <a:pt x="2099183" y="2044700"/>
                </a:lnTo>
                <a:lnTo>
                  <a:pt x="2135251" y="2032000"/>
                </a:lnTo>
                <a:lnTo>
                  <a:pt x="2225294" y="2032000"/>
                </a:lnTo>
                <a:lnTo>
                  <a:pt x="2269617" y="2019300"/>
                </a:lnTo>
                <a:lnTo>
                  <a:pt x="2283587" y="2019300"/>
                </a:lnTo>
                <a:lnTo>
                  <a:pt x="2298319" y="2006600"/>
                </a:lnTo>
                <a:lnTo>
                  <a:pt x="2979166" y="2006600"/>
                </a:lnTo>
                <a:lnTo>
                  <a:pt x="2984373" y="1993900"/>
                </a:lnTo>
                <a:lnTo>
                  <a:pt x="3106928" y="1993900"/>
                </a:lnTo>
                <a:lnTo>
                  <a:pt x="3141551" y="1968500"/>
                </a:lnTo>
                <a:lnTo>
                  <a:pt x="3181604" y="1955800"/>
                </a:lnTo>
                <a:lnTo>
                  <a:pt x="3264280" y="1955800"/>
                </a:lnTo>
                <a:lnTo>
                  <a:pt x="3291466" y="1943100"/>
                </a:lnTo>
                <a:lnTo>
                  <a:pt x="3472497" y="1943100"/>
                </a:lnTo>
                <a:lnTo>
                  <a:pt x="3511958" y="1930400"/>
                </a:lnTo>
                <a:lnTo>
                  <a:pt x="3665220" y="1930400"/>
                </a:lnTo>
                <a:lnTo>
                  <a:pt x="3669389" y="1917700"/>
                </a:lnTo>
                <a:lnTo>
                  <a:pt x="3703492" y="1917700"/>
                </a:lnTo>
                <a:lnTo>
                  <a:pt x="3714877" y="1905000"/>
                </a:lnTo>
                <a:lnTo>
                  <a:pt x="3932864" y="1905000"/>
                </a:lnTo>
                <a:lnTo>
                  <a:pt x="3954398" y="1892300"/>
                </a:lnTo>
                <a:lnTo>
                  <a:pt x="4305173" y="1892300"/>
                </a:lnTo>
                <a:lnTo>
                  <a:pt x="4365371" y="1866900"/>
                </a:lnTo>
                <a:lnTo>
                  <a:pt x="4446524" y="1854200"/>
                </a:lnTo>
                <a:lnTo>
                  <a:pt x="4488180" y="1854200"/>
                </a:lnTo>
                <a:lnTo>
                  <a:pt x="4500626" y="1841500"/>
                </a:lnTo>
                <a:lnTo>
                  <a:pt x="4547108" y="1841500"/>
                </a:lnTo>
                <a:lnTo>
                  <a:pt x="4552650" y="1828800"/>
                </a:lnTo>
                <a:lnTo>
                  <a:pt x="6029098" y="1828800"/>
                </a:lnTo>
                <a:lnTo>
                  <a:pt x="6086348" y="1816100"/>
                </a:lnTo>
                <a:lnTo>
                  <a:pt x="6127230" y="1803400"/>
                </a:lnTo>
                <a:lnTo>
                  <a:pt x="6165850" y="1803400"/>
                </a:lnTo>
                <a:lnTo>
                  <a:pt x="6204184" y="1790700"/>
                </a:lnTo>
                <a:lnTo>
                  <a:pt x="6255385" y="1790700"/>
                </a:lnTo>
                <a:lnTo>
                  <a:pt x="6269736" y="1778000"/>
                </a:lnTo>
                <a:lnTo>
                  <a:pt x="6369812" y="1752600"/>
                </a:lnTo>
                <a:lnTo>
                  <a:pt x="6730793" y="1752600"/>
                </a:lnTo>
                <a:lnTo>
                  <a:pt x="6757251" y="1739900"/>
                </a:lnTo>
                <a:lnTo>
                  <a:pt x="6997483" y="1739900"/>
                </a:lnTo>
                <a:lnTo>
                  <a:pt x="7005780" y="1727200"/>
                </a:lnTo>
                <a:lnTo>
                  <a:pt x="7037105" y="1727200"/>
                </a:lnTo>
                <a:lnTo>
                  <a:pt x="7054754" y="1714500"/>
                </a:lnTo>
                <a:lnTo>
                  <a:pt x="7155053" y="1714500"/>
                </a:lnTo>
                <a:lnTo>
                  <a:pt x="7173849" y="1701800"/>
                </a:lnTo>
                <a:lnTo>
                  <a:pt x="7202043" y="1689100"/>
                </a:lnTo>
                <a:lnTo>
                  <a:pt x="7204583" y="1689100"/>
                </a:lnTo>
                <a:lnTo>
                  <a:pt x="7215758" y="1676400"/>
                </a:lnTo>
                <a:lnTo>
                  <a:pt x="7218933" y="1676400"/>
                </a:lnTo>
                <a:lnTo>
                  <a:pt x="7221220" y="1663700"/>
                </a:lnTo>
                <a:lnTo>
                  <a:pt x="7262945" y="1663700"/>
                </a:lnTo>
                <a:lnTo>
                  <a:pt x="7298356" y="1651000"/>
                </a:lnTo>
                <a:lnTo>
                  <a:pt x="7332696" y="1638300"/>
                </a:lnTo>
                <a:lnTo>
                  <a:pt x="7370191" y="1625600"/>
                </a:lnTo>
                <a:lnTo>
                  <a:pt x="7404987" y="1612900"/>
                </a:lnTo>
                <a:lnTo>
                  <a:pt x="7430341" y="1600200"/>
                </a:lnTo>
                <a:lnTo>
                  <a:pt x="7452290" y="1587500"/>
                </a:lnTo>
                <a:lnTo>
                  <a:pt x="7476871" y="1574800"/>
                </a:lnTo>
                <a:lnTo>
                  <a:pt x="7494422" y="1562100"/>
                </a:lnTo>
                <a:lnTo>
                  <a:pt x="7517177" y="1536700"/>
                </a:lnTo>
                <a:lnTo>
                  <a:pt x="7536289" y="1511300"/>
                </a:lnTo>
                <a:lnTo>
                  <a:pt x="7542910" y="1511300"/>
                </a:lnTo>
                <a:lnTo>
                  <a:pt x="7577977" y="1498600"/>
                </a:lnTo>
                <a:lnTo>
                  <a:pt x="7628795" y="1485900"/>
                </a:lnTo>
                <a:lnTo>
                  <a:pt x="7740356" y="1485900"/>
                </a:lnTo>
                <a:lnTo>
                  <a:pt x="7782433" y="1473200"/>
                </a:lnTo>
                <a:lnTo>
                  <a:pt x="7819062" y="1473200"/>
                </a:lnTo>
                <a:lnTo>
                  <a:pt x="7836408" y="1460500"/>
                </a:lnTo>
                <a:lnTo>
                  <a:pt x="7850790" y="1460500"/>
                </a:lnTo>
                <a:lnTo>
                  <a:pt x="7869340" y="1447800"/>
                </a:lnTo>
                <a:lnTo>
                  <a:pt x="7872222" y="1435100"/>
                </a:lnTo>
                <a:lnTo>
                  <a:pt x="7964805" y="1435100"/>
                </a:lnTo>
                <a:lnTo>
                  <a:pt x="7986404" y="1422400"/>
                </a:lnTo>
                <a:lnTo>
                  <a:pt x="8016922" y="1422400"/>
                </a:lnTo>
                <a:lnTo>
                  <a:pt x="8048083" y="1409700"/>
                </a:lnTo>
                <a:lnTo>
                  <a:pt x="8071611" y="1397000"/>
                </a:lnTo>
                <a:lnTo>
                  <a:pt x="8084165" y="1397000"/>
                </a:lnTo>
                <a:lnTo>
                  <a:pt x="8103076" y="1384300"/>
                </a:lnTo>
                <a:lnTo>
                  <a:pt x="8137779" y="1384300"/>
                </a:lnTo>
                <a:lnTo>
                  <a:pt x="8144962" y="1371600"/>
                </a:lnTo>
                <a:lnTo>
                  <a:pt x="8204327" y="1371600"/>
                </a:lnTo>
                <a:lnTo>
                  <a:pt x="8217269" y="1358900"/>
                </a:lnTo>
                <a:lnTo>
                  <a:pt x="8285033" y="1358900"/>
                </a:lnTo>
                <a:lnTo>
                  <a:pt x="8305339" y="1346200"/>
                </a:lnTo>
                <a:lnTo>
                  <a:pt x="8362060" y="1346200"/>
                </a:lnTo>
                <a:lnTo>
                  <a:pt x="8370254" y="1333500"/>
                </a:lnTo>
                <a:lnTo>
                  <a:pt x="8381793" y="1333500"/>
                </a:lnTo>
                <a:lnTo>
                  <a:pt x="8395690" y="1320800"/>
                </a:lnTo>
                <a:lnTo>
                  <a:pt x="8410956" y="1308100"/>
                </a:lnTo>
                <a:lnTo>
                  <a:pt x="8453677" y="1308100"/>
                </a:lnTo>
                <a:lnTo>
                  <a:pt x="8460359" y="1295400"/>
                </a:lnTo>
                <a:lnTo>
                  <a:pt x="8489451" y="1270000"/>
                </a:lnTo>
                <a:lnTo>
                  <a:pt x="8521271" y="1257300"/>
                </a:lnTo>
                <a:lnTo>
                  <a:pt x="8586089" y="1231900"/>
                </a:lnTo>
                <a:lnTo>
                  <a:pt x="8612485" y="1219200"/>
                </a:lnTo>
                <a:lnTo>
                  <a:pt x="8641131" y="1219200"/>
                </a:lnTo>
                <a:lnTo>
                  <a:pt x="8667242" y="1206500"/>
                </a:lnTo>
                <a:lnTo>
                  <a:pt x="8691530" y="1206500"/>
                </a:lnTo>
                <a:lnTo>
                  <a:pt x="8699119" y="1193800"/>
                </a:lnTo>
                <a:lnTo>
                  <a:pt x="8752332" y="1193800"/>
                </a:lnTo>
                <a:lnTo>
                  <a:pt x="8772971" y="1181100"/>
                </a:lnTo>
                <a:lnTo>
                  <a:pt x="8820965" y="1168400"/>
                </a:lnTo>
                <a:lnTo>
                  <a:pt x="8841105" y="1168400"/>
                </a:lnTo>
                <a:lnTo>
                  <a:pt x="8853598" y="1155700"/>
                </a:lnTo>
                <a:lnTo>
                  <a:pt x="8961882" y="1155700"/>
                </a:lnTo>
                <a:lnTo>
                  <a:pt x="8971407" y="1143000"/>
                </a:lnTo>
                <a:lnTo>
                  <a:pt x="9164899" y="1143000"/>
                </a:lnTo>
                <a:lnTo>
                  <a:pt x="9171908" y="1130300"/>
                </a:lnTo>
                <a:lnTo>
                  <a:pt x="9225335" y="1130300"/>
                </a:lnTo>
                <a:lnTo>
                  <a:pt x="9238234" y="1117600"/>
                </a:lnTo>
                <a:lnTo>
                  <a:pt x="9271889" y="1104900"/>
                </a:lnTo>
                <a:lnTo>
                  <a:pt x="9305163" y="1104900"/>
                </a:lnTo>
                <a:lnTo>
                  <a:pt x="9326655" y="1092200"/>
                </a:lnTo>
                <a:lnTo>
                  <a:pt x="9423066" y="1092200"/>
                </a:lnTo>
                <a:lnTo>
                  <a:pt x="9427989" y="1079500"/>
                </a:lnTo>
                <a:lnTo>
                  <a:pt x="9453151" y="1079500"/>
                </a:lnTo>
                <a:lnTo>
                  <a:pt x="9472342" y="1066800"/>
                </a:lnTo>
                <a:lnTo>
                  <a:pt x="9489890" y="1066800"/>
                </a:lnTo>
                <a:lnTo>
                  <a:pt x="9505569" y="1054100"/>
                </a:lnTo>
                <a:lnTo>
                  <a:pt x="9523654" y="1054100"/>
                </a:lnTo>
                <a:lnTo>
                  <a:pt x="9533763" y="1041400"/>
                </a:lnTo>
                <a:lnTo>
                  <a:pt x="9539478" y="1041400"/>
                </a:lnTo>
                <a:lnTo>
                  <a:pt x="9546844" y="1028700"/>
                </a:lnTo>
                <a:lnTo>
                  <a:pt x="9575141" y="1028700"/>
                </a:lnTo>
                <a:lnTo>
                  <a:pt x="9582912" y="1016000"/>
                </a:lnTo>
                <a:lnTo>
                  <a:pt x="9619116" y="1016000"/>
                </a:lnTo>
                <a:lnTo>
                  <a:pt x="9670159" y="990600"/>
                </a:lnTo>
                <a:lnTo>
                  <a:pt x="9712198" y="990600"/>
                </a:lnTo>
                <a:lnTo>
                  <a:pt x="9768586" y="952500"/>
                </a:lnTo>
                <a:lnTo>
                  <a:pt x="9843389" y="952500"/>
                </a:lnTo>
                <a:lnTo>
                  <a:pt x="9926447" y="914400"/>
                </a:lnTo>
                <a:lnTo>
                  <a:pt x="9952355" y="901700"/>
                </a:lnTo>
                <a:lnTo>
                  <a:pt x="9964606" y="889000"/>
                </a:lnTo>
                <a:lnTo>
                  <a:pt x="10000253" y="889000"/>
                </a:lnTo>
                <a:lnTo>
                  <a:pt x="10006076" y="876300"/>
                </a:lnTo>
                <a:lnTo>
                  <a:pt x="10087356" y="876300"/>
                </a:lnTo>
                <a:lnTo>
                  <a:pt x="10138878" y="863600"/>
                </a:lnTo>
                <a:lnTo>
                  <a:pt x="10177399" y="850900"/>
                </a:lnTo>
                <a:lnTo>
                  <a:pt x="12189587" y="850900"/>
                </a:lnTo>
                <a:lnTo>
                  <a:pt x="12192000" y="609600"/>
                </a:lnTo>
                <a:lnTo>
                  <a:pt x="12192000" y="0"/>
                </a:lnTo>
                <a:close/>
              </a:path>
              <a:path w="12192000" h="2286000">
                <a:moveTo>
                  <a:pt x="773150" y="2260600"/>
                </a:moveTo>
                <a:lnTo>
                  <a:pt x="745058" y="2260600"/>
                </a:lnTo>
                <a:lnTo>
                  <a:pt x="757859" y="2273300"/>
                </a:lnTo>
                <a:lnTo>
                  <a:pt x="769594" y="2273300"/>
                </a:lnTo>
                <a:lnTo>
                  <a:pt x="773150" y="2260600"/>
                </a:lnTo>
                <a:close/>
              </a:path>
              <a:path w="12192000" h="2286000">
                <a:moveTo>
                  <a:pt x="787052" y="2260600"/>
                </a:moveTo>
                <a:lnTo>
                  <a:pt x="773150" y="2260600"/>
                </a:lnTo>
                <a:lnTo>
                  <a:pt x="776439" y="2273300"/>
                </a:lnTo>
                <a:lnTo>
                  <a:pt x="781291" y="2273300"/>
                </a:lnTo>
                <a:lnTo>
                  <a:pt x="787052" y="2260600"/>
                </a:lnTo>
                <a:close/>
              </a:path>
              <a:path w="12192000" h="2286000">
                <a:moveTo>
                  <a:pt x="1020756" y="2247900"/>
                </a:moveTo>
                <a:lnTo>
                  <a:pt x="717613" y="2247900"/>
                </a:lnTo>
                <a:lnTo>
                  <a:pt x="722604" y="2260600"/>
                </a:lnTo>
                <a:lnTo>
                  <a:pt x="1018400" y="2260600"/>
                </a:lnTo>
                <a:lnTo>
                  <a:pt x="1020756" y="2247900"/>
                </a:lnTo>
                <a:close/>
              </a:path>
              <a:path w="12192000" h="2286000">
                <a:moveTo>
                  <a:pt x="1263662" y="2247900"/>
                </a:moveTo>
                <a:lnTo>
                  <a:pt x="1230864" y="2247900"/>
                </a:lnTo>
                <a:lnTo>
                  <a:pt x="1239875" y="2260600"/>
                </a:lnTo>
                <a:lnTo>
                  <a:pt x="1263662" y="2247900"/>
                </a:lnTo>
                <a:close/>
              </a:path>
              <a:path w="12192000" h="2286000">
                <a:moveTo>
                  <a:pt x="1381533" y="2247900"/>
                </a:moveTo>
                <a:lnTo>
                  <a:pt x="1279525" y="2247900"/>
                </a:lnTo>
                <a:lnTo>
                  <a:pt x="1285621" y="2260600"/>
                </a:lnTo>
                <a:lnTo>
                  <a:pt x="1375791" y="2260600"/>
                </a:lnTo>
                <a:lnTo>
                  <a:pt x="1381533" y="2247900"/>
                </a:lnTo>
                <a:close/>
              </a:path>
              <a:path w="12192000" h="2286000">
                <a:moveTo>
                  <a:pt x="1462940" y="2235200"/>
                </a:moveTo>
                <a:lnTo>
                  <a:pt x="1153718" y="2235200"/>
                </a:lnTo>
                <a:lnTo>
                  <a:pt x="1154252" y="2247900"/>
                </a:lnTo>
                <a:lnTo>
                  <a:pt x="1394400" y="2247900"/>
                </a:lnTo>
                <a:lnTo>
                  <a:pt x="1411859" y="2260600"/>
                </a:lnTo>
                <a:lnTo>
                  <a:pt x="1462940" y="2235200"/>
                </a:lnTo>
                <a:close/>
              </a:path>
              <a:path w="12192000" h="2286000">
                <a:moveTo>
                  <a:pt x="1148989" y="2235200"/>
                </a:moveTo>
                <a:lnTo>
                  <a:pt x="1133932" y="2235200"/>
                </a:lnTo>
                <a:lnTo>
                  <a:pt x="1137997" y="2247900"/>
                </a:lnTo>
                <a:lnTo>
                  <a:pt x="1143382" y="2247900"/>
                </a:lnTo>
                <a:lnTo>
                  <a:pt x="1148989" y="2235200"/>
                </a:lnTo>
                <a:close/>
              </a:path>
              <a:path w="12192000" h="2286000">
                <a:moveTo>
                  <a:pt x="2663444" y="2006600"/>
                </a:moveTo>
                <a:lnTo>
                  <a:pt x="2304288" y="2006600"/>
                </a:lnTo>
                <a:lnTo>
                  <a:pt x="2316795" y="2019300"/>
                </a:lnTo>
                <a:lnTo>
                  <a:pt x="2325957" y="2032000"/>
                </a:lnTo>
                <a:lnTo>
                  <a:pt x="2337238" y="2032000"/>
                </a:lnTo>
                <a:lnTo>
                  <a:pt x="2356104" y="2019300"/>
                </a:lnTo>
                <a:lnTo>
                  <a:pt x="2642840" y="2019300"/>
                </a:lnTo>
                <a:lnTo>
                  <a:pt x="2663444" y="2006600"/>
                </a:lnTo>
                <a:close/>
              </a:path>
              <a:path w="12192000" h="2286000">
                <a:moveTo>
                  <a:pt x="2458720" y="2019300"/>
                </a:moveTo>
                <a:lnTo>
                  <a:pt x="2383639" y="2019300"/>
                </a:lnTo>
                <a:lnTo>
                  <a:pt x="2407793" y="2032000"/>
                </a:lnTo>
                <a:lnTo>
                  <a:pt x="2431756" y="2032000"/>
                </a:lnTo>
                <a:lnTo>
                  <a:pt x="2458720" y="2019300"/>
                </a:lnTo>
                <a:close/>
              </a:path>
              <a:path w="12192000" h="2286000">
                <a:moveTo>
                  <a:pt x="2961132" y="2006600"/>
                </a:moveTo>
                <a:lnTo>
                  <a:pt x="2809271" y="2006600"/>
                </a:lnTo>
                <a:lnTo>
                  <a:pt x="2824003" y="2019300"/>
                </a:lnTo>
                <a:lnTo>
                  <a:pt x="2849493" y="2019300"/>
                </a:lnTo>
                <a:lnTo>
                  <a:pt x="2846705" y="2032000"/>
                </a:lnTo>
                <a:lnTo>
                  <a:pt x="2858008" y="2032000"/>
                </a:lnTo>
                <a:lnTo>
                  <a:pt x="2925699" y="2019300"/>
                </a:lnTo>
                <a:lnTo>
                  <a:pt x="2961132" y="2006600"/>
                </a:lnTo>
                <a:close/>
              </a:path>
              <a:path w="12192000" h="2286000">
                <a:moveTo>
                  <a:pt x="2759678" y="2006600"/>
                </a:moveTo>
                <a:lnTo>
                  <a:pt x="2663444" y="2006600"/>
                </a:lnTo>
                <a:lnTo>
                  <a:pt x="2696210" y="2019300"/>
                </a:lnTo>
                <a:lnTo>
                  <a:pt x="2749708" y="2019300"/>
                </a:lnTo>
                <a:lnTo>
                  <a:pt x="2759678" y="2006600"/>
                </a:lnTo>
                <a:close/>
              </a:path>
              <a:path w="12192000" h="2286000">
                <a:moveTo>
                  <a:pt x="3636502" y="1930400"/>
                </a:moveTo>
                <a:lnTo>
                  <a:pt x="3552063" y="1930400"/>
                </a:lnTo>
                <a:lnTo>
                  <a:pt x="3577923" y="1943100"/>
                </a:lnTo>
                <a:lnTo>
                  <a:pt x="3606736" y="1943100"/>
                </a:lnTo>
                <a:lnTo>
                  <a:pt x="3636502" y="1930400"/>
                </a:lnTo>
                <a:close/>
              </a:path>
              <a:path w="12192000" h="2286000">
                <a:moveTo>
                  <a:pt x="5149977" y="1917700"/>
                </a:moveTo>
                <a:lnTo>
                  <a:pt x="5053457" y="1917700"/>
                </a:lnTo>
                <a:lnTo>
                  <a:pt x="5094351" y="1930400"/>
                </a:lnTo>
                <a:lnTo>
                  <a:pt x="5100320" y="1930400"/>
                </a:lnTo>
                <a:lnTo>
                  <a:pt x="5149977" y="1917700"/>
                </a:lnTo>
                <a:close/>
              </a:path>
              <a:path w="12192000" h="2286000">
                <a:moveTo>
                  <a:pt x="5182997" y="1917700"/>
                </a:moveTo>
                <a:lnTo>
                  <a:pt x="5154295" y="1917700"/>
                </a:lnTo>
                <a:lnTo>
                  <a:pt x="5169535" y="1930400"/>
                </a:lnTo>
                <a:lnTo>
                  <a:pt x="5182997" y="1917700"/>
                </a:lnTo>
                <a:close/>
              </a:path>
              <a:path w="12192000" h="2286000">
                <a:moveTo>
                  <a:pt x="3916807" y="1905000"/>
                </a:moveTo>
                <a:lnTo>
                  <a:pt x="3727450" y="1905000"/>
                </a:lnTo>
                <a:lnTo>
                  <a:pt x="3733419" y="1917700"/>
                </a:lnTo>
                <a:lnTo>
                  <a:pt x="3885846" y="1917700"/>
                </a:lnTo>
                <a:lnTo>
                  <a:pt x="3916807" y="1905000"/>
                </a:lnTo>
                <a:close/>
              </a:path>
              <a:path w="12192000" h="2286000">
                <a:moveTo>
                  <a:pt x="5439410" y="1892300"/>
                </a:moveTo>
                <a:lnTo>
                  <a:pt x="4963493" y="1892300"/>
                </a:lnTo>
                <a:lnTo>
                  <a:pt x="4992751" y="1917700"/>
                </a:lnTo>
                <a:lnTo>
                  <a:pt x="5336159" y="1917700"/>
                </a:lnTo>
                <a:lnTo>
                  <a:pt x="5350002" y="1905000"/>
                </a:lnTo>
                <a:lnTo>
                  <a:pt x="5421189" y="1905000"/>
                </a:lnTo>
                <a:lnTo>
                  <a:pt x="5439410" y="1892300"/>
                </a:lnTo>
                <a:close/>
              </a:path>
              <a:path w="12192000" h="2286000">
                <a:moveTo>
                  <a:pt x="4271645" y="1892300"/>
                </a:moveTo>
                <a:lnTo>
                  <a:pt x="3974885" y="1892300"/>
                </a:lnTo>
                <a:lnTo>
                  <a:pt x="3987800" y="1905000"/>
                </a:lnTo>
                <a:lnTo>
                  <a:pt x="4223893" y="1905000"/>
                </a:lnTo>
                <a:lnTo>
                  <a:pt x="4271645" y="1892300"/>
                </a:lnTo>
                <a:close/>
              </a:path>
              <a:path w="12192000" h="2286000">
                <a:moveTo>
                  <a:pt x="5671649" y="1879600"/>
                </a:moveTo>
                <a:lnTo>
                  <a:pt x="4893818" y="1879600"/>
                </a:lnTo>
                <a:lnTo>
                  <a:pt x="4903065" y="1892300"/>
                </a:lnTo>
                <a:lnTo>
                  <a:pt x="5486019" y="1892300"/>
                </a:lnTo>
                <a:lnTo>
                  <a:pt x="5490972" y="1905000"/>
                </a:lnTo>
                <a:lnTo>
                  <a:pt x="5504815" y="1905000"/>
                </a:lnTo>
                <a:lnTo>
                  <a:pt x="5629783" y="1892300"/>
                </a:lnTo>
                <a:lnTo>
                  <a:pt x="5671649" y="1879600"/>
                </a:lnTo>
                <a:close/>
              </a:path>
              <a:path w="12192000" h="2286000">
                <a:moveTo>
                  <a:pt x="5772912" y="1866900"/>
                </a:moveTo>
                <a:lnTo>
                  <a:pt x="4856386" y="1866900"/>
                </a:lnTo>
                <a:lnTo>
                  <a:pt x="4868672" y="1879600"/>
                </a:lnTo>
                <a:lnTo>
                  <a:pt x="5736617" y="1879600"/>
                </a:lnTo>
                <a:lnTo>
                  <a:pt x="5772912" y="1866900"/>
                </a:lnTo>
                <a:close/>
              </a:path>
              <a:path w="12192000" h="2286000">
                <a:moveTo>
                  <a:pt x="4488180" y="1854200"/>
                </a:moveTo>
                <a:lnTo>
                  <a:pt x="4446524" y="1854200"/>
                </a:lnTo>
                <a:lnTo>
                  <a:pt x="4445508" y="1866900"/>
                </a:lnTo>
                <a:lnTo>
                  <a:pt x="4488180" y="1854200"/>
                </a:lnTo>
                <a:close/>
              </a:path>
              <a:path w="12192000" h="2286000">
                <a:moveTo>
                  <a:pt x="6029098" y="1828800"/>
                </a:moveTo>
                <a:lnTo>
                  <a:pt x="4598924" y="1828800"/>
                </a:lnTo>
                <a:lnTo>
                  <a:pt x="4605147" y="1841500"/>
                </a:lnTo>
                <a:lnTo>
                  <a:pt x="4632452" y="1841500"/>
                </a:lnTo>
                <a:lnTo>
                  <a:pt x="4634230" y="1854200"/>
                </a:lnTo>
                <a:lnTo>
                  <a:pt x="4660411" y="1854200"/>
                </a:lnTo>
                <a:lnTo>
                  <a:pt x="4677664" y="1866900"/>
                </a:lnTo>
                <a:lnTo>
                  <a:pt x="5867400" y="1866900"/>
                </a:lnTo>
                <a:lnTo>
                  <a:pt x="5902217" y="1854200"/>
                </a:lnTo>
                <a:lnTo>
                  <a:pt x="5961919" y="1841500"/>
                </a:lnTo>
                <a:lnTo>
                  <a:pt x="6029098" y="1828800"/>
                </a:lnTo>
                <a:close/>
              </a:path>
              <a:path w="12192000" h="2286000">
                <a:moveTo>
                  <a:pt x="4598924" y="1828800"/>
                </a:moveTo>
                <a:lnTo>
                  <a:pt x="4552650" y="1828800"/>
                </a:lnTo>
                <a:lnTo>
                  <a:pt x="4568015" y="1841500"/>
                </a:lnTo>
                <a:lnTo>
                  <a:pt x="4585880" y="1841500"/>
                </a:lnTo>
                <a:lnTo>
                  <a:pt x="4598924" y="1828800"/>
                </a:lnTo>
                <a:close/>
              </a:path>
              <a:path w="12192000" h="2286000">
                <a:moveTo>
                  <a:pt x="6469072" y="1765300"/>
                </a:moveTo>
                <a:lnTo>
                  <a:pt x="6445811" y="1765300"/>
                </a:lnTo>
                <a:lnTo>
                  <a:pt x="6459982" y="1778000"/>
                </a:lnTo>
                <a:lnTo>
                  <a:pt x="6469072" y="1765300"/>
                </a:lnTo>
                <a:close/>
              </a:path>
              <a:path w="12192000" h="2286000">
                <a:moveTo>
                  <a:pt x="6404610" y="1752600"/>
                </a:moveTo>
                <a:lnTo>
                  <a:pt x="6382639" y="1752600"/>
                </a:lnTo>
                <a:lnTo>
                  <a:pt x="6382696" y="1765300"/>
                </a:lnTo>
                <a:lnTo>
                  <a:pt x="6393908" y="1765300"/>
                </a:lnTo>
                <a:lnTo>
                  <a:pt x="6404610" y="1752600"/>
                </a:lnTo>
                <a:close/>
              </a:path>
              <a:path w="12192000" h="2286000">
                <a:moveTo>
                  <a:pt x="6519799" y="1752600"/>
                </a:moveTo>
                <a:lnTo>
                  <a:pt x="6404610" y="1752600"/>
                </a:lnTo>
                <a:lnTo>
                  <a:pt x="6411279" y="1765300"/>
                </a:lnTo>
                <a:lnTo>
                  <a:pt x="6514338" y="1765300"/>
                </a:lnTo>
                <a:lnTo>
                  <a:pt x="6519799" y="1752600"/>
                </a:lnTo>
                <a:close/>
              </a:path>
              <a:path w="12192000" h="2286000">
                <a:moveTo>
                  <a:pt x="6591238" y="1752600"/>
                </a:moveTo>
                <a:lnTo>
                  <a:pt x="6540881" y="1752600"/>
                </a:lnTo>
                <a:lnTo>
                  <a:pt x="6544183" y="1765300"/>
                </a:lnTo>
                <a:lnTo>
                  <a:pt x="6577076" y="1765300"/>
                </a:lnTo>
                <a:lnTo>
                  <a:pt x="6591238" y="1752600"/>
                </a:lnTo>
                <a:close/>
              </a:path>
              <a:path w="12192000" h="2286000">
                <a:moveTo>
                  <a:pt x="7097204" y="1714500"/>
                </a:moveTo>
                <a:lnTo>
                  <a:pt x="7071117" y="1714500"/>
                </a:lnTo>
                <a:lnTo>
                  <a:pt x="7082790" y="1727200"/>
                </a:lnTo>
                <a:lnTo>
                  <a:pt x="7091473" y="1727200"/>
                </a:lnTo>
                <a:lnTo>
                  <a:pt x="7097204" y="1714500"/>
                </a:lnTo>
                <a:close/>
              </a:path>
              <a:path w="12192000" h="2286000">
                <a:moveTo>
                  <a:pt x="7128287" y="1714500"/>
                </a:moveTo>
                <a:lnTo>
                  <a:pt x="7101220" y="1714500"/>
                </a:lnTo>
                <a:lnTo>
                  <a:pt x="7104760" y="1727200"/>
                </a:lnTo>
                <a:lnTo>
                  <a:pt x="7115321" y="1727200"/>
                </a:lnTo>
                <a:lnTo>
                  <a:pt x="7128287" y="1714500"/>
                </a:lnTo>
                <a:close/>
              </a:path>
              <a:path w="12192000" h="2286000">
                <a:moveTo>
                  <a:pt x="7813754" y="1473200"/>
                </a:moveTo>
                <a:lnTo>
                  <a:pt x="7782433" y="1473200"/>
                </a:lnTo>
                <a:lnTo>
                  <a:pt x="7806279" y="1485900"/>
                </a:lnTo>
                <a:lnTo>
                  <a:pt x="7813754" y="1473200"/>
                </a:lnTo>
                <a:close/>
              </a:path>
              <a:path w="12192000" h="2286000">
                <a:moveTo>
                  <a:pt x="7911846" y="1435100"/>
                </a:moveTo>
                <a:lnTo>
                  <a:pt x="7872222" y="1435100"/>
                </a:lnTo>
                <a:lnTo>
                  <a:pt x="7894701" y="1447800"/>
                </a:lnTo>
                <a:lnTo>
                  <a:pt x="7898765" y="1447800"/>
                </a:lnTo>
                <a:lnTo>
                  <a:pt x="7911846" y="1435100"/>
                </a:lnTo>
                <a:close/>
              </a:path>
              <a:path w="12192000" h="2286000">
                <a:moveTo>
                  <a:pt x="7957184" y="1435100"/>
                </a:moveTo>
                <a:lnTo>
                  <a:pt x="7911846" y="1435100"/>
                </a:lnTo>
                <a:lnTo>
                  <a:pt x="7919084" y="1447800"/>
                </a:lnTo>
                <a:lnTo>
                  <a:pt x="7949310" y="1447800"/>
                </a:lnTo>
                <a:lnTo>
                  <a:pt x="7957184" y="1435100"/>
                </a:lnTo>
                <a:close/>
              </a:path>
              <a:path w="12192000" h="2286000">
                <a:moveTo>
                  <a:pt x="9042169" y="1143000"/>
                </a:moveTo>
                <a:lnTo>
                  <a:pt x="8971407" y="1143000"/>
                </a:lnTo>
                <a:lnTo>
                  <a:pt x="9015730" y="1155700"/>
                </a:lnTo>
                <a:lnTo>
                  <a:pt x="9042169" y="1143000"/>
                </a:lnTo>
                <a:close/>
              </a:path>
              <a:path w="12192000" h="2286000">
                <a:moveTo>
                  <a:pt x="9137015" y="1143000"/>
                </a:moveTo>
                <a:lnTo>
                  <a:pt x="9053630" y="1143000"/>
                </a:lnTo>
                <a:lnTo>
                  <a:pt x="9064001" y="1155700"/>
                </a:lnTo>
                <a:lnTo>
                  <a:pt x="9087166" y="1155700"/>
                </a:lnTo>
                <a:lnTo>
                  <a:pt x="9137015" y="1143000"/>
                </a:lnTo>
                <a:close/>
              </a:path>
              <a:path w="12192000" h="2286000">
                <a:moveTo>
                  <a:pt x="9305163" y="1104900"/>
                </a:moveTo>
                <a:lnTo>
                  <a:pt x="9282430" y="1104900"/>
                </a:lnTo>
                <a:lnTo>
                  <a:pt x="9289288" y="1117600"/>
                </a:lnTo>
                <a:lnTo>
                  <a:pt x="9296654" y="1117600"/>
                </a:lnTo>
                <a:lnTo>
                  <a:pt x="9305163" y="1104900"/>
                </a:lnTo>
                <a:close/>
              </a:path>
              <a:path w="12192000" h="2286000">
                <a:moveTo>
                  <a:pt x="9397111" y="1092200"/>
                </a:moveTo>
                <a:lnTo>
                  <a:pt x="9326655" y="1092200"/>
                </a:lnTo>
                <a:lnTo>
                  <a:pt x="9336706" y="1104900"/>
                </a:lnTo>
                <a:lnTo>
                  <a:pt x="9353972" y="1104900"/>
                </a:lnTo>
                <a:lnTo>
                  <a:pt x="9397111" y="1092200"/>
                </a:lnTo>
                <a:close/>
              </a:path>
              <a:path w="12192000" h="2286000">
                <a:moveTo>
                  <a:pt x="9556694" y="1028700"/>
                </a:moveTo>
                <a:lnTo>
                  <a:pt x="9546844" y="1028700"/>
                </a:lnTo>
                <a:lnTo>
                  <a:pt x="9543796" y="1041400"/>
                </a:lnTo>
                <a:lnTo>
                  <a:pt x="9549638" y="1041400"/>
                </a:lnTo>
                <a:lnTo>
                  <a:pt x="9556694" y="1028700"/>
                </a:lnTo>
                <a:close/>
              </a:path>
              <a:path w="12192000" h="2286000">
                <a:moveTo>
                  <a:pt x="9776206" y="952500"/>
                </a:moveTo>
                <a:lnTo>
                  <a:pt x="9768586" y="952500"/>
                </a:lnTo>
                <a:lnTo>
                  <a:pt x="9773539" y="965200"/>
                </a:lnTo>
                <a:lnTo>
                  <a:pt x="9776206" y="952500"/>
                </a:lnTo>
                <a:close/>
              </a:path>
              <a:path w="12192000" h="2286000">
                <a:moveTo>
                  <a:pt x="9843389" y="952500"/>
                </a:moveTo>
                <a:lnTo>
                  <a:pt x="9785604" y="952500"/>
                </a:lnTo>
                <a:lnTo>
                  <a:pt x="9801860" y="965200"/>
                </a:lnTo>
                <a:lnTo>
                  <a:pt x="9830816" y="965200"/>
                </a:lnTo>
                <a:lnTo>
                  <a:pt x="9843389" y="952500"/>
                </a:lnTo>
                <a:close/>
              </a:path>
              <a:path w="12192000" h="2286000">
                <a:moveTo>
                  <a:pt x="12189587" y="850900"/>
                </a:moveTo>
                <a:lnTo>
                  <a:pt x="11237630" y="850900"/>
                </a:lnTo>
                <a:lnTo>
                  <a:pt x="11289823" y="863600"/>
                </a:lnTo>
                <a:lnTo>
                  <a:pt x="11900281" y="863600"/>
                </a:lnTo>
                <a:lnTo>
                  <a:pt x="11933816" y="876300"/>
                </a:lnTo>
                <a:lnTo>
                  <a:pt x="12033083" y="876300"/>
                </a:lnTo>
                <a:lnTo>
                  <a:pt x="12056618" y="889000"/>
                </a:lnTo>
                <a:lnTo>
                  <a:pt x="12078741" y="901700"/>
                </a:lnTo>
                <a:lnTo>
                  <a:pt x="12134467" y="901700"/>
                </a:lnTo>
                <a:lnTo>
                  <a:pt x="12163806" y="914400"/>
                </a:lnTo>
                <a:lnTo>
                  <a:pt x="12170791" y="914400"/>
                </a:lnTo>
                <a:lnTo>
                  <a:pt x="12189206" y="889000"/>
                </a:lnTo>
                <a:lnTo>
                  <a:pt x="12189587" y="850900"/>
                </a:lnTo>
                <a:close/>
              </a:path>
              <a:path w="12192000" h="2286000">
                <a:moveTo>
                  <a:pt x="11863143" y="876300"/>
                </a:moveTo>
                <a:lnTo>
                  <a:pt x="11659235" y="876300"/>
                </a:lnTo>
                <a:lnTo>
                  <a:pt x="11687121" y="901700"/>
                </a:lnTo>
                <a:lnTo>
                  <a:pt x="11836066" y="901700"/>
                </a:lnTo>
                <a:lnTo>
                  <a:pt x="11863143" y="876300"/>
                </a:lnTo>
                <a:close/>
              </a:path>
              <a:path w="12192000" h="2286000">
                <a:moveTo>
                  <a:pt x="10761797" y="876300"/>
                </a:moveTo>
                <a:lnTo>
                  <a:pt x="10666781" y="876300"/>
                </a:lnTo>
                <a:lnTo>
                  <a:pt x="10712080" y="889000"/>
                </a:lnTo>
                <a:lnTo>
                  <a:pt x="10748391" y="889000"/>
                </a:lnTo>
                <a:lnTo>
                  <a:pt x="10761797" y="876300"/>
                </a:lnTo>
                <a:close/>
              </a:path>
              <a:path w="12192000" h="2286000">
                <a:moveTo>
                  <a:pt x="11900281" y="863600"/>
                </a:moveTo>
                <a:lnTo>
                  <a:pt x="11332729" y="863600"/>
                </a:lnTo>
                <a:lnTo>
                  <a:pt x="11367897" y="876300"/>
                </a:lnTo>
                <a:lnTo>
                  <a:pt x="11427594" y="889000"/>
                </a:lnTo>
                <a:lnTo>
                  <a:pt x="11476005" y="889000"/>
                </a:lnTo>
                <a:lnTo>
                  <a:pt x="11520844" y="876300"/>
                </a:lnTo>
                <a:lnTo>
                  <a:pt x="11863143" y="876300"/>
                </a:lnTo>
                <a:lnTo>
                  <a:pt x="11900281" y="863600"/>
                </a:lnTo>
                <a:close/>
              </a:path>
              <a:path w="12192000" h="2286000">
                <a:moveTo>
                  <a:pt x="11659235" y="876300"/>
                </a:moveTo>
                <a:lnTo>
                  <a:pt x="11591708" y="876300"/>
                </a:lnTo>
                <a:lnTo>
                  <a:pt x="11611054" y="889000"/>
                </a:lnTo>
                <a:lnTo>
                  <a:pt x="11632138" y="889000"/>
                </a:lnTo>
                <a:lnTo>
                  <a:pt x="11659235" y="876300"/>
                </a:lnTo>
                <a:close/>
              </a:path>
              <a:path w="12192000" h="2286000">
                <a:moveTo>
                  <a:pt x="10814304" y="863600"/>
                </a:moveTo>
                <a:lnTo>
                  <a:pt x="10563723" y="863600"/>
                </a:lnTo>
                <a:lnTo>
                  <a:pt x="10616120" y="876300"/>
                </a:lnTo>
                <a:lnTo>
                  <a:pt x="10807041" y="876300"/>
                </a:lnTo>
                <a:lnTo>
                  <a:pt x="10814304" y="863600"/>
                </a:lnTo>
                <a:close/>
              </a:path>
              <a:path w="12192000" h="2286000">
                <a:moveTo>
                  <a:pt x="10928570" y="863600"/>
                </a:moveTo>
                <a:lnTo>
                  <a:pt x="10880151" y="863600"/>
                </a:lnTo>
                <a:lnTo>
                  <a:pt x="10893298" y="876300"/>
                </a:lnTo>
                <a:lnTo>
                  <a:pt x="10928570" y="863600"/>
                </a:lnTo>
                <a:close/>
              </a:path>
              <a:path w="12192000" h="2286000">
                <a:moveTo>
                  <a:pt x="10438036" y="850900"/>
                </a:moveTo>
                <a:lnTo>
                  <a:pt x="10213054" y="850900"/>
                </a:lnTo>
                <a:lnTo>
                  <a:pt x="10238192" y="863600"/>
                </a:lnTo>
                <a:lnTo>
                  <a:pt x="10393759" y="863600"/>
                </a:lnTo>
                <a:lnTo>
                  <a:pt x="10438036" y="850900"/>
                </a:lnTo>
                <a:close/>
              </a:path>
              <a:path w="12192000" h="2286000">
                <a:moveTo>
                  <a:pt x="11035547" y="850900"/>
                </a:moveTo>
                <a:lnTo>
                  <a:pt x="10468229" y="850900"/>
                </a:lnTo>
                <a:lnTo>
                  <a:pt x="10513217" y="863600"/>
                </a:lnTo>
                <a:lnTo>
                  <a:pt x="10982499" y="863600"/>
                </a:lnTo>
                <a:lnTo>
                  <a:pt x="11035547" y="850900"/>
                </a:lnTo>
                <a:close/>
              </a:path>
              <a:path w="12192000" h="2286000">
                <a:moveTo>
                  <a:pt x="11237630" y="850900"/>
                </a:moveTo>
                <a:lnTo>
                  <a:pt x="11035547" y="850900"/>
                </a:lnTo>
                <a:lnTo>
                  <a:pt x="11068177" y="863600"/>
                </a:lnTo>
                <a:lnTo>
                  <a:pt x="11174603" y="863600"/>
                </a:lnTo>
                <a:lnTo>
                  <a:pt x="11237630" y="8509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78110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576" y="2479680"/>
            <a:ext cx="8159877" cy="3353386"/>
          </a:xfrm>
          <a:prstGeom prst="rect">
            <a:avLst/>
          </a:prstGeom>
        </p:spPr>
        <p:txBody>
          <a:bodyPr vert="horz" wrap="square" lIns="0" tIns="63913" rIns="0" bIns="0" rtlCol="0">
            <a:spAutoFit/>
          </a:bodyPr>
          <a:lstStyle/>
          <a:p>
            <a:pPr marL="10478">
              <a:spcBef>
                <a:spcPts val="503"/>
              </a:spcBef>
            </a:pPr>
            <a:r>
              <a:rPr sz="1485" spc="-4" dirty="0">
                <a:solidFill>
                  <a:srgbClr val="252525"/>
                </a:solidFill>
                <a:latin typeface="Arial MT"/>
                <a:cs typeface="Arial MT"/>
              </a:rPr>
              <a:t>5</a:t>
            </a:r>
            <a:r>
              <a:rPr sz="1650" spc="-4" dirty="0">
                <a:solidFill>
                  <a:srgbClr val="252525"/>
                </a:solidFill>
                <a:latin typeface="Arial MT"/>
                <a:cs typeface="Arial MT"/>
              </a:rPr>
              <a:t>.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Schedule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endParaRPr sz="1650">
              <a:latin typeface="Arial MT"/>
              <a:cs typeface="Arial MT"/>
            </a:endParaRPr>
          </a:p>
          <a:p>
            <a:pPr marL="199073" indent="-188595">
              <a:spcBef>
                <a:spcPts val="425"/>
              </a:spcBef>
              <a:buChar char="•"/>
              <a:tabLst>
                <a:tab pos="198549" algn="l"/>
                <a:tab pos="19907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Schedule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monitors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controls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 project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schedule.</a:t>
            </a:r>
            <a:endParaRPr sz="1650">
              <a:latin typeface="Arial MT"/>
              <a:cs typeface="Arial MT"/>
            </a:endParaRPr>
          </a:p>
          <a:p>
            <a:pPr>
              <a:spcBef>
                <a:spcPts val="45"/>
              </a:spcBef>
              <a:buClr>
                <a:srgbClr val="252525"/>
              </a:buClr>
              <a:buFont typeface="Arial MT"/>
              <a:buChar char="•"/>
            </a:pPr>
            <a:endParaRPr sz="2434">
              <a:latin typeface="Arial MT"/>
              <a:cs typeface="Arial MT"/>
            </a:endParaRPr>
          </a:p>
          <a:p>
            <a:pPr marL="10478"/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650" spc="-6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650">
              <a:latin typeface="Arial MT"/>
              <a:cs typeface="Arial MT"/>
            </a:endParaRPr>
          </a:p>
          <a:p>
            <a:pPr>
              <a:spcBef>
                <a:spcPts val="8"/>
              </a:spcBef>
            </a:pPr>
            <a:endParaRPr sz="2104">
              <a:latin typeface="Arial MT"/>
              <a:cs typeface="Arial MT"/>
            </a:endParaRPr>
          </a:p>
          <a:p>
            <a:pPr marL="576263" lvl="1" indent="-189119"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schedule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model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data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baseline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1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Performance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measurements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8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Requested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1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650" spc="-5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1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organizational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assets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12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Activity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list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activity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attribute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endParaRPr sz="1650">
              <a:latin typeface="Arial MT"/>
              <a:cs typeface="Arial MT"/>
            </a:endParaRPr>
          </a:p>
          <a:p>
            <a:pPr marL="576263" lvl="1" indent="-189119">
              <a:spcBef>
                <a:spcPts val="21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Management</a:t>
            </a:r>
            <a:r>
              <a:rPr sz="165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Plan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5028" y="5983794"/>
            <a:ext cx="8223790" cy="731330"/>
          </a:xfrm>
          <a:custGeom>
            <a:avLst/>
            <a:gdLst/>
            <a:ahLst/>
            <a:cxnLst/>
            <a:rect l="l" t="t" r="r" b="b"/>
            <a:pathLst>
              <a:path w="9968230" h="886459">
                <a:moveTo>
                  <a:pt x="62230" y="859790"/>
                </a:moveTo>
                <a:lnTo>
                  <a:pt x="52591" y="863600"/>
                </a:lnTo>
                <a:lnTo>
                  <a:pt x="10455" y="877569"/>
                </a:lnTo>
                <a:lnTo>
                  <a:pt x="0" y="881380"/>
                </a:lnTo>
                <a:lnTo>
                  <a:pt x="5461" y="883919"/>
                </a:lnTo>
                <a:lnTo>
                  <a:pt x="16002" y="886460"/>
                </a:lnTo>
                <a:lnTo>
                  <a:pt x="9967722" y="886460"/>
                </a:lnTo>
                <a:lnTo>
                  <a:pt x="9967722" y="868680"/>
                </a:lnTo>
                <a:lnTo>
                  <a:pt x="99015" y="868680"/>
                </a:lnTo>
                <a:lnTo>
                  <a:pt x="62230" y="859790"/>
                </a:lnTo>
                <a:close/>
              </a:path>
              <a:path w="9968230" h="886459">
                <a:moveTo>
                  <a:pt x="518773" y="763270"/>
                </a:moveTo>
                <a:lnTo>
                  <a:pt x="460559" y="765810"/>
                </a:lnTo>
                <a:lnTo>
                  <a:pt x="351832" y="773430"/>
                </a:lnTo>
                <a:lnTo>
                  <a:pt x="311946" y="778510"/>
                </a:lnTo>
                <a:lnTo>
                  <a:pt x="288798" y="779780"/>
                </a:lnTo>
                <a:lnTo>
                  <a:pt x="252012" y="795020"/>
                </a:lnTo>
                <a:lnTo>
                  <a:pt x="214056" y="817880"/>
                </a:lnTo>
                <a:lnTo>
                  <a:pt x="175514" y="842010"/>
                </a:lnTo>
                <a:lnTo>
                  <a:pt x="136971" y="861060"/>
                </a:lnTo>
                <a:lnTo>
                  <a:pt x="99015" y="868680"/>
                </a:lnTo>
                <a:lnTo>
                  <a:pt x="9967722" y="868680"/>
                </a:lnTo>
                <a:lnTo>
                  <a:pt x="9967722" y="770890"/>
                </a:lnTo>
                <a:lnTo>
                  <a:pt x="616331" y="770890"/>
                </a:lnTo>
                <a:lnTo>
                  <a:pt x="572468" y="764540"/>
                </a:lnTo>
                <a:lnTo>
                  <a:pt x="518773" y="763270"/>
                </a:lnTo>
                <a:close/>
              </a:path>
              <a:path w="9968230" h="886459">
                <a:moveTo>
                  <a:pt x="683387" y="713740"/>
                </a:moveTo>
                <a:lnTo>
                  <a:pt x="688232" y="737870"/>
                </a:lnTo>
                <a:lnTo>
                  <a:pt x="666337" y="749300"/>
                </a:lnTo>
                <a:lnTo>
                  <a:pt x="636202" y="756920"/>
                </a:lnTo>
                <a:lnTo>
                  <a:pt x="616331" y="770890"/>
                </a:lnTo>
                <a:lnTo>
                  <a:pt x="9967722" y="770890"/>
                </a:lnTo>
                <a:lnTo>
                  <a:pt x="9967722" y="715010"/>
                </a:lnTo>
                <a:lnTo>
                  <a:pt x="715744" y="715010"/>
                </a:lnTo>
                <a:lnTo>
                  <a:pt x="683387" y="713740"/>
                </a:lnTo>
                <a:close/>
              </a:path>
              <a:path w="9968230" h="886459">
                <a:moveTo>
                  <a:pt x="816483" y="685800"/>
                </a:moveTo>
                <a:lnTo>
                  <a:pt x="808416" y="689610"/>
                </a:lnTo>
                <a:lnTo>
                  <a:pt x="793099" y="692150"/>
                </a:lnTo>
                <a:lnTo>
                  <a:pt x="776138" y="694690"/>
                </a:lnTo>
                <a:lnTo>
                  <a:pt x="763143" y="695960"/>
                </a:lnTo>
                <a:lnTo>
                  <a:pt x="767218" y="709930"/>
                </a:lnTo>
                <a:lnTo>
                  <a:pt x="747553" y="715010"/>
                </a:lnTo>
                <a:lnTo>
                  <a:pt x="9967722" y="715010"/>
                </a:lnTo>
                <a:lnTo>
                  <a:pt x="9967722" y="713740"/>
                </a:lnTo>
                <a:lnTo>
                  <a:pt x="1133856" y="713740"/>
                </a:lnTo>
                <a:lnTo>
                  <a:pt x="1129481" y="708660"/>
                </a:lnTo>
                <a:lnTo>
                  <a:pt x="975614" y="708660"/>
                </a:lnTo>
                <a:lnTo>
                  <a:pt x="968375" y="693420"/>
                </a:lnTo>
                <a:lnTo>
                  <a:pt x="890778" y="693420"/>
                </a:lnTo>
                <a:lnTo>
                  <a:pt x="816483" y="685800"/>
                </a:lnTo>
                <a:close/>
              </a:path>
              <a:path w="9968230" h="886459">
                <a:moveTo>
                  <a:pt x="1464183" y="668019"/>
                </a:moveTo>
                <a:lnTo>
                  <a:pt x="1432048" y="669290"/>
                </a:lnTo>
                <a:lnTo>
                  <a:pt x="1370933" y="676910"/>
                </a:lnTo>
                <a:lnTo>
                  <a:pt x="1309485" y="685800"/>
                </a:lnTo>
                <a:lnTo>
                  <a:pt x="1276350" y="689610"/>
                </a:lnTo>
                <a:lnTo>
                  <a:pt x="1133856" y="713740"/>
                </a:lnTo>
                <a:lnTo>
                  <a:pt x="9967722" y="713740"/>
                </a:lnTo>
                <a:lnTo>
                  <a:pt x="9967722" y="687070"/>
                </a:lnTo>
                <a:lnTo>
                  <a:pt x="1856739" y="687070"/>
                </a:lnTo>
                <a:lnTo>
                  <a:pt x="1846868" y="681990"/>
                </a:lnTo>
                <a:lnTo>
                  <a:pt x="1564483" y="681990"/>
                </a:lnTo>
                <a:lnTo>
                  <a:pt x="1538954" y="680719"/>
                </a:lnTo>
                <a:lnTo>
                  <a:pt x="1464183" y="668019"/>
                </a:lnTo>
                <a:close/>
              </a:path>
              <a:path w="9968230" h="886459">
                <a:moveTo>
                  <a:pt x="1062355" y="689610"/>
                </a:moveTo>
                <a:lnTo>
                  <a:pt x="1033526" y="689610"/>
                </a:lnTo>
                <a:lnTo>
                  <a:pt x="975614" y="708660"/>
                </a:lnTo>
                <a:lnTo>
                  <a:pt x="1129481" y="708660"/>
                </a:lnTo>
                <a:lnTo>
                  <a:pt x="1118545" y="695960"/>
                </a:lnTo>
                <a:lnTo>
                  <a:pt x="1080845" y="695960"/>
                </a:lnTo>
                <a:lnTo>
                  <a:pt x="1072769" y="694690"/>
                </a:lnTo>
                <a:lnTo>
                  <a:pt x="1062355" y="689610"/>
                </a:lnTo>
                <a:close/>
              </a:path>
              <a:path w="9968230" h="886459">
                <a:moveTo>
                  <a:pt x="1114171" y="690880"/>
                </a:moveTo>
                <a:lnTo>
                  <a:pt x="1101236" y="694690"/>
                </a:lnTo>
                <a:lnTo>
                  <a:pt x="1090231" y="695960"/>
                </a:lnTo>
                <a:lnTo>
                  <a:pt x="1118545" y="695960"/>
                </a:lnTo>
                <a:lnTo>
                  <a:pt x="1114171" y="690880"/>
                </a:lnTo>
                <a:close/>
              </a:path>
              <a:path w="9968230" h="886459">
                <a:moveTo>
                  <a:pt x="965962" y="688340"/>
                </a:moveTo>
                <a:lnTo>
                  <a:pt x="890778" y="693420"/>
                </a:lnTo>
                <a:lnTo>
                  <a:pt x="968375" y="693420"/>
                </a:lnTo>
                <a:lnTo>
                  <a:pt x="965962" y="688340"/>
                </a:lnTo>
                <a:close/>
              </a:path>
              <a:path w="9968230" h="886459">
                <a:moveTo>
                  <a:pt x="1913374" y="657860"/>
                </a:moveTo>
                <a:lnTo>
                  <a:pt x="1878669" y="659130"/>
                </a:lnTo>
                <a:lnTo>
                  <a:pt x="1857903" y="668019"/>
                </a:lnTo>
                <a:lnTo>
                  <a:pt x="1856739" y="687070"/>
                </a:lnTo>
                <a:lnTo>
                  <a:pt x="9967722" y="687070"/>
                </a:lnTo>
                <a:lnTo>
                  <a:pt x="9967722" y="660400"/>
                </a:lnTo>
                <a:lnTo>
                  <a:pt x="2001950" y="660400"/>
                </a:lnTo>
                <a:lnTo>
                  <a:pt x="1913374" y="657860"/>
                </a:lnTo>
                <a:close/>
              </a:path>
              <a:path w="9968230" h="886459">
                <a:moveTo>
                  <a:pt x="1770123" y="661669"/>
                </a:moveTo>
                <a:lnTo>
                  <a:pt x="1722670" y="665480"/>
                </a:lnTo>
                <a:lnTo>
                  <a:pt x="1682215" y="670560"/>
                </a:lnTo>
                <a:lnTo>
                  <a:pt x="1656080" y="670560"/>
                </a:lnTo>
                <a:lnTo>
                  <a:pt x="1599241" y="679450"/>
                </a:lnTo>
                <a:lnTo>
                  <a:pt x="1564483" y="681990"/>
                </a:lnTo>
                <a:lnTo>
                  <a:pt x="1846868" y="681990"/>
                </a:lnTo>
                <a:lnTo>
                  <a:pt x="1817254" y="666750"/>
                </a:lnTo>
                <a:lnTo>
                  <a:pt x="1770123" y="661669"/>
                </a:lnTo>
                <a:close/>
              </a:path>
              <a:path w="9968230" h="886459">
                <a:moveTo>
                  <a:pt x="2236597" y="614680"/>
                </a:moveTo>
                <a:lnTo>
                  <a:pt x="2235142" y="626110"/>
                </a:lnTo>
                <a:lnTo>
                  <a:pt x="2196385" y="632460"/>
                </a:lnTo>
                <a:lnTo>
                  <a:pt x="2143031" y="636269"/>
                </a:lnTo>
                <a:lnTo>
                  <a:pt x="2097786" y="637540"/>
                </a:lnTo>
                <a:lnTo>
                  <a:pt x="2078328" y="652780"/>
                </a:lnTo>
                <a:lnTo>
                  <a:pt x="2044495" y="659130"/>
                </a:lnTo>
                <a:lnTo>
                  <a:pt x="2001950" y="660400"/>
                </a:lnTo>
                <a:lnTo>
                  <a:pt x="9967722" y="660400"/>
                </a:lnTo>
                <a:lnTo>
                  <a:pt x="9967722" y="621030"/>
                </a:lnTo>
                <a:lnTo>
                  <a:pt x="2292879" y="621030"/>
                </a:lnTo>
                <a:lnTo>
                  <a:pt x="2236597" y="614680"/>
                </a:lnTo>
                <a:close/>
              </a:path>
              <a:path w="9968230" h="886459">
                <a:moveTo>
                  <a:pt x="2604801" y="546100"/>
                </a:moveTo>
                <a:lnTo>
                  <a:pt x="2587089" y="548640"/>
                </a:lnTo>
                <a:lnTo>
                  <a:pt x="2556256" y="574040"/>
                </a:lnTo>
                <a:lnTo>
                  <a:pt x="2497780" y="576580"/>
                </a:lnTo>
                <a:lnTo>
                  <a:pt x="2451384" y="585469"/>
                </a:lnTo>
                <a:lnTo>
                  <a:pt x="2412381" y="598169"/>
                </a:lnTo>
                <a:lnTo>
                  <a:pt x="2376086" y="609600"/>
                </a:lnTo>
                <a:lnTo>
                  <a:pt x="2337814" y="618490"/>
                </a:lnTo>
                <a:lnTo>
                  <a:pt x="2292879" y="621030"/>
                </a:lnTo>
                <a:lnTo>
                  <a:pt x="9967722" y="621030"/>
                </a:lnTo>
                <a:lnTo>
                  <a:pt x="9967722" y="561340"/>
                </a:lnTo>
                <a:lnTo>
                  <a:pt x="2682011" y="561340"/>
                </a:lnTo>
                <a:lnTo>
                  <a:pt x="2672387" y="551180"/>
                </a:lnTo>
                <a:lnTo>
                  <a:pt x="2626371" y="551180"/>
                </a:lnTo>
                <a:lnTo>
                  <a:pt x="2604801" y="546100"/>
                </a:lnTo>
                <a:close/>
              </a:path>
              <a:path w="9968230" h="886459">
                <a:moveTo>
                  <a:pt x="2754485" y="543560"/>
                </a:moveTo>
                <a:lnTo>
                  <a:pt x="2715498" y="552450"/>
                </a:lnTo>
                <a:lnTo>
                  <a:pt x="2682011" y="561340"/>
                </a:lnTo>
                <a:lnTo>
                  <a:pt x="9967722" y="561340"/>
                </a:lnTo>
                <a:lnTo>
                  <a:pt x="9967722" y="558799"/>
                </a:lnTo>
                <a:lnTo>
                  <a:pt x="2784221" y="558800"/>
                </a:lnTo>
                <a:lnTo>
                  <a:pt x="2754485" y="543560"/>
                </a:lnTo>
                <a:close/>
              </a:path>
              <a:path w="9968230" h="886459">
                <a:moveTo>
                  <a:pt x="2954782" y="496569"/>
                </a:moveTo>
                <a:lnTo>
                  <a:pt x="2912383" y="500380"/>
                </a:lnTo>
                <a:lnTo>
                  <a:pt x="2900172" y="504189"/>
                </a:lnTo>
                <a:lnTo>
                  <a:pt x="2860040" y="519430"/>
                </a:lnTo>
                <a:lnTo>
                  <a:pt x="2856738" y="532130"/>
                </a:lnTo>
                <a:lnTo>
                  <a:pt x="2827782" y="537210"/>
                </a:lnTo>
                <a:lnTo>
                  <a:pt x="2821559" y="541019"/>
                </a:lnTo>
                <a:lnTo>
                  <a:pt x="2803413" y="551180"/>
                </a:lnTo>
                <a:lnTo>
                  <a:pt x="2794001" y="554990"/>
                </a:lnTo>
                <a:lnTo>
                  <a:pt x="2784221" y="558800"/>
                </a:lnTo>
                <a:lnTo>
                  <a:pt x="9967722" y="558799"/>
                </a:lnTo>
                <a:lnTo>
                  <a:pt x="9967722" y="499109"/>
                </a:lnTo>
                <a:lnTo>
                  <a:pt x="2994539" y="499109"/>
                </a:lnTo>
                <a:lnTo>
                  <a:pt x="2954782" y="496569"/>
                </a:lnTo>
                <a:close/>
              </a:path>
              <a:path w="9968230" h="886459">
                <a:moveTo>
                  <a:pt x="2668778" y="547369"/>
                </a:moveTo>
                <a:lnTo>
                  <a:pt x="2626371" y="551180"/>
                </a:lnTo>
                <a:lnTo>
                  <a:pt x="2672387" y="551180"/>
                </a:lnTo>
                <a:lnTo>
                  <a:pt x="2668778" y="547369"/>
                </a:lnTo>
                <a:close/>
              </a:path>
              <a:path w="9968230" h="886459">
                <a:moveTo>
                  <a:pt x="3171702" y="468630"/>
                </a:moveTo>
                <a:lnTo>
                  <a:pt x="3125121" y="473709"/>
                </a:lnTo>
                <a:lnTo>
                  <a:pt x="3079924" y="482600"/>
                </a:lnTo>
                <a:lnTo>
                  <a:pt x="3036325" y="494030"/>
                </a:lnTo>
                <a:lnTo>
                  <a:pt x="2994539" y="499109"/>
                </a:lnTo>
                <a:lnTo>
                  <a:pt x="9967722" y="499109"/>
                </a:lnTo>
                <a:lnTo>
                  <a:pt x="9967722" y="476250"/>
                </a:lnTo>
                <a:lnTo>
                  <a:pt x="3256008" y="476250"/>
                </a:lnTo>
                <a:lnTo>
                  <a:pt x="3219450" y="474980"/>
                </a:lnTo>
                <a:lnTo>
                  <a:pt x="3171702" y="468630"/>
                </a:lnTo>
                <a:close/>
              </a:path>
              <a:path w="9968230" h="886459">
                <a:moveTo>
                  <a:pt x="3508502" y="417830"/>
                </a:moveTo>
                <a:lnTo>
                  <a:pt x="3504140" y="426719"/>
                </a:lnTo>
                <a:lnTo>
                  <a:pt x="3479323" y="427989"/>
                </a:lnTo>
                <a:lnTo>
                  <a:pt x="3449316" y="427989"/>
                </a:lnTo>
                <a:lnTo>
                  <a:pt x="3429381" y="436880"/>
                </a:lnTo>
                <a:lnTo>
                  <a:pt x="3420778" y="445769"/>
                </a:lnTo>
                <a:lnTo>
                  <a:pt x="3407330" y="449580"/>
                </a:lnTo>
                <a:lnTo>
                  <a:pt x="3374898" y="454659"/>
                </a:lnTo>
                <a:lnTo>
                  <a:pt x="3348269" y="464819"/>
                </a:lnTo>
                <a:lnTo>
                  <a:pt x="3303793" y="472439"/>
                </a:lnTo>
                <a:lnTo>
                  <a:pt x="3256008" y="476250"/>
                </a:lnTo>
                <a:lnTo>
                  <a:pt x="9967722" y="476250"/>
                </a:lnTo>
                <a:lnTo>
                  <a:pt x="9967722" y="420369"/>
                </a:lnTo>
                <a:lnTo>
                  <a:pt x="3547721" y="420369"/>
                </a:lnTo>
                <a:lnTo>
                  <a:pt x="3508502" y="417830"/>
                </a:lnTo>
                <a:close/>
              </a:path>
              <a:path w="9968230" h="886459">
                <a:moveTo>
                  <a:pt x="3644519" y="377189"/>
                </a:moveTo>
                <a:lnTo>
                  <a:pt x="3613015" y="391159"/>
                </a:lnTo>
                <a:lnTo>
                  <a:pt x="3581654" y="408939"/>
                </a:lnTo>
                <a:lnTo>
                  <a:pt x="3547721" y="420369"/>
                </a:lnTo>
                <a:lnTo>
                  <a:pt x="9967722" y="420369"/>
                </a:lnTo>
                <a:lnTo>
                  <a:pt x="9967722" y="379730"/>
                </a:lnTo>
                <a:lnTo>
                  <a:pt x="3679638" y="379730"/>
                </a:lnTo>
                <a:lnTo>
                  <a:pt x="3644519" y="377189"/>
                </a:lnTo>
                <a:close/>
              </a:path>
              <a:path w="9968230" h="886459">
                <a:moveTo>
                  <a:pt x="3833622" y="336550"/>
                </a:moveTo>
                <a:lnTo>
                  <a:pt x="3769356" y="350519"/>
                </a:lnTo>
                <a:lnTo>
                  <a:pt x="3719639" y="368300"/>
                </a:lnTo>
                <a:lnTo>
                  <a:pt x="3679638" y="379730"/>
                </a:lnTo>
                <a:lnTo>
                  <a:pt x="9967722" y="379730"/>
                </a:lnTo>
                <a:lnTo>
                  <a:pt x="9967722" y="358139"/>
                </a:lnTo>
                <a:lnTo>
                  <a:pt x="3927729" y="358139"/>
                </a:lnTo>
                <a:lnTo>
                  <a:pt x="3881431" y="346709"/>
                </a:lnTo>
                <a:lnTo>
                  <a:pt x="3865197" y="345439"/>
                </a:lnTo>
                <a:lnTo>
                  <a:pt x="3856702" y="345439"/>
                </a:lnTo>
                <a:lnTo>
                  <a:pt x="3833622" y="336550"/>
                </a:lnTo>
                <a:close/>
              </a:path>
              <a:path w="9968230" h="886459">
                <a:moveTo>
                  <a:pt x="4078037" y="330200"/>
                </a:moveTo>
                <a:lnTo>
                  <a:pt x="4061269" y="335280"/>
                </a:lnTo>
                <a:lnTo>
                  <a:pt x="4045168" y="342900"/>
                </a:lnTo>
                <a:lnTo>
                  <a:pt x="4026281" y="347980"/>
                </a:lnTo>
                <a:lnTo>
                  <a:pt x="3999130" y="351789"/>
                </a:lnTo>
                <a:lnTo>
                  <a:pt x="3967099" y="353059"/>
                </a:lnTo>
                <a:lnTo>
                  <a:pt x="3940020" y="355600"/>
                </a:lnTo>
                <a:lnTo>
                  <a:pt x="3927729" y="358139"/>
                </a:lnTo>
                <a:lnTo>
                  <a:pt x="9967722" y="358139"/>
                </a:lnTo>
                <a:lnTo>
                  <a:pt x="9967722" y="353059"/>
                </a:lnTo>
                <a:lnTo>
                  <a:pt x="4269445" y="353059"/>
                </a:lnTo>
                <a:lnTo>
                  <a:pt x="4215344" y="350519"/>
                </a:lnTo>
                <a:lnTo>
                  <a:pt x="4158653" y="342900"/>
                </a:lnTo>
                <a:lnTo>
                  <a:pt x="4098925" y="332739"/>
                </a:lnTo>
                <a:lnTo>
                  <a:pt x="4078037" y="330200"/>
                </a:lnTo>
                <a:close/>
              </a:path>
              <a:path w="9968230" h="886459">
                <a:moveTo>
                  <a:pt x="4699105" y="307339"/>
                </a:moveTo>
                <a:lnTo>
                  <a:pt x="4673584" y="311150"/>
                </a:lnTo>
                <a:lnTo>
                  <a:pt x="4652992" y="318769"/>
                </a:lnTo>
                <a:lnTo>
                  <a:pt x="4640580" y="331469"/>
                </a:lnTo>
                <a:lnTo>
                  <a:pt x="4594267" y="331469"/>
                </a:lnTo>
                <a:lnTo>
                  <a:pt x="4569676" y="332739"/>
                </a:lnTo>
                <a:lnTo>
                  <a:pt x="4541726" y="340359"/>
                </a:lnTo>
                <a:lnTo>
                  <a:pt x="4516405" y="345439"/>
                </a:lnTo>
                <a:lnTo>
                  <a:pt x="4468876" y="349250"/>
                </a:lnTo>
                <a:lnTo>
                  <a:pt x="4321402" y="353059"/>
                </a:lnTo>
                <a:lnTo>
                  <a:pt x="9967722" y="353059"/>
                </a:lnTo>
                <a:lnTo>
                  <a:pt x="9967722" y="308609"/>
                </a:lnTo>
                <a:lnTo>
                  <a:pt x="4726305" y="308609"/>
                </a:lnTo>
                <a:lnTo>
                  <a:pt x="4699105" y="307339"/>
                </a:lnTo>
                <a:close/>
              </a:path>
              <a:path w="9968230" h="886459">
                <a:moveTo>
                  <a:pt x="4796742" y="275589"/>
                </a:moveTo>
                <a:lnTo>
                  <a:pt x="4776755" y="285750"/>
                </a:lnTo>
                <a:lnTo>
                  <a:pt x="4758721" y="299719"/>
                </a:lnTo>
                <a:lnTo>
                  <a:pt x="4726305" y="308609"/>
                </a:lnTo>
                <a:lnTo>
                  <a:pt x="9967722" y="308609"/>
                </a:lnTo>
                <a:lnTo>
                  <a:pt x="9967722" y="280669"/>
                </a:lnTo>
                <a:lnTo>
                  <a:pt x="4835017" y="280669"/>
                </a:lnTo>
                <a:lnTo>
                  <a:pt x="4796742" y="275589"/>
                </a:lnTo>
                <a:close/>
              </a:path>
              <a:path w="9968230" h="886459">
                <a:moveTo>
                  <a:pt x="5017262" y="226059"/>
                </a:moveTo>
                <a:lnTo>
                  <a:pt x="4995164" y="226059"/>
                </a:lnTo>
                <a:lnTo>
                  <a:pt x="4977892" y="232409"/>
                </a:lnTo>
                <a:lnTo>
                  <a:pt x="4971049" y="232409"/>
                </a:lnTo>
                <a:lnTo>
                  <a:pt x="4962683" y="233679"/>
                </a:lnTo>
                <a:lnTo>
                  <a:pt x="4953317" y="234950"/>
                </a:lnTo>
                <a:lnTo>
                  <a:pt x="4943475" y="237489"/>
                </a:lnTo>
                <a:lnTo>
                  <a:pt x="4911090" y="242569"/>
                </a:lnTo>
                <a:lnTo>
                  <a:pt x="4913757" y="245109"/>
                </a:lnTo>
                <a:lnTo>
                  <a:pt x="4899203" y="254000"/>
                </a:lnTo>
                <a:lnTo>
                  <a:pt x="4868005" y="261619"/>
                </a:lnTo>
                <a:lnTo>
                  <a:pt x="4839997" y="269239"/>
                </a:lnTo>
                <a:lnTo>
                  <a:pt x="4835017" y="280669"/>
                </a:lnTo>
                <a:lnTo>
                  <a:pt x="9967722" y="280669"/>
                </a:lnTo>
                <a:lnTo>
                  <a:pt x="9967722" y="261619"/>
                </a:lnTo>
                <a:lnTo>
                  <a:pt x="5501640" y="261619"/>
                </a:lnTo>
                <a:lnTo>
                  <a:pt x="5432980" y="259079"/>
                </a:lnTo>
                <a:lnTo>
                  <a:pt x="5408739" y="255269"/>
                </a:lnTo>
                <a:lnTo>
                  <a:pt x="5299964" y="255269"/>
                </a:lnTo>
                <a:lnTo>
                  <a:pt x="5296107" y="254000"/>
                </a:lnTo>
                <a:lnTo>
                  <a:pt x="5112527" y="254000"/>
                </a:lnTo>
                <a:lnTo>
                  <a:pt x="5101907" y="248919"/>
                </a:lnTo>
                <a:lnTo>
                  <a:pt x="5085476" y="240029"/>
                </a:lnTo>
                <a:lnTo>
                  <a:pt x="5025866" y="240029"/>
                </a:lnTo>
                <a:lnTo>
                  <a:pt x="5017480" y="237489"/>
                </a:lnTo>
                <a:lnTo>
                  <a:pt x="5015738" y="233679"/>
                </a:lnTo>
                <a:lnTo>
                  <a:pt x="5017262" y="226059"/>
                </a:lnTo>
                <a:close/>
              </a:path>
              <a:path w="9968230" h="886459">
                <a:moveTo>
                  <a:pt x="5524164" y="251459"/>
                </a:moveTo>
                <a:lnTo>
                  <a:pt x="5501640" y="261619"/>
                </a:lnTo>
                <a:lnTo>
                  <a:pt x="9967722" y="261619"/>
                </a:lnTo>
                <a:lnTo>
                  <a:pt x="9967722" y="256539"/>
                </a:lnTo>
                <a:lnTo>
                  <a:pt x="7958582" y="256539"/>
                </a:lnTo>
                <a:lnTo>
                  <a:pt x="7957760" y="255269"/>
                </a:lnTo>
                <a:lnTo>
                  <a:pt x="5568309" y="255269"/>
                </a:lnTo>
                <a:lnTo>
                  <a:pt x="5542772" y="254000"/>
                </a:lnTo>
                <a:lnTo>
                  <a:pt x="5524164" y="251459"/>
                </a:lnTo>
                <a:close/>
              </a:path>
              <a:path w="9968230" h="886459">
                <a:moveTo>
                  <a:pt x="7998336" y="245109"/>
                </a:moveTo>
                <a:lnTo>
                  <a:pt x="7985347" y="247650"/>
                </a:lnTo>
                <a:lnTo>
                  <a:pt x="7970785" y="252729"/>
                </a:lnTo>
                <a:lnTo>
                  <a:pt x="7958582" y="256539"/>
                </a:lnTo>
                <a:lnTo>
                  <a:pt x="9967722" y="256539"/>
                </a:lnTo>
                <a:lnTo>
                  <a:pt x="9967722" y="250189"/>
                </a:lnTo>
                <a:lnTo>
                  <a:pt x="8005826" y="250189"/>
                </a:lnTo>
                <a:lnTo>
                  <a:pt x="7998336" y="245109"/>
                </a:lnTo>
                <a:close/>
              </a:path>
              <a:path w="9968230" h="886459">
                <a:moveTo>
                  <a:pt x="5332047" y="246379"/>
                </a:moveTo>
                <a:lnTo>
                  <a:pt x="5299964" y="255269"/>
                </a:lnTo>
                <a:lnTo>
                  <a:pt x="5408739" y="255269"/>
                </a:lnTo>
                <a:lnTo>
                  <a:pt x="5376418" y="250189"/>
                </a:lnTo>
                <a:lnTo>
                  <a:pt x="5332047" y="246379"/>
                </a:lnTo>
                <a:close/>
              </a:path>
              <a:path w="9968230" h="886459">
                <a:moveTo>
                  <a:pt x="5701623" y="227329"/>
                </a:moveTo>
                <a:lnTo>
                  <a:pt x="5683250" y="227329"/>
                </a:lnTo>
                <a:lnTo>
                  <a:pt x="5662378" y="231139"/>
                </a:lnTo>
                <a:lnTo>
                  <a:pt x="5639816" y="234950"/>
                </a:lnTo>
                <a:lnTo>
                  <a:pt x="5621063" y="238759"/>
                </a:lnTo>
                <a:lnTo>
                  <a:pt x="5611622" y="238759"/>
                </a:lnTo>
                <a:lnTo>
                  <a:pt x="5568309" y="255269"/>
                </a:lnTo>
                <a:lnTo>
                  <a:pt x="7957760" y="255269"/>
                </a:lnTo>
                <a:lnTo>
                  <a:pt x="7956938" y="254000"/>
                </a:lnTo>
                <a:lnTo>
                  <a:pt x="7870542" y="254000"/>
                </a:lnTo>
                <a:lnTo>
                  <a:pt x="7834544" y="252729"/>
                </a:lnTo>
                <a:lnTo>
                  <a:pt x="7811578" y="248919"/>
                </a:lnTo>
                <a:lnTo>
                  <a:pt x="7798067" y="243839"/>
                </a:lnTo>
                <a:lnTo>
                  <a:pt x="7793487" y="240029"/>
                </a:lnTo>
                <a:lnTo>
                  <a:pt x="7715250" y="240029"/>
                </a:lnTo>
                <a:lnTo>
                  <a:pt x="7669320" y="236219"/>
                </a:lnTo>
                <a:lnTo>
                  <a:pt x="7613579" y="232409"/>
                </a:lnTo>
                <a:lnTo>
                  <a:pt x="7523708" y="228600"/>
                </a:lnTo>
                <a:lnTo>
                  <a:pt x="5720127" y="228600"/>
                </a:lnTo>
                <a:lnTo>
                  <a:pt x="5701623" y="227329"/>
                </a:lnTo>
                <a:close/>
              </a:path>
              <a:path w="9968230" h="886459">
                <a:moveTo>
                  <a:pt x="5128387" y="232409"/>
                </a:moveTo>
                <a:lnTo>
                  <a:pt x="5124196" y="241300"/>
                </a:lnTo>
                <a:lnTo>
                  <a:pt x="5112527" y="254000"/>
                </a:lnTo>
                <a:lnTo>
                  <a:pt x="5296107" y="254000"/>
                </a:lnTo>
                <a:lnTo>
                  <a:pt x="5272968" y="246379"/>
                </a:lnTo>
                <a:lnTo>
                  <a:pt x="5262623" y="238759"/>
                </a:lnTo>
                <a:lnTo>
                  <a:pt x="5217033" y="238759"/>
                </a:lnTo>
                <a:lnTo>
                  <a:pt x="5207629" y="236219"/>
                </a:lnTo>
                <a:lnTo>
                  <a:pt x="5185997" y="234950"/>
                </a:lnTo>
                <a:lnTo>
                  <a:pt x="5150104" y="234950"/>
                </a:lnTo>
                <a:lnTo>
                  <a:pt x="5128387" y="232409"/>
                </a:lnTo>
                <a:close/>
              </a:path>
              <a:path w="9968230" h="886459">
                <a:moveTo>
                  <a:pt x="7945628" y="247650"/>
                </a:moveTo>
                <a:lnTo>
                  <a:pt x="7933578" y="247650"/>
                </a:lnTo>
                <a:lnTo>
                  <a:pt x="7923149" y="250189"/>
                </a:lnTo>
                <a:lnTo>
                  <a:pt x="7870542" y="254000"/>
                </a:lnTo>
                <a:lnTo>
                  <a:pt x="7956938" y="254000"/>
                </a:lnTo>
                <a:lnTo>
                  <a:pt x="7955295" y="251459"/>
                </a:lnTo>
                <a:lnTo>
                  <a:pt x="7945628" y="247650"/>
                </a:lnTo>
                <a:close/>
              </a:path>
              <a:path w="9968230" h="886459">
                <a:moveTo>
                  <a:pt x="8195056" y="220979"/>
                </a:moveTo>
                <a:lnTo>
                  <a:pt x="8150647" y="233679"/>
                </a:lnTo>
                <a:lnTo>
                  <a:pt x="8103917" y="242569"/>
                </a:lnTo>
                <a:lnTo>
                  <a:pt x="8055449" y="247650"/>
                </a:lnTo>
                <a:lnTo>
                  <a:pt x="8005826" y="250189"/>
                </a:lnTo>
                <a:lnTo>
                  <a:pt x="9967722" y="250189"/>
                </a:lnTo>
                <a:lnTo>
                  <a:pt x="9967722" y="224789"/>
                </a:lnTo>
                <a:lnTo>
                  <a:pt x="8256109" y="224789"/>
                </a:lnTo>
                <a:lnTo>
                  <a:pt x="8195056" y="220979"/>
                </a:lnTo>
                <a:close/>
              </a:path>
              <a:path w="9968230" h="886459">
                <a:moveTo>
                  <a:pt x="4908296" y="240029"/>
                </a:moveTo>
                <a:lnTo>
                  <a:pt x="4909185" y="242569"/>
                </a:lnTo>
                <a:lnTo>
                  <a:pt x="4911090" y="242569"/>
                </a:lnTo>
                <a:lnTo>
                  <a:pt x="4908296" y="240029"/>
                </a:lnTo>
                <a:close/>
              </a:path>
              <a:path w="9968230" h="886459">
                <a:moveTo>
                  <a:pt x="4909283" y="236502"/>
                </a:moveTo>
                <a:lnTo>
                  <a:pt x="4907026" y="238759"/>
                </a:lnTo>
                <a:lnTo>
                  <a:pt x="4908296" y="240029"/>
                </a:lnTo>
                <a:lnTo>
                  <a:pt x="4908042" y="238759"/>
                </a:lnTo>
                <a:lnTo>
                  <a:pt x="4909283" y="236502"/>
                </a:lnTo>
                <a:close/>
              </a:path>
              <a:path w="9968230" h="886459">
                <a:moveTo>
                  <a:pt x="5056378" y="238759"/>
                </a:moveTo>
                <a:lnTo>
                  <a:pt x="5039348" y="240029"/>
                </a:lnTo>
                <a:lnTo>
                  <a:pt x="5085476" y="240029"/>
                </a:lnTo>
                <a:lnTo>
                  <a:pt x="5056378" y="238759"/>
                </a:lnTo>
                <a:close/>
              </a:path>
              <a:path w="9968230" h="886459">
                <a:moveTo>
                  <a:pt x="7767034" y="227329"/>
                </a:moveTo>
                <a:lnTo>
                  <a:pt x="7747145" y="231139"/>
                </a:lnTo>
                <a:lnTo>
                  <a:pt x="7715250" y="240029"/>
                </a:lnTo>
                <a:lnTo>
                  <a:pt x="7793487" y="240029"/>
                </a:lnTo>
                <a:lnTo>
                  <a:pt x="7790434" y="237489"/>
                </a:lnTo>
                <a:lnTo>
                  <a:pt x="7785102" y="232409"/>
                </a:lnTo>
                <a:lnTo>
                  <a:pt x="7778494" y="228600"/>
                </a:lnTo>
                <a:lnTo>
                  <a:pt x="7767034" y="227329"/>
                </a:lnTo>
                <a:close/>
              </a:path>
              <a:path w="9968230" h="886459">
                <a:moveTo>
                  <a:pt x="5242456" y="229869"/>
                </a:moveTo>
                <a:lnTo>
                  <a:pt x="5217033" y="238759"/>
                </a:lnTo>
                <a:lnTo>
                  <a:pt x="5262623" y="238759"/>
                </a:lnTo>
                <a:lnTo>
                  <a:pt x="5257450" y="234950"/>
                </a:lnTo>
                <a:lnTo>
                  <a:pt x="5242456" y="229869"/>
                </a:lnTo>
                <a:close/>
              </a:path>
              <a:path w="9968230" h="886459">
                <a:moveTo>
                  <a:pt x="4910836" y="234950"/>
                </a:moveTo>
                <a:lnTo>
                  <a:pt x="4909439" y="236219"/>
                </a:lnTo>
                <a:lnTo>
                  <a:pt x="4909283" y="236502"/>
                </a:lnTo>
                <a:lnTo>
                  <a:pt x="4910836" y="234950"/>
                </a:lnTo>
                <a:close/>
              </a:path>
              <a:path w="9968230" h="886459">
                <a:moveTo>
                  <a:pt x="6143435" y="140969"/>
                </a:moveTo>
                <a:lnTo>
                  <a:pt x="6101715" y="143509"/>
                </a:lnTo>
                <a:lnTo>
                  <a:pt x="6007351" y="156209"/>
                </a:lnTo>
                <a:lnTo>
                  <a:pt x="5958770" y="163829"/>
                </a:lnTo>
                <a:lnTo>
                  <a:pt x="5909379" y="172719"/>
                </a:lnTo>
                <a:lnTo>
                  <a:pt x="5859274" y="185419"/>
                </a:lnTo>
                <a:lnTo>
                  <a:pt x="5808547" y="200659"/>
                </a:lnTo>
                <a:lnTo>
                  <a:pt x="5757291" y="220979"/>
                </a:lnTo>
                <a:lnTo>
                  <a:pt x="5738703" y="228600"/>
                </a:lnTo>
                <a:lnTo>
                  <a:pt x="7523708" y="228600"/>
                </a:lnTo>
                <a:lnTo>
                  <a:pt x="7440938" y="224789"/>
                </a:lnTo>
                <a:lnTo>
                  <a:pt x="7399401" y="219709"/>
                </a:lnTo>
                <a:lnTo>
                  <a:pt x="7365581" y="209550"/>
                </a:lnTo>
                <a:lnTo>
                  <a:pt x="7352585" y="196850"/>
                </a:lnTo>
                <a:lnTo>
                  <a:pt x="7339947" y="185419"/>
                </a:lnTo>
                <a:lnTo>
                  <a:pt x="7323573" y="181609"/>
                </a:lnTo>
                <a:lnTo>
                  <a:pt x="6605865" y="181609"/>
                </a:lnTo>
                <a:lnTo>
                  <a:pt x="6578473" y="175259"/>
                </a:lnTo>
                <a:lnTo>
                  <a:pt x="6573331" y="162559"/>
                </a:lnTo>
                <a:lnTo>
                  <a:pt x="6501802" y="157479"/>
                </a:lnTo>
                <a:lnTo>
                  <a:pt x="6453215" y="157479"/>
                </a:lnTo>
                <a:lnTo>
                  <a:pt x="6447199" y="156209"/>
                </a:lnTo>
                <a:lnTo>
                  <a:pt x="6215987" y="156209"/>
                </a:lnTo>
                <a:lnTo>
                  <a:pt x="6197389" y="154939"/>
                </a:lnTo>
                <a:lnTo>
                  <a:pt x="6168417" y="144779"/>
                </a:lnTo>
                <a:lnTo>
                  <a:pt x="6143435" y="140969"/>
                </a:lnTo>
                <a:close/>
              </a:path>
              <a:path w="9968230" h="886459">
                <a:moveTo>
                  <a:pt x="8342376" y="184150"/>
                </a:moveTo>
                <a:lnTo>
                  <a:pt x="8321982" y="191769"/>
                </a:lnTo>
                <a:lnTo>
                  <a:pt x="8308313" y="205739"/>
                </a:lnTo>
                <a:lnTo>
                  <a:pt x="8290108" y="217169"/>
                </a:lnTo>
                <a:lnTo>
                  <a:pt x="8256109" y="224789"/>
                </a:lnTo>
                <a:lnTo>
                  <a:pt x="9967722" y="224789"/>
                </a:lnTo>
                <a:lnTo>
                  <a:pt x="9967722" y="204469"/>
                </a:lnTo>
                <a:lnTo>
                  <a:pt x="8687252" y="204469"/>
                </a:lnTo>
                <a:lnTo>
                  <a:pt x="8672667" y="198119"/>
                </a:lnTo>
                <a:lnTo>
                  <a:pt x="8532622" y="198119"/>
                </a:lnTo>
                <a:lnTo>
                  <a:pt x="8476732" y="194309"/>
                </a:lnTo>
                <a:lnTo>
                  <a:pt x="8392336" y="194309"/>
                </a:lnTo>
                <a:lnTo>
                  <a:pt x="8342376" y="184150"/>
                </a:lnTo>
                <a:close/>
              </a:path>
              <a:path w="9968230" h="886459">
                <a:moveTo>
                  <a:pt x="8808339" y="166369"/>
                </a:moveTo>
                <a:lnTo>
                  <a:pt x="8764500" y="179069"/>
                </a:lnTo>
                <a:lnTo>
                  <a:pt x="8725376" y="196850"/>
                </a:lnTo>
                <a:lnTo>
                  <a:pt x="8687252" y="204469"/>
                </a:lnTo>
                <a:lnTo>
                  <a:pt x="9967722" y="204469"/>
                </a:lnTo>
                <a:lnTo>
                  <a:pt x="9967722" y="179069"/>
                </a:lnTo>
                <a:lnTo>
                  <a:pt x="9153223" y="179069"/>
                </a:lnTo>
                <a:lnTo>
                  <a:pt x="9141652" y="177800"/>
                </a:lnTo>
                <a:lnTo>
                  <a:pt x="9134825" y="175259"/>
                </a:lnTo>
                <a:lnTo>
                  <a:pt x="8946559" y="175259"/>
                </a:lnTo>
                <a:lnTo>
                  <a:pt x="8898281" y="172719"/>
                </a:lnTo>
                <a:lnTo>
                  <a:pt x="8850576" y="167639"/>
                </a:lnTo>
                <a:lnTo>
                  <a:pt x="8808339" y="166369"/>
                </a:lnTo>
                <a:close/>
              </a:path>
              <a:path w="9968230" h="886459">
                <a:moveTo>
                  <a:pt x="8646414" y="186689"/>
                </a:moveTo>
                <a:lnTo>
                  <a:pt x="8617721" y="193039"/>
                </a:lnTo>
                <a:lnTo>
                  <a:pt x="8554241" y="195579"/>
                </a:lnTo>
                <a:lnTo>
                  <a:pt x="8532622" y="198119"/>
                </a:lnTo>
                <a:lnTo>
                  <a:pt x="8672667" y="198119"/>
                </a:lnTo>
                <a:lnTo>
                  <a:pt x="8646414" y="186689"/>
                </a:lnTo>
                <a:close/>
              </a:path>
              <a:path w="9968230" h="886459">
                <a:moveTo>
                  <a:pt x="6649553" y="170179"/>
                </a:moveTo>
                <a:lnTo>
                  <a:pt x="6627780" y="175259"/>
                </a:lnTo>
                <a:lnTo>
                  <a:pt x="6605865" y="181609"/>
                </a:lnTo>
                <a:lnTo>
                  <a:pt x="7323573" y="181609"/>
                </a:lnTo>
                <a:lnTo>
                  <a:pt x="7307199" y="177800"/>
                </a:lnTo>
                <a:lnTo>
                  <a:pt x="7252974" y="175259"/>
                </a:lnTo>
                <a:lnTo>
                  <a:pt x="7240117" y="173989"/>
                </a:lnTo>
                <a:lnTo>
                  <a:pt x="6676517" y="173989"/>
                </a:lnTo>
                <a:lnTo>
                  <a:pt x="6649553" y="170179"/>
                </a:lnTo>
                <a:close/>
              </a:path>
              <a:path w="9968230" h="886459">
                <a:moveTo>
                  <a:pt x="9460374" y="76200"/>
                </a:moveTo>
                <a:lnTo>
                  <a:pt x="9436354" y="88900"/>
                </a:lnTo>
                <a:lnTo>
                  <a:pt x="9428763" y="114300"/>
                </a:lnTo>
                <a:lnTo>
                  <a:pt x="9397880" y="124459"/>
                </a:lnTo>
                <a:lnTo>
                  <a:pt x="9353024" y="128269"/>
                </a:lnTo>
                <a:lnTo>
                  <a:pt x="9303518" y="130809"/>
                </a:lnTo>
                <a:lnTo>
                  <a:pt x="9258681" y="138429"/>
                </a:lnTo>
                <a:lnTo>
                  <a:pt x="9250602" y="151129"/>
                </a:lnTo>
                <a:lnTo>
                  <a:pt x="9224260" y="154939"/>
                </a:lnTo>
                <a:lnTo>
                  <a:pt x="9195468" y="154939"/>
                </a:lnTo>
                <a:lnTo>
                  <a:pt x="9180038" y="157479"/>
                </a:lnTo>
                <a:lnTo>
                  <a:pt x="9193784" y="167639"/>
                </a:lnTo>
                <a:lnTo>
                  <a:pt x="9168628" y="176529"/>
                </a:lnTo>
                <a:lnTo>
                  <a:pt x="9153223" y="179069"/>
                </a:lnTo>
                <a:lnTo>
                  <a:pt x="9967722" y="179069"/>
                </a:lnTo>
                <a:lnTo>
                  <a:pt x="9967722" y="82550"/>
                </a:lnTo>
                <a:lnTo>
                  <a:pt x="9528276" y="82550"/>
                </a:lnTo>
                <a:lnTo>
                  <a:pt x="9496123" y="80009"/>
                </a:lnTo>
                <a:lnTo>
                  <a:pt x="9460374" y="76200"/>
                </a:lnTo>
                <a:close/>
              </a:path>
              <a:path w="9968230" h="886459">
                <a:moveTo>
                  <a:pt x="9025255" y="149859"/>
                </a:moveTo>
                <a:lnTo>
                  <a:pt x="8990515" y="170179"/>
                </a:lnTo>
                <a:lnTo>
                  <a:pt x="8946559" y="175259"/>
                </a:lnTo>
                <a:lnTo>
                  <a:pt x="9134825" y="175259"/>
                </a:lnTo>
                <a:lnTo>
                  <a:pt x="9127998" y="172719"/>
                </a:lnTo>
                <a:lnTo>
                  <a:pt x="9093531" y="171450"/>
                </a:lnTo>
                <a:lnTo>
                  <a:pt x="9067625" y="165100"/>
                </a:lnTo>
                <a:lnTo>
                  <a:pt x="9046219" y="156209"/>
                </a:lnTo>
                <a:lnTo>
                  <a:pt x="9025255" y="149859"/>
                </a:lnTo>
                <a:close/>
              </a:path>
              <a:path w="9968230" h="886459">
                <a:moveTo>
                  <a:pt x="6824221" y="138429"/>
                </a:moveTo>
                <a:lnTo>
                  <a:pt x="6805961" y="139700"/>
                </a:lnTo>
                <a:lnTo>
                  <a:pt x="6786701" y="151129"/>
                </a:lnTo>
                <a:lnTo>
                  <a:pt x="6753606" y="158750"/>
                </a:lnTo>
                <a:lnTo>
                  <a:pt x="6727451" y="163829"/>
                </a:lnTo>
                <a:lnTo>
                  <a:pt x="6713632" y="168909"/>
                </a:lnTo>
                <a:lnTo>
                  <a:pt x="6700527" y="172719"/>
                </a:lnTo>
                <a:lnTo>
                  <a:pt x="6676517" y="173989"/>
                </a:lnTo>
                <a:lnTo>
                  <a:pt x="7240117" y="173989"/>
                </a:lnTo>
                <a:lnTo>
                  <a:pt x="7201547" y="170179"/>
                </a:lnTo>
                <a:lnTo>
                  <a:pt x="7168514" y="167639"/>
                </a:lnTo>
                <a:lnTo>
                  <a:pt x="7054850" y="167639"/>
                </a:lnTo>
                <a:lnTo>
                  <a:pt x="7051148" y="166369"/>
                </a:lnTo>
                <a:lnTo>
                  <a:pt x="6962775" y="166369"/>
                </a:lnTo>
                <a:lnTo>
                  <a:pt x="6926929" y="161289"/>
                </a:lnTo>
                <a:lnTo>
                  <a:pt x="6854317" y="161289"/>
                </a:lnTo>
                <a:lnTo>
                  <a:pt x="6824221" y="138429"/>
                </a:lnTo>
                <a:close/>
              </a:path>
              <a:path w="9968230" h="886459">
                <a:moveTo>
                  <a:pt x="7103405" y="165100"/>
                </a:moveTo>
                <a:lnTo>
                  <a:pt x="7054850" y="167639"/>
                </a:lnTo>
                <a:lnTo>
                  <a:pt x="7168514" y="167639"/>
                </a:lnTo>
                <a:lnTo>
                  <a:pt x="7151997" y="166369"/>
                </a:lnTo>
                <a:lnTo>
                  <a:pt x="7103405" y="165100"/>
                </a:lnTo>
                <a:close/>
              </a:path>
              <a:path w="9968230" h="886459">
                <a:moveTo>
                  <a:pt x="7010146" y="156209"/>
                </a:moveTo>
                <a:lnTo>
                  <a:pt x="6986984" y="157479"/>
                </a:lnTo>
                <a:lnTo>
                  <a:pt x="6962775" y="166369"/>
                </a:lnTo>
                <a:lnTo>
                  <a:pt x="7051148" y="166369"/>
                </a:lnTo>
                <a:lnTo>
                  <a:pt x="7032640" y="160019"/>
                </a:lnTo>
                <a:lnTo>
                  <a:pt x="7010146" y="156209"/>
                </a:lnTo>
                <a:close/>
              </a:path>
              <a:path w="9968230" h="886459">
                <a:moveTo>
                  <a:pt x="6884265" y="153669"/>
                </a:moveTo>
                <a:lnTo>
                  <a:pt x="6854317" y="161289"/>
                </a:lnTo>
                <a:lnTo>
                  <a:pt x="6926929" y="161289"/>
                </a:lnTo>
                <a:lnTo>
                  <a:pt x="6917967" y="160019"/>
                </a:lnTo>
                <a:lnTo>
                  <a:pt x="6898640" y="154939"/>
                </a:lnTo>
                <a:lnTo>
                  <a:pt x="6884265" y="153669"/>
                </a:lnTo>
                <a:close/>
              </a:path>
              <a:path w="9968230" h="886459">
                <a:moveTo>
                  <a:pt x="6487160" y="147319"/>
                </a:moveTo>
                <a:lnTo>
                  <a:pt x="6453215" y="157479"/>
                </a:lnTo>
                <a:lnTo>
                  <a:pt x="6501802" y="157479"/>
                </a:lnTo>
                <a:lnTo>
                  <a:pt x="6487160" y="147319"/>
                </a:lnTo>
                <a:close/>
              </a:path>
              <a:path w="9968230" h="886459">
                <a:moveTo>
                  <a:pt x="6297930" y="133350"/>
                </a:moveTo>
                <a:lnTo>
                  <a:pt x="6247065" y="149859"/>
                </a:lnTo>
                <a:lnTo>
                  <a:pt x="6215987" y="156209"/>
                </a:lnTo>
                <a:lnTo>
                  <a:pt x="6447199" y="156209"/>
                </a:lnTo>
                <a:lnTo>
                  <a:pt x="6429152" y="152400"/>
                </a:lnTo>
                <a:lnTo>
                  <a:pt x="6415440" y="146050"/>
                </a:lnTo>
                <a:lnTo>
                  <a:pt x="6328727" y="146050"/>
                </a:lnTo>
                <a:lnTo>
                  <a:pt x="6312733" y="142239"/>
                </a:lnTo>
                <a:lnTo>
                  <a:pt x="6297930" y="133350"/>
                </a:lnTo>
                <a:close/>
              </a:path>
              <a:path w="9968230" h="886459">
                <a:moveTo>
                  <a:pt x="6368669" y="138429"/>
                </a:moveTo>
                <a:lnTo>
                  <a:pt x="6347007" y="144779"/>
                </a:lnTo>
                <a:lnTo>
                  <a:pt x="6328727" y="146050"/>
                </a:lnTo>
                <a:lnTo>
                  <a:pt x="6415440" y="146050"/>
                </a:lnTo>
                <a:lnTo>
                  <a:pt x="6404471" y="140969"/>
                </a:lnTo>
                <a:lnTo>
                  <a:pt x="6368669" y="138429"/>
                </a:lnTo>
                <a:close/>
              </a:path>
              <a:path w="9968230" h="886459">
                <a:moveTo>
                  <a:pt x="9541510" y="68579"/>
                </a:moveTo>
                <a:lnTo>
                  <a:pt x="9528276" y="82550"/>
                </a:lnTo>
                <a:lnTo>
                  <a:pt x="9967722" y="82550"/>
                </a:lnTo>
                <a:lnTo>
                  <a:pt x="9967722" y="74929"/>
                </a:lnTo>
                <a:lnTo>
                  <a:pt x="9575170" y="74929"/>
                </a:lnTo>
                <a:lnTo>
                  <a:pt x="9541510" y="68579"/>
                </a:lnTo>
                <a:close/>
              </a:path>
              <a:path w="9968230" h="886459">
                <a:moveTo>
                  <a:pt x="9726676" y="38100"/>
                </a:moveTo>
                <a:lnTo>
                  <a:pt x="9715845" y="41909"/>
                </a:lnTo>
                <a:lnTo>
                  <a:pt x="9706991" y="50800"/>
                </a:lnTo>
                <a:lnTo>
                  <a:pt x="9660542" y="57150"/>
                </a:lnTo>
                <a:lnTo>
                  <a:pt x="9615725" y="68579"/>
                </a:lnTo>
                <a:lnTo>
                  <a:pt x="9575170" y="74929"/>
                </a:lnTo>
                <a:lnTo>
                  <a:pt x="9967722" y="74929"/>
                </a:lnTo>
                <a:lnTo>
                  <a:pt x="9967722" y="43179"/>
                </a:lnTo>
                <a:lnTo>
                  <a:pt x="9757029" y="43179"/>
                </a:lnTo>
                <a:lnTo>
                  <a:pt x="9740173" y="39369"/>
                </a:lnTo>
                <a:lnTo>
                  <a:pt x="9726676" y="38100"/>
                </a:lnTo>
                <a:close/>
              </a:path>
              <a:path w="9968230" h="886459">
                <a:moveTo>
                  <a:pt x="9967722" y="0"/>
                </a:moveTo>
                <a:lnTo>
                  <a:pt x="9873869" y="29209"/>
                </a:lnTo>
                <a:lnTo>
                  <a:pt x="9843968" y="35559"/>
                </a:lnTo>
                <a:lnTo>
                  <a:pt x="9814401" y="40640"/>
                </a:lnTo>
                <a:lnTo>
                  <a:pt x="9785357" y="43179"/>
                </a:lnTo>
                <a:lnTo>
                  <a:pt x="9967722" y="43179"/>
                </a:lnTo>
                <a:lnTo>
                  <a:pt x="9967722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6DB91C-9549-469B-9CFC-E322AA347D83}"/>
                  </a:ext>
                </a:extLst>
              </p14:cNvPr>
              <p14:cNvContentPartPr/>
              <p14:nvPr/>
            </p14:nvContentPartPr>
            <p14:xfrm>
              <a:off x="1912680" y="4039200"/>
              <a:ext cx="7042320" cy="179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6DB91C-9549-469B-9CFC-E322AA347D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3320" y="4029840"/>
                <a:ext cx="7061040" cy="181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4819"/>
            <a:ext cx="10058400" cy="1885950"/>
          </a:xfrm>
          <a:custGeom>
            <a:avLst/>
            <a:gdLst/>
            <a:ahLst/>
            <a:cxnLst/>
            <a:rect l="l" t="t" r="r" b="b"/>
            <a:pathLst>
              <a:path w="12192000" h="2286000">
                <a:moveTo>
                  <a:pt x="12192000" y="0"/>
                </a:moveTo>
                <a:lnTo>
                  <a:pt x="0" y="0"/>
                </a:lnTo>
                <a:lnTo>
                  <a:pt x="0" y="2133600"/>
                </a:lnTo>
                <a:lnTo>
                  <a:pt x="56191" y="2146300"/>
                </a:lnTo>
                <a:lnTo>
                  <a:pt x="68207" y="2159000"/>
                </a:lnTo>
                <a:lnTo>
                  <a:pt x="78913" y="2159000"/>
                </a:lnTo>
                <a:lnTo>
                  <a:pt x="88837" y="2171700"/>
                </a:lnTo>
                <a:lnTo>
                  <a:pt x="98512" y="2171700"/>
                </a:lnTo>
                <a:lnTo>
                  <a:pt x="123578" y="2184400"/>
                </a:lnTo>
                <a:lnTo>
                  <a:pt x="210541" y="2209800"/>
                </a:lnTo>
                <a:lnTo>
                  <a:pt x="281559" y="2235200"/>
                </a:lnTo>
                <a:lnTo>
                  <a:pt x="305211" y="2247900"/>
                </a:lnTo>
                <a:lnTo>
                  <a:pt x="384586" y="2273300"/>
                </a:lnTo>
                <a:lnTo>
                  <a:pt x="471331" y="2273300"/>
                </a:lnTo>
                <a:lnTo>
                  <a:pt x="503500" y="2286000"/>
                </a:lnTo>
                <a:lnTo>
                  <a:pt x="583552" y="2286000"/>
                </a:lnTo>
                <a:lnTo>
                  <a:pt x="638276" y="2273300"/>
                </a:lnTo>
                <a:lnTo>
                  <a:pt x="660958" y="2260600"/>
                </a:lnTo>
                <a:lnTo>
                  <a:pt x="703287" y="2260600"/>
                </a:lnTo>
                <a:lnTo>
                  <a:pt x="717613" y="2247900"/>
                </a:lnTo>
                <a:lnTo>
                  <a:pt x="1091961" y="2247900"/>
                </a:lnTo>
                <a:lnTo>
                  <a:pt x="1112444" y="2235200"/>
                </a:lnTo>
                <a:lnTo>
                  <a:pt x="1462940" y="2235200"/>
                </a:lnTo>
                <a:lnTo>
                  <a:pt x="1571771" y="2209800"/>
                </a:lnTo>
                <a:lnTo>
                  <a:pt x="1616710" y="2197100"/>
                </a:lnTo>
                <a:lnTo>
                  <a:pt x="1652801" y="2184400"/>
                </a:lnTo>
                <a:lnTo>
                  <a:pt x="1682845" y="2171700"/>
                </a:lnTo>
                <a:lnTo>
                  <a:pt x="1710364" y="2159000"/>
                </a:lnTo>
                <a:lnTo>
                  <a:pt x="1738883" y="2146300"/>
                </a:lnTo>
                <a:lnTo>
                  <a:pt x="1777430" y="2133600"/>
                </a:lnTo>
                <a:lnTo>
                  <a:pt x="1806559" y="2120900"/>
                </a:lnTo>
                <a:lnTo>
                  <a:pt x="1858137" y="2120900"/>
                </a:lnTo>
                <a:lnTo>
                  <a:pt x="1889367" y="2108200"/>
                </a:lnTo>
                <a:lnTo>
                  <a:pt x="1907667" y="2095500"/>
                </a:lnTo>
                <a:lnTo>
                  <a:pt x="1957197" y="2095500"/>
                </a:lnTo>
                <a:lnTo>
                  <a:pt x="1968003" y="2082800"/>
                </a:lnTo>
                <a:lnTo>
                  <a:pt x="2011810" y="2082800"/>
                </a:lnTo>
                <a:lnTo>
                  <a:pt x="2023618" y="2070100"/>
                </a:lnTo>
                <a:lnTo>
                  <a:pt x="2039620" y="2070100"/>
                </a:lnTo>
                <a:lnTo>
                  <a:pt x="2071877" y="2057400"/>
                </a:lnTo>
                <a:lnTo>
                  <a:pt x="2094102" y="2044700"/>
                </a:lnTo>
                <a:lnTo>
                  <a:pt x="2099183" y="2044700"/>
                </a:lnTo>
                <a:lnTo>
                  <a:pt x="2135251" y="2032000"/>
                </a:lnTo>
                <a:lnTo>
                  <a:pt x="2225294" y="2032000"/>
                </a:lnTo>
                <a:lnTo>
                  <a:pt x="2269617" y="2019300"/>
                </a:lnTo>
                <a:lnTo>
                  <a:pt x="2283587" y="2019300"/>
                </a:lnTo>
                <a:lnTo>
                  <a:pt x="2298319" y="2006600"/>
                </a:lnTo>
                <a:lnTo>
                  <a:pt x="2979166" y="2006600"/>
                </a:lnTo>
                <a:lnTo>
                  <a:pt x="2984373" y="1993900"/>
                </a:lnTo>
                <a:lnTo>
                  <a:pt x="3106928" y="1993900"/>
                </a:lnTo>
                <a:lnTo>
                  <a:pt x="3141551" y="1968500"/>
                </a:lnTo>
                <a:lnTo>
                  <a:pt x="3181604" y="1955800"/>
                </a:lnTo>
                <a:lnTo>
                  <a:pt x="3264280" y="1955800"/>
                </a:lnTo>
                <a:lnTo>
                  <a:pt x="3291466" y="1943100"/>
                </a:lnTo>
                <a:lnTo>
                  <a:pt x="3472497" y="1943100"/>
                </a:lnTo>
                <a:lnTo>
                  <a:pt x="3511958" y="1930400"/>
                </a:lnTo>
                <a:lnTo>
                  <a:pt x="3665220" y="1930400"/>
                </a:lnTo>
                <a:lnTo>
                  <a:pt x="3669389" y="1917700"/>
                </a:lnTo>
                <a:lnTo>
                  <a:pt x="3703492" y="1917700"/>
                </a:lnTo>
                <a:lnTo>
                  <a:pt x="3714877" y="1905000"/>
                </a:lnTo>
                <a:lnTo>
                  <a:pt x="3932864" y="1905000"/>
                </a:lnTo>
                <a:lnTo>
                  <a:pt x="3954398" y="1892300"/>
                </a:lnTo>
                <a:lnTo>
                  <a:pt x="4305173" y="1892300"/>
                </a:lnTo>
                <a:lnTo>
                  <a:pt x="4365371" y="1866900"/>
                </a:lnTo>
                <a:lnTo>
                  <a:pt x="4446524" y="1854200"/>
                </a:lnTo>
                <a:lnTo>
                  <a:pt x="4488180" y="1854200"/>
                </a:lnTo>
                <a:lnTo>
                  <a:pt x="4500626" y="1841500"/>
                </a:lnTo>
                <a:lnTo>
                  <a:pt x="4547108" y="1841500"/>
                </a:lnTo>
                <a:lnTo>
                  <a:pt x="4552650" y="1828800"/>
                </a:lnTo>
                <a:lnTo>
                  <a:pt x="6029098" y="1828800"/>
                </a:lnTo>
                <a:lnTo>
                  <a:pt x="6086348" y="1816100"/>
                </a:lnTo>
                <a:lnTo>
                  <a:pt x="6127230" y="1803400"/>
                </a:lnTo>
                <a:lnTo>
                  <a:pt x="6165850" y="1803400"/>
                </a:lnTo>
                <a:lnTo>
                  <a:pt x="6204184" y="1790700"/>
                </a:lnTo>
                <a:lnTo>
                  <a:pt x="6255385" y="1790700"/>
                </a:lnTo>
                <a:lnTo>
                  <a:pt x="6269736" y="1778000"/>
                </a:lnTo>
                <a:lnTo>
                  <a:pt x="6369812" y="1752600"/>
                </a:lnTo>
                <a:lnTo>
                  <a:pt x="6730793" y="1752600"/>
                </a:lnTo>
                <a:lnTo>
                  <a:pt x="6757251" y="1739900"/>
                </a:lnTo>
                <a:lnTo>
                  <a:pt x="6997483" y="1739900"/>
                </a:lnTo>
                <a:lnTo>
                  <a:pt x="7005780" y="1727200"/>
                </a:lnTo>
                <a:lnTo>
                  <a:pt x="7037105" y="1727200"/>
                </a:lnTo>
                <a:lnTo>
                  <a:pt x="7054754" y="1714500"/>
                </a:lnTo>
                <a:lnTo>
                  <a:pt x="7155053" y="1714500"/>
                </a:lnTo>
                <a:lnTo>
                  <a:pt x="7173849" y="1701800"/>
                </a:lnTo>
                <a:lnTo>
                  <a:pt x="7202043" y="1689100"/>
                </a:lnTo>
                <a:lnTo>
                  <a:pt x="7204583" y="1689100"/>
                </a:lnTo>
                <a:lnTo>
                  <a:pt x="7215758" y="1676400"/>
                </a:lnTo>
                <a:lnTo>
                  <a:pt x="7218933" y="1676400"/>
                </a:lnTo>
                <a:lnTo>
                  <a:pt x="7221220" y="1663700"/>
                </a:lnTo>
                <a:lnTo>
                  <a:pt x="7262945" y="1663700"/>
                </a:lnTo>
                <a:lnTo>
                  <a:pt x="7298356" y="1651000"/>
                </a:lnTo>
                <a:lnTo>
                  <a:pt x="7332696" y="1638300"/>
                </a:lnTo>
                <a:lnTo>
                  <a:pt x="7370191" y="1625600"/>
                </a:lnTo>
                <a:lnTo>
                  <a:pt x="7404987" y="1612900"/>
                </a:lnTo>
                <a:lnTo>
                  <a:pt x="7430341" y="1600200"/>
                </a:lnTo>
                <a:lnTo>
                  <a:pt x="7452290" y="1587500"/>
                </a:lnTo>
                <a:lnTo>
                  <a:pt x="7476871" y="1574800"/>
                </a:lnTo>
                <a:lnTo>
                  <a:pt x="7494422" y="1562100"/>
                </a:lnTo>
                <a:lnTo>
                  <a:pt x="7517177" y="1536700"/>
                </a:lnTo>
                <a:lnTo>
                  <a:pt x="7536289" y="1511300"/>
                </a:lnTo>
                <a:lnTo>
                  <a:pt x="7542910" y="1511300"/>
                </a:lnTo>
                <a:lnTo>
                  <a:pt x="7577977" y="1498600"/>
                </a:lnTo>
                <a:lnTo>
                  <a:pt x="7628795" y="1485900"/>
                </a:lnTo>
                <a:lnTo>
                  <a:pt x="7740356" y="1485900"/>
                </a:lnTo>
                <a:lnTo>
                  <a:pt x="7782433" y="1473200"/>
                </a:lnTo>
                <a:lnTo>
                  <a:pt x="7819062" y="1473200"/>
                </a:lnTo>
                <a:lnTo>
                  <a:pt x="7836408" y="1460500"/>
                </a:lnTo>
                <a:lnTo>
                  <a:pt x="7850790" y="1460500"/>
                </a:lnTo>
                <a:lnTo>
                  <a:pt x="7869340" y="1447800"/>
                </a:lnTo>
                <a:lnTo>
                  <a:pt x="7872222" y="1435100"/>
                </a:lnTo>
                <a:lnTo>
                  <a:pt x="7964805" y="1435100"/>
                </a:lnTo>
                <a:lnTo>
                  <a:pt x="7986404" y="1422400"/>
                </a:lnTo>
                <a:lnTo>
                  <a:pt x="8016922" y="1422400"/>
                </a:lnTo>
                <a:lnTo>
                  <a:pt x="8048083" y="1409700"/>
                </a:lnTo>
                <a:lnTo>
                  <a:pt x="8071611" y="1397000"/>
                </a:lnTo>
                <a:lnTo>
                  <a:pt x="8084165" y="1397000"/>
                </a:lnTo>
                <a:lnTo>
                  <a:pt x="8103076" y="1384300"/>
                </a:lnTo>
                <a:lnTo>
                  <a:pt x="8137779" y="1384300"/>
                </a:lnTo>
                <a:lnTo>
                  <a:pt x="8144962" y="1371600"/>
                </a:lnTo>
                <a:lnTo>
                  <a:pt x="8204327" y="1371600"/>
                </a:lnTo>
                <a:lnTo>
                  <a:pt x="8217269" y="1358900"/>
                </a:lnTo>
                <a:lnTo>
                  <a:pt x="8285033" y="1358900"/>
                </a:lnTo>
                <a:lnTo>
                  <a:pt x="8305339" y="1346200"/>
                </a:lnTo>
                <a:lnTo>
                  <a:pt x="8362060" y="1346200"/>
                </a:lnTo>
                <a:lnTo>
                  <a:pt x="8370254" y="1333500"/>
                </a:lnTo>
                <a:lnTo>
                  <a:pt x="8381793" y="1333500"/>
                </a:lnTo>
                <a:lnTo>
                  <a:pt x="8395690" y="1320800"/>
                </a:lnTo>
                <a:lnTo>
                  <a:pt x="8410956" y="1308100"/>
                </a:lnTo>
                <a:lnTo>
                  <a:pt x="8453677" y="1308100"/>
                </a:lnTo>
                <a:lnTo>
                  <a:pt x="8460359" y="1295400"/>
                </a:lnTo>
                <a:lnTo>
                  <a:pt x="8489451" y="1270000"/>
                </a:lnTo>
                <a:lnTo>
                  <a:pt x="8521271" y="1257300"/>
                </a:lnTo>
                <a:lnTo>
                  <a:pt x="8586089" y="1231900"/>
                </a:lnTo>
                <a:lnTo>
                  <a:pt x="8612485" y="1219200"/>
                </a:lnTo>
                <a:lnTo>
                  <a:pt x="8641131" y="1219200"/>
                </a:lnTo>
                <a:lnTo>
                  <a:pt x="8667242" y="1206500"/>
                </a:lnTo>
                <a:lnTo>
                  <a:pt x="8691530" y="1206500"/>
                </a:lnTo>
                <a:lnTo>
                  <a:pt x="8699119" y="1193800"/>
                </a:lnTo>
                <a:lnTo>
                  <a:pt x="8752332" y="1193800"/>
                </a:lnTo>
                <a:lnTo>
                  <a:pt x="8772971" y="1181100"/>
                </a:lnTo>
                <a:lnTo>
                  <a:pt x="8820965" y="1168400"/>
                </a:lnTo>
                <a:lnTo>
                  <a:pt x="8841105" y="1168400"/>
                </a:lnTo>
                <a:lnTo>
                  <a:pt x="8853598" y="1155700"/>
                </a:lnTo>
                <a:lnTo>
                  <a:pt x="8961882" y="1155700"/>
                </a:lnTo>
                <a:lnTo>
                  <a:pt x="8971407" y="1143000"/>
                </a:lnTo>
                <a:lnTo>
                  <a:pt x="9164899" y="1143000"/>
                </a:lnTo>
                <a:lnTo>
                  <a:pt x="9171908" y="1130300"/>
                </a:lnTo>
                <a:lnTo>
                  <a:pt x="9225335" y="1130300"/>
                </a:lnTo>
                <a:lnTo>
                  <a:pt x="9238234" y="1117600"/>
                </a:lnTo>
                <a:lnTo>
                  <a:pt x="9271889" y="1104900"/>
                </a:lnTo>
                <a:lnTo>
                  <a:pt x="9305163" y="1104900"/>
                </a:lnTo>
                <a:lnTo>
                  <a:pt x="9326655" y="1092200"/>
                </a:lnTo>
                <a:lnTo>
                  <a:pt x="9423066" y="1092200"/>
                </a:lnTo>
                <a:lnTo>
                  <a:pt x="9427989" y="1079500"/>
                </a:lnTo>
                <a:lnTo>
                  <a:pt x="9453151" y="1079500"/>
                </a:lnTo>
                <a:lnTo>
                  <a:pt x="9472342" y="1066800"/>
                </a:lnTo>
                <a:lnTo>
                  <a:pt x="9489890" y="1066800"/>
                </a:lnTo>
                <a:lnTo>
                  <a:pt x="9505569" y="1054100"/>
                </a:lnTo>
                <a:lnTo>
                  <a:pt x="9523654" y="1054100"/>
                </a:lnTo>
                <a:lnTo>
                  <a:pt x="9533763" y="1041400"/>
                </a:lnTo>
                <a:lnTo>
                  <a:pt x="9539478" y="1041400"/>
                </a:lnTo>
                <a:lnTo>
                  <a:pt x="9546844" y="1028700"/>
                </a:lnTo>
                <a:lnTo>
                  <a:pt x="9575141" y="1028700"/>
                </a:lnTo>
                <a:lnTo>
                  <a:pt x="9582912" y="1016000"/>
                </a:lnTo>
                <a:lnTo>
                  <a:pt x="9619116" y="1016000"/>
                </a:lnTo>
                <a:lnTo>
                  <a:pt x="9670159" y="990600"/>
                </a:lnTo>
                <a:lnTo>
                  <a:pt x="9712198" y="990600"/>
                </a:lnTo>
                <a:lnTo>
                  <a:pt x="9768586" y="952500"/>
                </a:lnTo>
                <a:lnTo>
                  <a:pt x="9843389" y="952500"/>
                </a:lnTo>
                <a:lnTo>
                  <a:pt x="9926447" y="914400"/>
                </a:lnTo>
                <a:lnTo>
                  <a:pt x="9952355" y="901700"/>
                </a:lnTo>
                <a:lnTo>
                  <a:pt x="9964606" y="889000"/>
                </a:lnTo>
                <a:lnTo>
                  <a:pt x="10000253" y="889000"/>
                </a:lnTo>
                <a:lnTo>
                  <a:pt x="10006076" y="876300"/>
                </a:lnTo>
                <a:lnTo>
                  <a:pt x="10087356" y="876300"/>
                </a:lnTo>
                <a:lnTo>
                  <a:pt x="10138878" y="863600"/>
                </a:lnTo>
                <a:lnTo>
                  <a:pt x="10177399" y="850900"/>
                </a:lnTo>
                <a:lnTo>
                  <a:pt x="12189587" y="850900"/>
                </a:lnTo>
                <a:lnTo>
                  <a:pt x="12192000" y="609600"/>
                </a:lnTo>
                <a:lnTo>
                  <a:pt x="12192000" y="0"/>
                </a:lnTo>
                <a:close/>
              </a:path>
              <a:path w="12192000" h="2286000">
                <a:moveTo>
                  <a:pt x="773150" y="2260600"/>
                </a:moveTo>
                <a:lnTo>
                  <a:pt x="745058" y="2260600"/>
                </a:lnTo>
                <a:lnTo>
                  <a:pt x="757859" y="2273300"/>
                </a:lnTo>
                <a:lnTo>
                  <a:pt x="769594" y="2273300"/>
                </a:lnTo>
                <a:lnTo>
                  <a:pt x="773150" y="2260600"/>
                </a:lnTo>
                <a:close/>
              </a:path>
              <a:path w="12192000" h="2286000">
                <a:moveTo>
                  <a:pt x="787052" y="2260600"/>
                </a:moveTo>
                <a:lnTo>
                  <a:pt x="773150" y="2260600"/>
                </a:lnTo>
                <a:lnTo>
                  <a:pt x="776439" y="2273300"/>
                </a:lnTo>
                <a:lnTo>
                  <a:pt x="781291" y="2273300"/>
                </a:lnTo>
                <a:lnTo>
                  <a:pt x="787052" y="2260600"/>
                </a:lnTo>
                <a:close/>
              </a:path>
              <a:path w="12192000" h="2286000">
                <a:moveTo>
                  <a:pt x="1020756" y="2247900"/>
                </a:moveTo>
                <a:lnTo>
                  <a:pt x="717613" y="2247900"/>
                </a:lnTo>
                <a:lnTo>
                  <a:pt x="722604" y="2260600"/>
                </a:lnTo>
                <a:lnTo>
                  <a:pt x="1018400" y="2260600"/>
                </a:lnTo>
                <a:lnTo>
                  <a:pt x="1020756" y="2247900"/>
                </a:lnTo>
                <a:close/>
              </a:path>
              <a:path w="12192000" h="2286000">
                <a:moveTo>
                  <a:pt x="1263662" y="2247900"/>
                </a:moveTo>
                <a:lnTo>
                  <a:pt x="1230864" y="2247900"/>
                </a:lnTo>
                <a:lnTo>
                  <a:pt x="1239875" y="2260600"/>
                </a:lnTo>
                <a:lnTo>
                  <a:pt x="1263662" y="2247900"/>
                </a:lnTo>
                <a:close/>
              </a:path>
              <a:path w="12192000" h="2286000">
                <a:moveTo>
                  <a:pt x="1381533" y="2247900"/>
                </a:moveTo>
                <a:lnTo>
                  <a:pt x="1279525" y="2247900"/>
                </a:lnTo>
                <a:lnTo>
                  <a:pt x="1285621" y="2260600"/>
                </a:lnTo>
                <a:lnTo>
                  <a:pt x="1375791" y="2260600"/>
                </a:lnTo>
                <a:lnTo>
                  <a:pt x="1381533" y="2247900"/>
                </a:lnTo>
                <a:close/>
              </a:path>
              <a:path w="12192000" h="2286000">
                <a:moveTo>
                  <a:pt x="1462940" y="2235200"/>
                </a:moveTo>
                <a:lnTo>
                  <a:pt x="1153718" y="2235200"/>
                </a:lnTo>
                <a:lnTo>
                  <a:pt x="1154252" y="2247900"/>
                </a:lnTo>
                <a:lnTo>
                  <a:pt x="1394400" y="2247900"/>
                </a:lnTo>
                <a:lnTo>
                  <a:pt x="1411859" y="2260600"/>
                </a:lnTo>
                <a:lnTo>
                  <a:pt x="1462940" y="2235200"/>
                </a:lnTo>
                <a:close/>
              </a:path>
              <a:path w="12192000" h="2286000">
                <a:moveTo>
                  <a:pt x="1148989" y="2235200"/>
                </a:moveTo>
                <a:lnTo>
                  <a:pt x="1133932" y="2235200"/>
                </a:lnTo>
                <a:lnTo>
                  <a:pt x="1137997" y="2247900"/>
                </a:lnTo>
                <a:lnTo>
                  <a:pt x="1143382" y="2247900"/>
                </a:lnTo>
                <a:lnTo>
                  <a:pt x="1148989" y="2235200"/>
                </a:lnTo>
                <a:close/>
              </a:path>
              <a:path w="12192000" h="2286000">
                <a:moveTo>
                  <a:pt x="2663444" y="2006600"/>
                </a:moveTo>
                <a:lnTo>
                  <a:pt x="2304288" y="2006600"/>
                </a:lnTo>
                <a:lnTo>
                  <a:pt x="2316795" y="2019300"/>
                </a:lnTo>
                <a:lnTo>
                  <a:pt x="2325957" y="2032000"/>
                </a:lnTo>
                <a:lnTo>
                  <a:pt x="2337238" y="2032000"/>
                </a:lnTo>
                <a:lnTo>
                  <a:pt x="2356104" y="2019300"/>
                </a:lnTo>
                <a:lnTo>
                  <a:pt x="2642840" y="2019300"/>
                </a:lnTo>
                <a:lnTo>
                  <a:pt x="2663444" y="2006600"/>
                </a:lnTo>
                <a:close/>
              </a:path>
              <a:path w="12192000" h="2286000">
                <a:moveTo>
                  <a:pt x="2458720" y="2019300"/>
                </a:moveTo>
                <a:lnTo>
                  <a:pt x="2383639" y="2019300"/>
                </a:lnTo>
                <a:lnTo>
                  <a:pt x="2407793" y="2032000"/>
                </a:lnTo>
                <a:lnTo>
                  <a:pt x="2431756" y="2032000"/>
                </a:lnTo>
                <a:lnTo>
                  <a:pt x="2458720" y="2019300"/>
                </a:lnTo>
                <a:close/>
              </a:path>
              <a:path w="12192000" h="2286000">
                <a:moveTo>
                  <a:pt x="2961132" y="2006600"/>
                </a:moveTo>
                <a:lnTo>
                  <a:pt x="2809271" y="2006600"/>
                </a:lnTo>
                <a:lnTo>
                  <a:pt x="2824003" y="2019300"/>
                </a:lnTo>
                <a:lnTo>
                  <a:pt x="2849493" y="2019300"/>
                </a:lnTo>
                <a:lnTo>
                  <a:pt x="2846705" y="2032000"/>
                </a:lnTo>
                <a:lnTo>
                  <a:pt x="2858008" y="2032000"/>
                </a:lnTo>
                <a:lnTo>
                  <a:pt x="2925699" y="2019300"/>
                </a:lnTo>
                <a:lnTo>
                  <a:pt x="2961132" y="2006600"/>
                </a:lnTo>
                <a:close/>
              </a:path>
              <a:path w="12192000" h="2286000">
                <a:moveTo>
                  <a:pt x="2759678" y="2006600"/>
                </a:moveTo>
                <a:lnTo>
                  <a:pt x="2663444" y="2006600"/>
                </a:lnTo>
                <a:lnTo>
                  <a:pt x="2696210" y="2019300"/>
                </a:lnTo>
                <a:lnTo>
                  <a:pt x="2749708" y="2019300"/>
                </a:lnTo>
                <a:lnTo>
                  <a:pt x="2759678" y="2006600"/>
                </a:lnTo>
                <a:close/>
              </a:path>
              <a:path w="12192000" h="2286000">
                <a:moveTo>
                  <a:pt x="3636502" y="1930400"/>
                </a:moveTo>
                <a:lnTo>
                  <a:pt x="3552063" y="1930400"/>
                </a:lnTo>
                <a:lnTo>
                  <a:pt x="3577923" y="1943100"/>
                </a:lnTo>
                <a:lnTo>
                  <a:pt x="3606736" y="1943100"/>
                </a:lnTo>
                <a:lnTo>
                  <a:pt x="3636502" y="1930400"/>
                </a:lnTo>
                <a:close/>
              </a:path>
              <a:path w="12192000" h="2286000">
                <a:moveTo>
                  <a:pt x="5149977" y="1917700"/>
                </a:moveTo>
                <a:lnTo>
                  <a:pt x="5053457" y="1917700"/>
                </a:lnTo>
                <a:lnTo>
                  <a:pt x="5094351" y="1930400"/>
                </a:lnTo>
                <a:lnTo>
                  <a:pt x="5100320" y="1930400"/>
                </a:lnTo>
                <a:lnTo>
                  <a:pt x="5149977" y="1917700"/>
                </a:lnTo>
                <a:close/>
              </a:path>
              <a:path w="12192000" h="2286000">
                <a:moveTo>
                  <a:pt x="5182997" y="1917700"/>
                </a:moveTo>
                <a:lnTo>
                  <a:pt x="5154295" y="1917700"/>
                </a:lnTo>
                <a:lnTo>
                  <a:pt x="5169535" y="1930400"/>
                </a:lnTo>
                <a:lnTo>
                  <a:pt x="5182997" y="1917700"/>
                </a:lnTo>
                <a:close/>
              </a:path>
              <a:path w="12192000" h="2286000">
                <a:moveTo>
                  <a:pt x="3916807" y="1905000"/>
                </a:moveTo>
                <a:lnTo>
                  <a:pt x="3727450" y="1905000"/>
                </a:lnTo>
                <a:lnTo>
                  <a:pt x="3733419" y="1917700"/>
                </a:lnTo>
                <a:lnTo>
                  <a:pt x="3885846" y="1917700"/>
                </a:lnTo>
                <a:lnTo>
                  <a:pt x="3916807" y="1905000"/>
                </a:lnTo>
                <a:close/>
              </a:path>
              <a:path w="12192000" h="2286000">
                <a:moveTo>
                  <a:pt x="5439410" y="1892300"/>
                </a:moveTo>
                <a:lnTo>
                  <a:pt x="4963493" y="1892300"/>
                </a:lnTo>
                <a:lnTo>
                  <a:pt x="4992751" y="1917700"/>
                </a:lnTo>
                <a:lnTo>
                  <a:pt x="5336159" y="1917700"/>
                </a:lnTo>
                <a:lnTo>
                  <a:pt x="5350002" y="1905000"/>
                </a:lnTo>
                <a:lnTo>
                  <a:pt x="5421189" y="1905000"/>
                </a:lnTo>
                <a:lnTo>
                  <a:pt x="5439410" y="1892300"/>
                </a:lnTo>
                <a:close/>
              </a:path>
              <a:path w="12192000" h="2286000">
                <a:moveTo>
                  <a:pt x="4271645" y="1892300"/>
                </a:moveTo>
                <a:lnTo>
                  <a:pt x="3974885" y="1892300"/>
                </a:lnTo>
                <a:lnTo>
                  <a:pt x="3987800" y="1905000"/>
                </a:lnTo>
                <a:lnTo>
                  <a:pt x="4223893" y="1905000"/>
                </a:lnTo>
                <a:lnTo>
                  <a:pt x="4271645" y="1892300"/>
                </a:lnTo>
                <a:close/>
              </a:path>
              <a:path w="12192000" h="2286000">
                <a:moveTo>
                  <a:pt x="5671649" y="1879600"/>
                </a:moveTo>
                <a:lnTo>
                  <a:pt x="4893818" y="1879600"/>
                </a:lnTo>
                <a:lnTo>
                  <a:pt x="4903065" y="1892300"/>
                </a:lnTo>
                <a:lnTo>
                  <a:pt x="5486019" y="1892300"/>
                </a:lnTo>
                <a:lnTo>
                  <a:pt x="5490972" y="1905000"/>
                </a:lnTo>
                <a:lnTo>
                  <a:pt x="5504815" y="1905000"/>
                </a:lnTo>
                <a:lnTo>
                  <a:pt x="5629783" y="1892300"/>
                </a:lnTo>
                <a:lnTo>
                  <a:pt x="5671649" y="1879600"/>
                </a:lnTo>
                <a:close/>
              </a:path>
              <a:path w="12192000" h="2286000">
                <a:moveTo>
                  <a:pt x="5772912" y="1866900"/>
                </a:moveTo>
                <a:lnTo>
                  <a:pt x="4856386" y="1866900"/>
                </a:lnTo>
                <a:lnTo>
                  <a:pt x="4868672" y="1879600"/>
                </a:lnTo>
                <a:lnTo>
                  <a:pt x="5736617" y="1879600"/>
                </a:lnTo>
                <a:lnTo>
                  <a:pt x="5772912" y="1866900"/>
                </a:lnTo>
                <a:close/>
              </a:path>
              <a:path w="12192000" h="2286000">
                <a:moveTo>
                  <a:pt x="4488180" y="1854200"/>
                </a:moveTo>
                <a:lnTo>
                  <a:pt x="4446524" y="1854200"/>
                </a:lnTo>
                <a:lnTo>
                  <a:pt x="4445508" y="1866900"/>
                </a:lnTo>
                <a:lnTo>
                  <a:pt x="4488180" y="1854200"/>
                </a:lnTo>
                <a:close/>
              </a:path>
              <a:path w="12192000" h="2286000">
                <a:moveTo>
                  <a:pt x="6029098" y="1828800"/>
                </a:moveTo>
                <a:lnTo>
                  <a:pt x="4598924" y="1828800"/>
                </a:lnTo>
                <a:lnTo>
                  <a:pt x="4605147" y="1841500"/>
                </a:lnTo>
                <a:lnTo>
                  <a:pt x="4632452" y="1841500"/>
                </a:lnTo>
                <a:lnTo>
                  <a:pt x="4634230" y="1854200"/>
                </a:lnTo>
                <a:lnTo>
                  <a:pt x="4660411" y="1854200"/>
                </a:lnTo>
                <a:lnTo>
                  <a:pt x="4677664" y="1866900"/>
                </a:lnTo>
                <a:lnTo>
                  <a:pt x="5867400" y="1866900"/>
                </a:lnTo>
                <a:lnTo>
                  <a:pt x="5902217" y="1854200"/>
                </a:lnTo>
                <a:lnTo>
                  <a:pt x="5961919" y="1841500"/>
                </a:lnTo>
                <a:lnTo>
                  <a:pt x="6029098" y="1828800"/>
                </a:lnTo>
                <a:close/>
              </a:path>
              <a:path w="12192000" h="2286000">
                <a:moveTo>
                  <a:pt x="4598924" y="1828800"/>
                </a:moveTo>
                <a:lnTo>
                  <a:pt x="4552650" y="1828800"/>
                </a:lnTo>
                <a:lnTo>
                  <a:pt x="4568015" y="1841500"/>
                </a:lnTo>
                <a:lnTo>
                  <a:pt x="4585880" y="1841500"/>
                </a:lnTo>
                <a:lnTo>
                  <a:pt x="4598924" y="1828800"/>
                </a:lnTo>
                <a:close/>
              </a:path>
              <a:path w="12192000" h="2286000">
                <a:moveTo>
                  <a:pt x="6469072" y="1765300"/>
                </a:moveTo>
                <a:lnTo>
                  <a:pt x="6445811" y="1765300"/>
                </a:lnTo>
                <a:lnTo>
                  <a:pt x="6459982" y="1778000"/>
                </a:lnTo>
                <a:lnTo>
                  <a:pt x="6469072" y="1765300"/>
                </a:lnTo>
                <a:close/>
              </a:path>
              <a:path w="12192000" h="2286000">
                <a:moveTo>
                  <a:pt x="6404610" y="1752600"/>
                </a:moveTo>
                <a:lnTo>
                  <a:pt x="6382639" y="1752600"/>
                </a:lnTo>
                <a:lnTo>
                  <a:pt x="6382696" y="1765300"/>
                </a:lnTo>
                <a:lnTo>
                  <a:pt x="6393908" y="1765300"/>
                </a:lnTo>
                <a:lnTo>
                  <a:pt x="6404610" y="1752600"/>
                </a:lnTo>
                <a:close/>
              </a:path>
              <a:path w="12192000" h="2286000">
                <a:moveTo>
                  <a:pt x="6519799" y="1752600"/>
                </a:moveTo>
                <a:lnTo>
                  <a:pt x="6404610" y="1752600"/>
                </a:lnTo>
                <a:lnTo>
                  <a:pt x="6411279" y="1765300"/>
                </a:lnTo>
                <a:lnTo>
                  <a:pt x="6514338" y="1765300"/>
                </a:lnTo>
                <a:lnTo>
                  <a:pt x="6519799" y="1752600"/>
                </a:lnTo>
                <a:close/>
              </a:path>
              <a:path w="12192000" h="2286000">
                <a:moveTo>
                  <a:pt x="6591238" y="1752600"/>
                </a:moveTo>
                <a:lnTo>
                  <a:pt x="6540881" y="1752600"/>
                </a:lnTo>
                <a:lnTo>
                  <a:pt x="6544183" y="1765300"/>
                </a:lnTo>
                <a:lnTo>
                  <a:pt x="6577076" y="1765300"/>
                </a:lnTo>
                <a:lnTo>
                  <a:pt x="6591238" y="1752600"/>
                </a:lnTo>
                <a:close/>
              </a:path>
              <a:path w="12192000" h="2286000">
                <a:moveTo>
                  <a:pt x="7097204" y="1714500"/>
                </a:moveTo>
                <a:lnTo>
                  <a:pt x="7071117" y="1714500"/>
                </a:lnTo>
                <a:lnTo>
                  <a:pt x="7082790" y="1727200"/>
                </a:lnTo>
                <a:lnTo>
                  <a:pt x="7091473" y="1727200"/>
                </a:lnTo>
                <a:lnTo>
                  <a:pt x="7097204" y="1714500"/>
                </a:lnTo>
                <a:close/>
              </a:path>
              <a:path w="12192000" h="2286000">
                <a:moveTo>
                  <a:pt x="7128287" y="1714500"/>
                </a:moveTo>
                <a:lnTo>
                  <a:pt x="7101220" y="1714500"/>
                </a:lnTo>
                <a:lnTo>
                  <a:pt x="7104760" y="1727200"/>
                </a:lnTo>
                <a:lnTo>
                  <a:pt x="7115321" y="1727200"/>
                </a:lnTo>
                <a:lnTo>
                  <a:pt x="7128287" y="1714500"/>
                </a:lnTo>
                <a:close/>
              </a:path>
              <a:path w="12192000" h="2286000">
                <a:moveTo>
                  <a:pt x="7813754" y="1473200"/>
                </a:moveTo>
                <a:lnTo>
                  <a:pt x="7782433" y="1473200"/>
                </a:lnTo>
                <a:lnTo>
                  <a:pt x="7806279" y="1485900"/>
                </a:lnTo>
                <a:lnTo>
                  <a:pt x="7813754" y="1473200"/>
                </a:lnTo>
                <a:close/>
              </a:path>
              <a:path w="12192000" h="2286000">
                <a:moveTo>
                  <a:pt x="7911846" y="1435100"/>
                </a:moveTo>
                <a:lnTo>
                  <a:pt x="7872222" y="1435100"/>
                </a:lnTo>
                <a:lnTo>
                  <a:pt x="7894701" y="1447800"/>
                </a:lnTo>
                <a:lnTo>
                  <a:pt x="7898765" y="1447800"/>
                </a:lnTo>
                <a:lnTo>
                  <a:pt x="7911846" y="1435100"/>
                </a:lnTo>
                <a:close/>
              </a:path>
              <a:path w="12192000" h="2286000">
                <a:moveTo>
                  <a:pt x="7957184" y="1435100"/>
                </a:moveTo>
                <a:lnTo>
                  <a:pt x="7911846" y="1435100"/>
                </a:lnTo>
                <a:lnTo>
                  <a:pt x="7919084" y="1447800"/>
                </a:lnTo>
                <a:lnTo>
                  <a:pt x="7949310" y="1447800"/>
                </a:lnTo>
                <a:lnTo>
                  <a:pt x="7957184" y="1435100"/>
                </a:lnTo>
                <a:close/>
              </a:path>
              <a:path w="12192000" h="2286000">
                <a:moveTo>
                  <a:pt x="9042169" y="1143000"/>
                </a:moveTo>
                <a:lnTo>
                  <a:pt x="8971407" y="1143000"/>
                </a:lnTo>
                <a:lnTo>
                  <a:pt x="9015730" y="1155700"/>
                </a:lnTo>
                <a:lnTo>
                  <a:pt x="9042169" y="1143000"/>
                </a:lnTo>
                <a:close/>
              </a:path>
              <a:path w="12192000" h="2286000">
                <a:moveTo>
                  <a:pt x="9137015" y="1143000"/>
                </a:moveTo>
                <a:lnTo>
                  <a:pt x="9053630" y="1143000"/>
                </a:lnTo>
                <a:lnTo>
                  <a:pt x="9064001" y="1155700"/>
                </a:lnTo>
                <a:lnTo>
                  <a:pt x="9087166" y="1155700"/>
                </a:lnTo>
                <a:lnTo>
                  <a:pt x="9137015" y="1143000"/>
                </a:lnTo>
                <a:close/>
              </a:path>
              <a:path w="12192000" h="2286000">
                <a:moveTo>
                  <a:pt x="9305163" y="1104900"/>
                </a:moveTo>
                <a:lnTo>
                  <a:pt x="9282430" y="1104900"/>
                </a:lnTo>
                <a:lnTo>
                  <a:pt x="9289288" y="1117600"/>
                </a:lnTo>
                <a:lnTo>
                  <a:pt x="9296654" y="1117600"/>
                </a:lnTo>
                <a:lnTo>
                  <a:pt x="9305163" y="1104900"/>
                </a:lnTo>
                <a:close/>
              </a:path>
              <a:path w="12192000" h="2286000">
                <a:moveTo>
                  <a:pt x="9397111" y="1092200"/>
                </a:moveTo>
                <a:lnTo>
                  <a:pt x="9326655" y="1092200"/>
                </a:lnTo>
                <a:lnTo>
                  <a:pt x="9336706" y="1104900"/>
                </a:lnTo>
                <a:lnTo>
                  <a:pt x="9353972" y="1104900"/>
                </a:lnTo>
                <a:lnTo>
                  <a:pt x="9397111" y="1092200"/>
                </a:lnTo>
                <a:close/>
              </a:path>
              <a:path w="12192000" h="2286000">
                <a:moveTo>
                  <a:pt x="9556694" y="1028700"/>
                </a:moveTo>
                <a:lnTo>
                  <a:pt x="9546844" y="1028700"/>
                </a:lnTo>
                <a:lnTo>
                  <a:pt x="9543796" y="1041400"/>
                </a:lnTo>
                <a:lnTo>
                  <a:pt x="9549638" y="1041400"/>
                </a:lnTo>
                <a:lnTo>
                  <a:pt x="9556694" y="1028700"/>
                </a:lnTo>
                <a:close/>
              </a:path>
              <a:path w="12192000" h="2286000">
                <a:moveTo>
                  <a:pt x="9776206" y="952500"/>
                </a:moveTo>
                <a:lnTo>
                  <a:pt x="9768586" y="952500"/>
                </a:lnTo>
                <a:lnTo>
                  <a:pt x="9773539" y="965200"/>
                </a:lnTo>
                <a:lnTo>
                  <a:pt x="9776206" y="952500"/>
                </a:lnTo>
                <a:close/>
              </a:path>
              <a:path w="12192000" h="2286000">
                <a:moveTo>
                  <a:pt x="9843389" y="952500"/>
                </a:moveTo>
                <a:lnTo>
                  <a:pt x="9785604" y="952500"/>
                </a:lnTo>
                <a:lnTo>
                  <a:pt x="9801860" y="965200"/>
                </a:lnTo>
                <a:lnTo>
                  <a:pt x="9830816" y="965200"/>
                </a:lnTo>
                <a:lnTo>
                  <a:pt x="9843389" y="952500"/>
                </a:lnTo>
                <a:close/>
              </a:path>
              <a:path w="12192000" h="2286000">
                <a:moveTo>
                  <a:pt x="12189587" y="850900"/>
                </a:moveTo>
                <a:lnTo>
                  <a:pt x="11237630" y="850900"/>
                </a:lnTo>
                <a:lnTo>
                  <a:pt x="11289823" y="863600"/>
                </a:lnTo>
                <a:lnTo>
                  <a:pt x="11900281" y="863600"/>
                </a:lnTo>
                <a:lnTo>
                  <a:pt x="11933816" y="876300"/>
                </a:lnTo>
                <a:lnTo>
                  <a:pt x="12033083" y="876300"/>
                </a:lnTo>
                <a:lnTo>
                  <a:pt x="12056618" y="889000"/>
                </a:lnTo>
                <a:lnTo>
                  <a:pt x="12078741" y="901700"/>
                </a:lnTo>
                <a:lnTo>
                  <a:pt x="12134467" y="901700"/>
                </a:lnTo>
                <a:lnTo>
                  <a:pt x="12163806" y="914400"/>
                </a:lnTo>
                <a:lnTo>
                  <a:pt x="12170791" y="914400"/>
                </a:lnTo>
                <a:lnTo>
                  <a:pt x="12189206" y="889000"/>
                </a:lnTo>
                <a:lnTo>
                  <a:pt x="12189587" y="850900"/>
                </a:lnTo>
                <a:close/>
              </a:path>
              <a:path w="12192000" h="2286000">
                <a:moveTo>
                  <a:pt x="11863143" y="876300"/>
                </a:moveTo>
                <a:lnTo>
                  <a:pt x="11659235" y="876300"/>
                </a:lnTo>
                <a:lnTo>
                  <a:pt x="11687121" y="901700"/>
                </a:lnTo>
                <a:lnTo>
                  <a:pt x="11836066" y="901700"/>
                </a:lnTo>
                <a:lnTo>
                  <a:pt x="11863143" y="876300"/>
                </a:lnTo>
                <a:close/>
              </a:path>
              <a:path w="12192000" h="2286000">
                <a:moveTo>
                  <a:pt x="10761797" y="876300"/>
                </a:moveTo>
                <a:lnTo>
                  <a:pt x="10666781" y="876300"/>
                </a:lnTo>
                <a:lnTo>
                  <a:pt x="10712080" y="889000"/>
                </a:lnTo>
                <a:lnTo>
                  <a:pt x="10748391" y="889000"/>
                </a:lnTo>
                <a:lnTo>
                  <a:pt x="10761797" y="876300"/>
                </a:lnTo>
                <a:close/>
              </a:path>
              <a:path w="12192000" h="2286000">
                <a:moveTo>
                  <a:pt x="11900281" y="863600"/>
                </a:moveTo>
                <a:lnTo>
                  <a:pt x="11332729" y="863600"/>
                </a:lnTo>
                <a:lnTo>
                  <a:pt x="11367897" y="876300"/>
                </a:lnTo>
                <a:lnTo>
                  <a:pt x="11427594" y="889000"/>
                </a:lnTo>
                <a:lnTo>
                  <a:pt x="11476005" y="889000"/>
                </a:lnTo>
                <a:lnTo>
                  <a:pt x="11520844" y="876300"/>
                </a:lnTo>
                <a:lnTo>
                  <a:pt x="11863143" y="876300"/>
                </a:lnTo>
                <a:lnTo>
                  <a:pt x="11900281" y="863600"/>
                </a:lnTo>
                <a:close/>
              </a:path>
              <a:path w="12192000" h="2286000">
                <a:moveTo>
                  <a:pt x="11659235" y="876300"/>
                </a:moveTo>
                <a:lnTo>
                  <a:pt x="11591708" y="876300"/>
                </a:lnTo>
                <a:lnTo>
                  <a:pt x="11611054" y="889000"/>
                </a:lnTo>
                <a:lnTo>
                  <a:pt x="11632138" y="889000"/>
                </a:lnTo>
                <a:lnTo>
                  <a:pt x="11659235" y="876300"/>
                </a:lnTo>
                <a:close/>
              </a:path>
              <a:path w="12192000" h="2286000">
                <a:moveTo>
                  <a:pt x="10814304" y="863600"/>
                </a:moveTo>
                <a:lnTo>
                  <a:pt x="10563723" y="863600"/>
                </a:lnTo>
                <a:lnTo>
                  <a:pt x="10616120" y="876300"/>
                </a:lnTo>
                <a:lnTo>
                  <a:pt x="10807041" y="876300"/>
                </a:lnTo>
                <a:lnTo>
                  <a:pt x="10814304" y="863600"/>
                </a:lnTo>
                <a:close/>
              </a:path>
              <a:path w="12192000" h="2286000">
                <a:moveTo>
                  <a:pt x="10928570" y="863600"/>
                </a:moveTo>
                <a:lnTo>
                  <a:pt x="10880151" y="863600"/>
                </a:lnTo>
                <a:lnTo>
                  <a:pt x="10893298" y="876300"/>
                </a:lnTo>
                <a:lnTo>
                  <a:pt x="10928570" y="863600"/>
                </a:lnTo>
                <a:close/>
              </a:path>
              <a:path w="12192000" h="2286000">
                <a:moveTo>
                  <a:pt x="10438036" y="850900"/>
                </a:moveTo>
                <a:lnTo>
                  <a:pt x="10213054" y="850900"/>
                </a:lnTo>
                <a:lnTo>
                  <a:pt x="10238192" y="863600"/>
                </a:lnTo>
                <a:lnTo>
                  <a:pt x="10393759" y="863600"/>
                </a:lnTo>
                <a:lnTo>
                  <a:pt x="10438036" y="850900"/>
                </a:lnTo>
                <a:close/>
              </a:path>
              <a:path w="12192000" h="2286000">
                <a:moveTo>
                  <a:pt x="11035547" y="850900"/>
                </a:moveTo>
                <a:lnTo>
                  <a:pt x="10468229" y="850900"/>
                </a:lnTo>
                <a:lnTo>
                  <a:pt x="10513217" y="863600"/>
                </a:lnTo>
                <a:lnTo>
                  <a:pt x="10982499" y="863600"/>
                </a:lnTo>
                <a:lnTo>
                  <a:pt x="11035547" y="850900"/>
                </a:lnTo>
                <a:close/>
              </a:path>
              <a:path w="12192000" h="2286000">
                <a:moveTo>
                  <a:pt x="11237630" y="850900"/>
                </a:moveTo>
                <a:lnTo>
                  <a:pt x="11035547" y="850900"/>
                </a:lnTo>
                <a:lnTo>
                  <a:pt x="11068177" y="863600"/>
                </a:lnTo>
                <a:lnTo>
                  <a:pt x="11174603" y="863600"/>
                </a:lnTo>
                <a:lnTo>
                  <a:pt x="11237630" y="8509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45421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157" y="2439988"/>
            <a:ext cx="7713012" cy="4181722"/>
          </a:xfrm>
          <a:prstGeom prst="rect">
            <a:avLst/>
          </a:prstGeom>
        </p:spPr>
        <p:txBody>
          <a:bodyPr vert="horz" wrap="square" lIns="0" tIns="90107" rIns="0" bIns="0" rtlCol="0">
            <a:spAutoFit/>
          </a:bodyPr>
          <a:lstStyle/>
          <a:p>
            <a:pPr marL="10478">
              <a:spcBef>
                <a:spcPts val="710"/>
              </a:spcBef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6.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Cost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endParaRPr sz="1650">
              <a:latin typeface="Arial MT"/>
              <a:cs typeface="Arial MT"/>
            </a:endParaRPr>
          </a:p>
          <a:p>
            <a:pPr marL="198549" marR="4191" indent="-188595">
              <a:lnSpc>
                <a:spcPts val="1782"/>
              </a:lnSpc>
              <a:spcBef>
                <a:spcPts val="850"/>
              </a:spcBef>
              <a:buChar char="•"/>
              <a:tabLst>
                <a:tab pos="198549" algn="l"/>
                <a:tab pos="19907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Cost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monitors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controls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costs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 </a:t>
            </a:r>
            <a:r>
              <a:rPr sz="1650" spc="-4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budget.</a:t>
            </a:r>
            <a:endParaRPr sz="1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252525"/>
              </a:buClr>
              <a:buFont typeface="Arial MT"/>
              <a:buChar char="•"/>
            </a:pPr>
            <a:endParaRPr sz="1815">
              <a:latin typeface="Arial MT"/>
              <a:cs typeface="Arial MT"/>
            </a:endParaRPr>
          </a:p>
          <a:p>
            <a:pPr marL="10478">
              <a:spcBef>
                <a:spcPts val="1126"/>
              </a:spcBef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Outputs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include:</a:t>
            </a:r>
            <a:endParaRPr sz="1650">
              <a:latin typeface="Arial MT"/>
              <a:cs typeface="Arial MT"/>
            </a:endParaRPr>
          </a:p>
          <a:p>
            <a:pPr>
              <a:spcBef>
                <a:spcPts val="21"/>
              </a:spcBef>
            </a:pPr>
            <a:endParaRPr sz="2434">
              <a:latin typeface="Arial MT"/>
              <a:cs typeface="Arial MT"/>
            </a:endParaRPr>
          </a:p>
          <a:p>
            <a:pPr marL="575739" lvl="1" indent="-189119">
              <a:spcBef>
                <a:spcPts val="4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Cost</a:t>
            </a:r>
            <a:r>
              <a:rPr sz="1650" spc="-4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estimate</a:t>
            </a:r>
            <a:r>
              <a:rPr sz="165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15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Cost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baseline</a:t>
            </a:r>
            <a:r>
              <a:rPr sz="165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10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Performance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measurements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19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Forecasted</a:t>
            </a:r>
            <a:r>
              <a:rPr sz="1650" spc="-6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completion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19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Requested</a:t>
            </a:r>
            <a:r>
              <a:rPr sz="1650" spc="-58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06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Recommended</a:t>
            </a:r>
            <a:r>
              <a:rPr sz="1650" spc="-5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actions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23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organizational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assets</a:t>
            </a:r>
            <a:endParaRPr sz="1650">
              <a:latin typeface="Arial MT"/>
              <a:cs typeface="Arial MT"/>
            </a:endParaRPr>
          </a:p>
          <a:p>
            <a:pPr marL="575739" lvl="1" indent="-189119">
              <a:spcBef>
                <a:spcPts val="215"/>
              </a:spcBef>
              <a:buChar char="•"/>
              <a:tabLst>
                <a:tab pos="575739" algn="l"/>
                <a:tab pos="57626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Updates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Management</a:t>
            </a:r>
            <a:r>
              <a:rPr sz="1650" spc="-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Plan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5028" y="5983794"/>
            <a:ext cx="8223790" cy="731330"/>
          </a:xfrm>
          <a:custGeom>
            <a:avLst/>
            <a:gdLst/>
            <a:ahLst/>
            <a:cxnLst/>
            <a:rect l="l" t="t" r="r" b="b"/>
            <a:pathLst>
              <a:path w="9968230" h="886459">
                <a:moveTo>
                  <a:pt x="62230" y="859790"/>
                </a:moveTo>
                <a:lnTo>
                  <a:pt x="52591" y="863600"/>
                </a:lnTo>
                <a:lnTo>
                  <a:pt x="10455" y="877569"/>
                </a:lnTo>
                <a:lnTo>
                  <a:pt x="0" y="881380"/>
                </a:lnTo>
                <a:lnTo>
                  <a:pt x="5461" y="883919"/>
                </a:lnTo>
                <a:lnTo>
                  <a:pt x="16002" y="886460"/>
                </a:lnTo>
                <a:lnTo>
                  <a:pt x="9967722" y="886460"/>
                </a:lnTo>
                <a:lnTo>
                  <a:pt x="9967722" y="868680"/>
                </a:lnTo>
                <a:lnTo>
                  <a:pt x="99015" y="868680"/>
                </a:lnTo>
                <a:lnTo>
                  <a:pt x="62230" y="859790"/>
                </a:lnTo>
                <a:close/>
              </a:path>
              <a:path w="9968230" h="886459">
                <a:moveTo>
                  <a:pt x="518773" y="763270"/>
                </a:moveTo>
                <a:lnTo>
                  <a:pt x="460559" y="765810"/>
                </a:lnTo>
                <a:lnTo>
                  <a:pt x="351832" y="773430"/>
                </a:lnTo>
                <a:lnTo>
                  <a:pt x="311946" y="778510"/>
                </a:lnTo>
                <a:lnTo>
                  <a:pt x="288798" y="779780"/>
                </a:lnTo>
                <a:lnTo>
                  <a:pt x="252012" y="795020"/>
                </a:lnTo>
                <a:lnTo>
                  <a:pt x="214056" y="817880"/>
                </a:lnTo>
                <a:lnTo>
                  <a:pt x="175514" y="842010"/>
                </a:lnTo>
                <a:lnTo>
                  <a:pt x="136971" y="861060"/>
                </a:lnTo>
                <a:lnTo>
                  <a:pt x="99015" y="868680"/>
                </a:lnTo>
                <a:lnTo>
                  <a:pt x="9967722" y="868680"/>
                </a:lnTo>
                <a:lnTo>
                  <a:pt x="9967722" y="770890"/>
                </a:lnTo>
                <a:lnTo>
                  <a:pt x="616331" y="770890"/>
                </a:lnTo>
                <a:lnTo>
                  <a:pt x="572468" y="764540"/>
                </a:lnTo>
                <a:lnTo>
                  <a:pt x="518773" y="763270"/>
                </a:lnTo>
                <a:close/>
              </a:path>
              <a:path w="9968230" h="886459">
                <a:moveTo>
                  <a:pt x="683387" y="713740"/>
                </a:moveTo>
                <a:lnTo>
                  <a:pt x="688232" y="737870"/>
                </a:lnTo>
                <a:lnTo>
                  <a:pt x="666337" y="749300"/>
                </a:lnTo>
                <a:lnTo>
                  <a:pt x="636202" y="756920"/>
                </a:lnTo>
                <a:lnTo>
                  <a:pt x="616331" y="770890"/>
                </a:lnTo>
                <a:lnTo>
                  <a:pt x="9967722" y="770890"/>
                </a:lnTo>
                <a:lnTo>
                  <a:pt x="9967722" y="715010"/>
                </a:lnTo>
                <a:lnTo>
                  <a:pt x="715744" y="715010"/>
                </a:lnTo>
                <a:lnTo>
                  <a:pt x="683387" y="713740"/>
                </a:lnTo>
                <a:close/>
              </a:path>
              <a:path w="9968230" h="886459">
                <a:moveTo>
                  <a:pt x="816483" y="685800"/>
                </a:moveTo>
                <a:lnTo>
                  <a:pt x="808416" y="689610"/>
                </a:lnTo>
                <a:lnTo>
                  <a:pt x="793099" y="692150"/>
                </a:lnTo>
                <a:lnTo>
                  <a:pt x="776138" y="694690"/>
                </a:lnTo>
                <a:lnTo>
                  <a:pt x="763143" y="695960"/>
                </a:lnTo>
                <a:lnTo>
                  <a:pt x="767218" y="709930"/>
                </a:lnTo>
                <a:lnTo>
                  <a:pt x="747553" y="715010"/>
                </a:lnTo>
                <a:lnTo>
                  <a:pt x="9967722" y="715010"/>
                </a:lnTo>
                <a:lnTo>
                  <a:pt x="9967722" y="713740"/>
                </a:lnTo>
                <a:lnTo>
                  <a:pt x="1133856" y="713740"/>
                </a:lnTo>
                <a:lnTo>
                  <a:pt x="1129481" y="708660"/>
                </a:lnTo>
                <a:lnTo>
                  <a:pt x="975614" y="708660"/>
                </a:lnTo>
                <a:lnTo>
                  <a:pt x="968375" y="693420"/>
                </a:lnTo>
                <a:lnTo>
                  <a:pt x="890778" y="693420"/>
                </a:lnTo>
                <a:lnTo>
                  <a:pt x="816483" y="685800"/>
                </a:lnTo>
                <a:close/>
              </a:path>
              <a:path w="9968230" h="886459">
                <a:moveTo>
                  <a:pt x="1464183" y="668019"/>
                </a:moveTo>
                <a:lnTo>
                  <a:pt x="1432048" y="669290"/>
                </a:lnTo>
                <a:lnTo>
                  <a:pt x="1370933" y="676910"/>
                </a:lnTo>
                <a:lnTo>
                  <a:pt x="1309485" y="685800"/>
                </a:lnTo>
                <a:lnTo>
                  <a:pt x="1276350" y="689610"/>
                </a:lnTo>
                <a:lnTo>
                  <a:pt x="1133856" y="713740"/>
                </a:lnTo>
                <a:lnTo>
                  <a:pt x="9967722" y="713740"/>
                </a:lnTo>
                <a:lnTo>
                  <a:pt x="9967722" y="687070"/>
                </a:lnTo>
                <a:lnTo>
                  <a:pt x="1856739" y="687070"/>
                </a:lnTo>
                <a:lnTo>
                  <a:pt x="1846868" y="681990"/>
                </a:lnTo>
                <a:lnTo>
                  <a:pt x="1564483" y="681990"/>
                </a:lnTo>
                <a:lnTo>
                  <a:pt x="1538954" y="680719"/>
                </a:lnTo>
                <a:lnTo>
                  <a:pt x="1464183" y="668019"/>
                </a:lnTo>
                <a:close/>
              </a:path>
              <a:path w="9968230" h="886459">
                <a:moveTo>
                  <a:pt x="1062355" y="689610"/>
                </a:moveTo>
                <a:lnTo>
                  <a:pt x="1033526" y="689610"/>
                </a:lnTo>
                <a:lnTo>
                  <a:pt x="975614" y="708660"/>
                </a:lnTo>
                <a:lnTo>
                  <a:pt x="1129481" y="708660"/>
                </a:lnTo>
                <a:lnTo>
                  <a:pt x="1118545" y="695960"/>
                </a:lnTo>
                <a:lnTo>
                  <a:pt x="1080845" y="695960"/>
                </a:lnTo>
                <a:lnTo>
                  <a:pt x="1072769" y="694690"/>
                </a:lnTo>
                <a:lnTo>
                  <a:pt x="1062355" y="689610"/>
                </a:lnTo>
                <a:close/>
              </a:path>
              <a:path w="9968230" h="886459">
                <a:moveTo>
                  <a:pt x="1114171" y="690880"/>
                </a:moveTo>
                <a:lnTo>
                  <a:pt x="1101236" y="694690"/>
                </a:lnTo>
                <a:lnTo>
                  <a:pt x="1090231" y="695960"/>
                </a:lnTo>
                <a:lnTo>
                  <a:pt x="1118545" y="695960"/>
                </a:lnTo>
                <a:lnTo>
                  <a:pt x="1114171" y="690880"/>
                </a:lnTo>
                <a:close/>
              </a:path>
              <a:path w="9968230" h="886459">
                <a:moveTo>
                  <a:pt x="965962" y="688340"/>
                </a:moveTo>
                <a:lnTo>
                  <a:pt x="890778" y="693420"/>
                </a:lnTo>
                <a:lnTo>
                  <a:pt x="968375" y="693420"/>
                </a:lnTo>
                <a:lnTo>
                  <a:pt x="965962" y="688340"/>
                </a:lnTo>
                <a:close/>
              </a:path>
              <a:path w="9968230" h="886459">
                <a:moveTo>
                  <a:pt x="1913374" y="657860"/>
                </a:moveTo>
                <a:lnTo>
                  <a:pt x="1878669" y="659130"/>
                </a:lnTo>
                <a:lnTo>
                  <a:pt x="1857903" y="668019"/>
                </a:lnTo>
                <a:lnTo>
                  <a:pt x="1856739" y="687070"/>
                </a:lnTo>
                <a:lnTo>
                  <a:pt x="9967722" y="687070"/>
                </a:lnTo>
                <a:lnTo>
                  <a:pt x="9967722" y="660400"/>
                </a:lnTo>
                <a:lnTo>
                  <a:pt x="2001950" y="660400"/>
                </a:lnTo>
                <a:lnTo>
                  <a:pt x="1913374" y="657860"/>
                </a:lnTo>
                <a:close/>
              </a:path>
              <a:path w="9968230" h="886459">
                <a:moveTo>
                  <a:pt x="1770123" y="661669"/>
                </a:moveTo>
                <a:lnTo>
                  <a:pt x="1722670" y="665480"/>
                </a:lnTo>
                <a:lnTo>
                  <a:pt x="1682215" y="670560"/>
                </a:lnTo>
                <a:lnTo>
                  <a:pt x="1656080" y="670560"/>
                </a:lnTo>
                <a:lnTo>
                  <a:pt x="1599241" y="679450"/>
                </a:lnTo>
                <a:lnTo>
                  <a:pt x="1564483" y="681990"/>
                </a:lnTo>
                <a:lnTo>
                  <a:pt x="1846868" y="681990"/>
                </a:lnTo>
                <a:lnTo>
                  <a:pt x="1817254" y="666750"/>
                </a:lnTo>
                <a:lnTo>
                  <a:pt x="1770123" y="661669"/>
                </a:lnTo>
                <a:close/>
              </a:path>
              <a:path w="9968230" h="886459">
                <a:moveTo>
                  <a:pt x="2236597" y="614680"/>
                </a:moveTo>
                <a:lnTo>
                  <a:pt x="2235142" y="626110"/>
                </a:lnTo>
                <a:lnTo>
                  <a:pt x="2196385" y="632460"/>
                </a:lnTo>
                <a:lnTo>
                  <a:pt x="2143031" y="636269"/>
                </a:lnTo>
                <a:lnTo>
                  <a:pt x="2097786" y="637540"/>
                </a:lnTo>
                <a:lnTo>
                  <a:pt x="2078328" y="652780"/>
                </a:lnTo>
                <a:lnTo>
                  <a:pt x="2044495" y="659130"/>
                </a:lnTo>
                <a:lnTo>
                  <a:pt x="2001950" y="660400"/>
                </a:lnTo>
                <a:lnTo>
                  <a:pt x="9967722" y="660400"/>
                </a:lnTo>
                <a:lnTo>
                  <a:pt x="9967722" y="621030"/>
                </a:lnTo>
                <a:lnTo>
                  <a:pt x="2292879" y="621030"/>
                </a:lnTo>
                <a:lnTo>
                  <a:pt x="2236597" y="614680"/>
                </a:lnTo>
                <a:close/>
              </a:path>
              <a:path w="9968230" h="886459">
                <a:moveTo>
                  <a:pt x="2604801" y="546100"/>
                </a:moveTo>
                <a:lnTo>
                  <a:pt x="2587089" y="548640"/>
                </a:lnTo>
                <a:lnTo>
                  <a:pt x="2556256" y="574040"/>
                </a:lnTo>
                <a:lnTo>
                  <a:pt x="2497780" y="576580"/>
                </a:lnTo>
                <a:lnTo>
                  <a:pt x="2451384" y="585469"/>
                </a:lnTo>
                <a:lnTo>
                  <a:pt x="2412381" y="598169"/>
                </a:lnTo>
                <a:lnTo>
                  <a:pt x="2376086" y="609600"/>
                </a:lnTo>
                <a:lnTo>
                  <a:pt x="2337814" y="618490"/>
                </a:lnTo>
                <a:lnTo>
                  <a:pt x="2292879" y="621030"/>
                </a:lnTo>
                <a:lnTo>
                  <a:pt x="9967722" y="621030"/>
                </a:lnTo>
                <a:lnTo>
                  <a:pt x="9967722" y="561340"/>
                </a:lnTo>
                <a:lnTo>
                  <a:pt x="2682011" y="561340"/>
                </a:lnTo>
                <a:lnTo>
                  <a:pt x="2672387" y="551180"/>
                </a:lnTo>
                <a:lnTo>
                  <a:pt x="2626371" y="551180"/>
                </a:lnTo>
                <a:lnTo>
                  <a:pt x="2604801" y="546100"/>
                </a:lnTo>
                <a:close/>
              </a:path>
              <a:path w="9968230" h="886459">
                <a:moveTo>
                  <a:pt x="2754485" y="543560"/>
                </a:moveTo>
                <a:lnTo>
                  <a:pt x="2715498" y="552450"/>
                </a:lnTo>
                <a:lnTo>
                  <a:pt x="2682011" y="561340"/>
                </a:lnTo>
                <a:lnTo>
                  <a:pt x="9967722" y="561340"/>
                </a:lnTo>
                <a:lnTo>
                  <a:pt x="9967722" y="558799"/>
                </a:lnTo>
                <a:lnTo>
                  <a:pt x="2784221" y="558800"/>
                </a:lnTo>
                <a:lnTo>
                  <a:pt x="2754485" y="543560"/>
                </a:lnTo>
                <a:close/>
              </a:path>
              <a:path w="9968230" h="886459">
                <a:moveTo>
                  <a:pt x="2954782" y="496569"/>
                </a:moveTo>
                <a:lnTo>
                  <a:pt x="2912383" y="500380"/>
                </a:lnTo>
                <a:lnTo>
                  <a:pt x="2900172" y="504189"/>
                </a:lnTo>
                <a:lnTo>
                  <a:pt x="2860040" y="519430"/>
                </a:lnTo>
                <a:lnTo>
                  <a:pt x="2856738" y="532130"/>
                </a:lnTo>
                <a:lnTo>
                  <a:pt x="2827782" y="537210"/>
                </a:lnTo>
                <a:lnTo>
                  <a:pt x="2821559" y="541019"/>
                </a:lnTo>
                <a:lnTo>
                  <a:pt x="2803413" y="551180"/>
                </a:lnTo>
                <a:lnTo>
                  <a:pt x="2794001" y="554990"/>
                </a:lnTo>
                <a:lnTo>
                  <a:pt x="2784221" y="558800"/>
                </a:lnTo>
                <a:lnTo>
                  <a:pt x="9967722" y="558799"/>
                </a:lnTo>
                <a:lnTo>
                  <a:pt x="9967722" y="499109"/>
                </a:lnTo>
                <a:lnTo>
                  <a:pt x="2994539" y="499109"/>
                </a:lnTo>
                <a:lnTo>
                  <a:pt x="2954782" y="496569"/>
                </a:lnTo>
                <a:close/>
              </a:path>
              <a:path w="9968230" h="886459">
                <a:moveTo>
                  <a:pt x="2668778" y="547369"/>
                </a:moveTo>
                <a:lnTo>
                  <a:pt x="2626371" y="551180"/>
                </a:lnTo>
                <a:lnTo>
                  <a:pt x="2672387" y="551180"/>
                </a:lnTo>
                <a:lnTo>
                  <a:pt x="2668778" y="547369"/>
                </a:lnTo>
                <a:close/>
              </a:path>
              <a:path w="9968230" h="886459">
                <a:moveTo>
                  <a:pt x="3171702" y="468630"/>
                </a:moveTo>
                <a:lnTo>
                  <a:pt x="3125121" y="473709"/>
                </a:lnTo>
                <a:lnTo>
                  <a:pt x="3079924" y="482600"/>
                </a:lnTo>
                <a:lnTo>
                  <a:pt x="3036325" y="494030"/>
                </a:lnTo>
                <a:lnTo>
                  <a:pt x="2994539" y="499109"/>
                </a:lnTo>
                <a:lnTo>
                  <a:pt x="9967722" y="499109"/>
                </a:lnTo>
                <a:lnTo>
                  <a:pt x="9967722" y="476250"/>
                </a:lnTo>
                <a:lnTo>
                  <a:pt x="3256008" y="476250"/>
                </a:lnTo>
                <a:lnTo>
                  <a:pt x="3219450" y="474980"/>
                </a:lnTo>
                <a:lnTo>
                  <a:pt x="3171702" y="468630"/>
                </a:lnTo>
                <a:close/>
              </a:path>
              <a:path w="9968230" h="886459">
                <a:moveTo>
                  <a:pt x="3508502" y="417830"/>
                </a:moveTo>
                <a:lnTo>
                  <a:pt x="3504140" y="426719"/>
                </a:lnTo>
                <a:lnTo>
                  <a:pt x="3479323" y="427989"/>
                </a:lnTo>
                <a:lnTo>
                  <a:pt x="3449316" y="427989"/>
                </a:lnTo>
                <a:lnTo>
                  <a:pt x="3429381" y="436880"/>
                </a:lnTo>
                <a:lnTo>
                  <a:pt x="3420778" y="445769"/>
                </a:lnTo>
                <a:lnTo>
                  <a:pt x="3407330" y="449580"/>
                </a:lnTo>
                <a:lnTo>
                  <a:pt x="3374898" y="454659"/>
                </a:lnTo>
                <a:lnTo>
                  <a:pt x="3348269" y="464819"/>
                </a:lnTo>
                <a:lnTo>
                  <a:pt x="3303793" y="472439"/>
                </a:lnTo>
                <a:lnTo>
                  <a:pt x="3256008" y="476250"/>
                </a:lnTo>
                <a:lnTo>
                  <a:pt x="9967722" y="476250"/>
                </a:lnTo>
                <a:lnTo>
                  <a:pt x="9967722" y="420369"/>
                </a:lnTo>
                <a:lnTo>
                  <a:pt x="3547721" y="420369"/>
                </a:lnTo>
                <a:lnTo>
                  <a:pt x="3508502" y="417830"/>
                </a:lnTo>
                <a:close/>
              </a:path>
              <a:path w="9968230" h="886459">
                <a:moveTo>
                  <a:pt x="3644519" y="377189"/>
                </a:moveTo>
                <a:lnTo>
                  <a:pt x="3613015" y="391159"/>
                </a:lnTo>
                <a:lnTo>
                  <a:pt x="3581654" y="408939"/>
                </a:lnTo>
                <a:lnTo>
                  <a:pt x="3547721" y="420369"/>
                </a:lnTo>
                <a:lnTo>
                  <a:pt x="9967722" y="420369"/>
                </a:lnTo>
                <a:lnTo>
                  <a:pt x="9967722" y="379730"/>
                </a:lnTo>
                <a:lnTo>
                  <a:pt x="3679638" y="379730"/>
                </a:lnTo>
                <a:lnTo>
                  <a:pt x="3644519" y="377189"/>
                </a:lnTo>
                <a:close/>
              </a:path>
              <a:path w="9968230" h="886459">
                <a:moveTo>
                  <a:pt x="3833622" y="336550"/>
                </a:moveTo>
                <a:lnTo>
                  <a:pt x="3769356" y="350519"/>
                </a:lnTo>
                <a:lnTo>
                  <a:pt x="3719639" y="368300"/>
                </a:lnTo>
                <a:lnTo>
                  <a:pt x="3679638" y="379730"/>
                </a:lnTo>
                <a:lnTo>
                  <a:pt x="9967722" y="379730"/>
                </a:lnTo>
                <a:lnTo>
                  <a:pt x="9967722" y="358139"/>
                </a:lnTo>
                <a:lnTo>
                  <a:pt x="3927729" y="358139"/>
                </a:lnTo>
                <a:lnTo>
                  <a:pt x="3881431" y="346709"/>
                </a:lnTo>
                <a:lnTo>
                  <a:pt x="3865197" y="345439"/>
                </a:lnTo>
                <a:lnTo>
                  <a:pt x="3856702" y="345439"/>
                </a:lnTo>
                <a:lnTo>
                  <a:pt x="3833622" y="336550"/>
                </a:lnTo>
                <a:close/>
              </a:path>
              <a:path w="9968230" h="886459">
                <a:moveTo>
                  <a:pt x="4078037" y="330200"/>
                </a:moveTo>
                <a:lnTo>
                  <a:pt x="4061269" y="335280"/>
                </a:lnTo>
                <a:lnTo>
                  <a:pt x="4045168" y="342900"/>
                </a:lnTo>
                <a:lnTo>
                  <a:pt x="4026281" y="347980"/>
                </a:lnTo>
                <a:lnTo>
                  <a:pt x="3999130" y="351789"/>
                </a:lnTo>
                <a:lnTo>
                  <a:pt x="3967099" y="353059"/>
                </a:lnTo>
                <a:lnTo>
                  <a:pt x="3940020" y="355600"/>
                </a:lnTo>
                <a:lnTo>
                  <a:pt x="3927729" y="358139"/>
                </a:lnTo>
                <a:lnTo>
                  <a:pt x="9967722" y="358139"/>
                </a:lnTo>
                <a:lnTo>
                  <a:pt x="9967722" y="353059"/>
                </a:lnTo>
                <a:lnTo>
                  <a:pt x="4269445" y="353059"/>
                </a:lnTo>
                <a:lnTo>
                  <a:pt x="4215344" y="350519"/>
                </a:lnTo>
                <a:lnTo>
                  <a:pt x="4158653" y="342900"/>
                </a:lnTo>
                <a:lnTo>
                  <a:pt x="4098925" y="332739"/>
                </a:lnTo>
                <a:lnTo>
                  <a:pt x="4078037" y="330200"/>
                </a:lnTo>
                <a:close/>
              </a:path>
              <a:path w="9968230" h="886459">
                <a:moveTo>
                  <a:pt x="4699105" y="307339"/>
                </a:moveTo>
                <a:lnTo>
                  <a:pt x="4673584" y="311150"/>
                </a:lnTo>
                <a:lnTo>
                  <a:pt x="4652992" y="318769"/>
                </a:lnTo>
                <a:lnTo>
                  <a:pt x="4640580" y="331469"/>
                </a:lnTo>
                <a:lnTo>
                  <a:pt x="4594267" y="331469"/>
                </a:lnTo>
                <a:lnTo>
                  <a:pt x="4569676" y="332739"/>
                </a:lnTo>
                <a:lnTo>
                  <a:pt x="4541726" y="340359"/>
                </a:lnTo>
                <a:lnTo>
                  <a:pt x="4516405" y="345439"/>
                </a:lnTo>
                <a:lnTo>
                  <a:pt x="4468876" y="349250"/>
                </a:lnTo>
                <a:lnTo>
                  <a:pt x="4321402" y="353059"/>
                </a:lnTo>
                <a:lnTo>
                  <a:pt x="9967722" y="353059"/>
                </a:lnTo>
                <a:lnTo>
                  <a:pt x="9967722" y="308609"/>
                </a:lnTo>
                <a:lnTo>
                  <a:pt x="4726305" y="308609"/>
                </a:lnTo>
                <a:lnTo>
                  <a:pt x="4699105" y="307339"/>
                </a:lnTo>
                <a:close/>
              </a:path>
              <a:path w="9968230" h="886459">
                <a:moveTo>
                  <a:pt x="4796742" y="275589"/>
                </a:moveTo>
                <a:lnTo>
                  <a:pt x="4776755" y="285750"/>
                </a:lnTo>
                <a:lnTo>
                  <a:pt x="4758721" y="299719"/>
                </a:lnTo>
                <a:lnTo>
                  <a:pt x="4726305" y="308609"/>
                </a:lnTo>
                <a:lnTo>
                  <a:pt x="9967722" y="308609"/>
                </a:lnTo>
                <a:lnTo>
                  <a:pt x="9967722" y="280669"/>
                </a:lnTo>
                <a:lnTo>
                  <a:pt x="4835017" y="280669"/>
                </a:lnTo>
                <a:lnTo>
                  <a:pt x="4796742" y="275589"/>
                </a:lnTo>
                <a:close/>
              </a:path>
              <a:path w="9968230" h="886459">
                <a:moveTo>
                  <a:pt x="5017262" y="226059"/>
                </a:moveTo>
                <a:lnTo>
                  <a:pt x="4995164" y="226059"/>
                </a:lnTo>
                <a:lnTo>
                  <a:pt x="4977892" y="232409"/>
                </a:lnTo>
                <a:lnTo>
                  <a:pt x="4971049" y="232409"/>
                </a:lnTo>
                <a:lnTo>
                  <a:pt x="4962683" y="233679"/>
                </a:lnTo>
                <a:lnTo>
                  <a:pt x="4953317" y="234950"/>
                </a:lnTo>
                <a:lnTo>
                  <a:pt x="4943475" y="237489"/>
                </a:lnTo>
                <a:lnTo>
                  <a:pt x="4911090" y="242569"/>
                </a:lnTo>
                <a:lnTo>
                  <a:pt x="4913757" y="245109"/>
                </a:lnTo>
                <a:lnTo>
                  <a:pt x="4899203" y="254000"/>
                </a:lnTo>
                <a:lnTo>
                  <a:pt x="4868005" y="261619"/>
                </a:lnTo>
                <a:lnTo>
                  <a:pt x="4839997" y="269239"/>
                </a:lnTo>
                <a:lnTo>
                  <a:pt x="4835017" y="280669"/>
                </a:lnTo>
                <a:lnTo>
                  <a:pt x="9967722" y="280669"/>
                </a:lnTo>
                <a:lnTo>
                  <a:pt x="9967722" y="261619"/>
                </a:lnTo>
                <a:lnTo>
                  <a:pt x="5501640" y="261619"/>
                </a:lnTo>
                <a:lnTo>
                  <a:pt x="5432980" y="259079"/>
                </a:lnTo>
                <a:lnTo>
                  <a:pt x="5408739" y="255269"/>
                </a:lnTo>
                <a:lnTo>
                  <a:pt x="5299964" y="255269"/>
                </a:lnTo>
                <a:lnTo>
                  <a:pt x="5296107" y="254000"/>
                </a:lnTo>
                <a:lnTo>
                  <a:pt x="5112527" y="254000"/>
                </a:lnTo>
                <a:lnTo>
                  <a:pt x="5101907" y="248919"/>
                </a:lnTo>
                <a:lnTo>
                  <a:pt x="5085476" y="240029"/>
                </a:lnTo>
                <a:lnTo>
                  <a:pt x="5025866" y="240029"/>
                </a:lnTo>
                <a:lnTo>
                  <a:pt x="5017480" y="237489"/>
                </a:lnTo>
                <a:lnTo>
                  <a:pt x="5015738" y="233679"/>
                </a:lnTo>
                <a:lnTo>
                  <a:pt x="5017262" y="226059"/>
                </a:lnTo>
                <a:close/>
              </a:path>
              <a:path w="9968230" h="886459">
                <a:moveTo>
                  <a:pt x="5524164" y="251459"/>
                </a:moveTo>
                <a:lnTo>
                  <a:pt x="5501640" y="261619"/>
                </a:lnTo>
                <a:lnTo>
                  <a:pt x="9967722" y="261619"/>
                </a:lnTo>
                <a:lnTo>
                  <a:pt x="9967722" y="256539"/>
                </a:lnTo>
                <a:lnTo>
                  <a:pt x="7958582" y="256539"/>
                </a:lnTo>
                <a:lnTo>
                  <a:pt x="7957760" y="255269"/>
                </a:lnTo>
                <a:lnTo>
                  <a:pt x="5568309" y="255269"/>
                </a:lnTo>
                <a:lnTo>
                  <a:pt x="5542772" y="254000"/>
                </a:lnTo>
                <a:lnTo>
                  <a:pt x="5524164" y="251459"/>
                </a:lnTo>
                <a:close/>
              </a:path>
              <a:path w="9968230" h="886459">
                <a:moveTo>
                  <a:pt x="7998336" y="245109"/>
                </a:moveTo>
                <a:lnTo>
                  <a:pt x="7985347" y="247650"/>
                </a:lnTo>
                <a:lnTo>
                  <a:pt x="7970785" y="252729"/>
                </a:lnTo>
                <a:lnTo>
                  <a:pt x="7958582" y="256539"/>
                </a:lnTo>
                <a:lnTo>
                  <a:pt x="9967722" y="256539"/>
                </a:lnTo>
                <a:lnTo>
                  <a:pt x="9967722" y="250189"/>
                </a:lnTo>
                <a:lnTo>
                  <a:pt x="8005826" y="250189"/>
                </a:lnTo>
                <a:lnTo>
                  <a:pt x="7998336" y="245109"/>
                </a:lnTo>
                <a:close/>
              </a:path>
              <a:path w="9968230" h="886459">
                <a:moveTo>
                  <a:pt x="5332047" y="246379"/>
                </a:moveTo>
                <a:lnTo>
                  <a:pt x="5299964" y="255269"/>
                </a:lnTo>
                <a:lnTo>
                  <a:pt x="5408739" y="255269"/>
                </a:lnTo>
                <a:lnTo>
                  <a:pt x="5376418" y="250189"/>
                </a:lnTo>
                <a:lnTo>
                  <a:pt x="5332047" y="246379"/>
                </a:lnTo>
                <a:close/>
              </a:path>
              <a:path w="9968230" h="886459">
                <a:moveTo>
                  <a:pt x="5701623" y="227329"/>
                </a:moveTo>
                <a:lnTo>
                  <a:pt x="5683250" y="227329"/>
                </a:lnTo>
                <a:lnTo>
                  <a:pt x="5662378" y="231139"/>
                </a:lnTo>
                <a:lnTo>
                  <a:pt x="5639816" y="234950"/>
                </a:lnTo>
                <a:lnTo>
                  <a:pt x="5621063" y="238759"/>
                </a:lnTo>
                <a:lnTo>
                  <a:pt x="5611622" y="238759"/>
                </a:lnTo>
                <a:lnTo>
                  <a:pt x="5568309" y="255269"/>
                </a:lnTo>
                <a:lnTo>
                  <a:pt x="7957760" y="255269"/>
                </a:lnTo>
                <a:lnTo>
                  <a:pt x="7956938" y="254000"/>
                </a:lnTo>
                <a:lnTo>
                  <a:pt x="7870542" y="254000"/>
                </a:lnTo>
                <a:lnTo>
                  <a:pt x="7834544" y="252729"/>
                </a:lnTo>
                <a:lnTo>
                  <a:pt x="7811578" y="248919"/>
                </a:lnTo>
                <a:lnTo>
                  <a:pt x="7798067" y="243839"/>
                </a:lnTo>
                <a:lnTo>
                  <a:pt x="7793487" y="240029"/>
                </a:lnTo>
                <a:lnTo>
                  <a:pt x="7715250" y="240029"/>
                </a:lnTo>
                <a:lnTo>
                  <a:pt x="7669320" y="236219"/>
                </a:lnTo>
                <a:lnTo>
                  <a:pt x="7613579" y="232409"/>
                </a:lnTo>
                <a:lnTo>
                  <a:pt x="7523708" y="228600"/>
                </a:lnTo>
                <a:lnTo>
                  <a:pt x="5720127" y="228600"/>
                </a:lnTo>
                <a:lnTo>
                  <a:pt x="5701623" y="227329"/>
                </a:lnTo>
                <a:close/>
              </a:path>
              <a:path w="9968230" h="886459">
                <a:moveTo>
                  <a:pt x="5128387" y="232409"/>
                </a:moveTo>
                <a:lnTo>
                  <a:pt x="5124196" y="241300"/>
                </a:lnTo>
                <a:lnTo>
                  <a:pt x="5112527" y="254000"/>
                </a:lnTo>
                <a:lnTo>
                  <a:pt x="5296107" y="254000"/>
                </a:lnTo>
                <a:lnTo>
                  <a:pt x="5272968" y="246379"/>
                </a:lnTo>
                <a:lnTo>
                  <a:pt x="5262623" y="238759"/>
                </a:lnTo>
                <a:lnTo>
                  <a:pt x="5217033" y="238759"/>
                </a:lnTo>
                <a:lnTo>
                  <a:pt x="5207629" y="236219"/>
                </a:lnTo>
                <a:lnTo>
                  <a:pt x="5185997" y="234950"/>
                </a:lnTo>
                <a:lnTo>
                  <a:pt x="5150104" y="234950"/>
                </a:lnTo>
                <a:lnTo>
                  <a:pt x="5128387" y="232409"/>
                </a:lnTo>
                <a:close/>
              </a:path>
              <a:path w="9968230" h="886459">
                <a:moveTo>
                  <a:pt x="7945628" y="247650"/>
                </a:moveTo>
                <a:lnTo>
                  <a:pt x="7933578" y="247650"/>
                </a:lnTo>
                <a:lnTo>
                  <a:pt x="7923149" y="250189"/>
                </a:lnTo>
                <a:lnTo>
                  <a:pt x="7870542" y="254000"/>
                </a:lnTo>
                <a:lnTo>
                  <a:pt x="7956938" y="254000"/>
                </a:lnTo>
                <a:lnTo>
                  <a:pt x="7955295" y="251459"/>
                </a:lnTo>
                <a:lnTo>
                  <a:pt x="7945628" y="247650"/>
                </a:lnTo>
                <a:close/>
              </a:path>
              <a:path w="9968230" h="886459">
                <a:moveTo>
                  <a:pt x="8195056" y="220979"/>
                </a:moveTo>
                <a:lnTo>
                  <a:pt x="8150647" y="233679"/>
                </a:lnTo>
                <a:lnTo>
                  <a:pt x="8103917" y="242569"/>
                </a:lnTo>
                <a:lnTo>
                  <a:pt x="8055449" y="247650"/>
                </a:lnTo>
                <a:lnTo>
                  <a:pt x="8005826" y="250189"/>
                </a:lnTo>
                <a:lnTo>
                  <a:pt x="9967722" y="250189"/>
                </a:lnTo>
                <a:lnTo>
                  <a:pt x="9967722" y="224789"/>
                </a:lnTo>
                <a:lnTo>
                  <a:pt x="8256109" y="224789"/>
                </a:lnTo>
                <a:lnTo>
                  <a:pt x="8195056" y="220979"/>
                </a:lnTo>
                <a:close/>
              </a:path>
              <a:path w="9968230" h="886459">
                <a:moveTo>
                  <a:pt x="4908296" y="240029"/>
                </a:moveTo>
                <a:lnTo>
                  <a:pt x="4909185" y="242569"/>
                </a:lnTo>
                <a:lnTo>
                  <a:pt x="4911090" y="242569"/>
                </a:lnTo>
                <a:lnTo>
                  <a:pt x="4908296" y="240029"/>
                </a:lnTo>
                <a:close/>
              </a:path>
              <a:path w="9968230" h="886459">
                <a:moveTo>
                  <a:pt x="4909283" y="236502"/>
                </a:moveTo>
                <a:lnTo>
                  <a:pt x="4907026" y="238759"/>
                </a:lnTo>
                <a:lnTo>
                  <a:pt x="4908296" y="240029"/>
                </a:lnTo>
                <a:lnTo>
                  <a:pt x="4908042" y="238759"/>
                </a:lnTo>
                <a:lnTo>
                  <a:pt x="4909283" y="236502"/>
                </a:lnTo>
                <a:close/>
              </a:path>
              <a:path w="9968230" h="886459">
                <a:moveTo>
                  <a:pt x="5056378" y="238759"/>
                </a:moveTo>
                <a:lnTo>
                  <a:pt x="5039348" y="240029"/>
                </a:lnTo>
                <a:lnTo>
                  <a:pt x="5085476" y="240029"/>
                </a:lnTo>
                <a:lnTo>
                  <a:pt x="5056378" y="238759"/>
                </a:lnTo>
                <a:close/>
              </a:path>
              <a:path w="9968230" h="886459">
                <a:moveTo>
                  <a:pt x="7767034" y="227329"/>
                </a:moveTo>
                <a:lnTo>
                  <a:pt x="7747145" y="231139"/>
                </a:lnTo>
                <a:lnTo>
                  <a:pt x="7715250" y="240029"/>
                </a:lnTo>
                <a:lnTo>
                  <a:pt x="7793487" y="240029"/>
                </a:lnTo>
                <a:lnTo>
                  <a:pt x="7790434" y="237489"/>
                </a:lnTo>
                <a:lnTo>
                  <a:pt x="7785102" y="232409"/>
                </a:lnTo>
                <a:lnTo>
                  <a:pt x="7778494" y="228600"/>
                </a:lnTo>
                <a:lnTo>
                  <a:pt x="7767034" y="227329"/>
                </a:lnTo>
                <a:close/>
              </a:path>
              <a:path w="9968230" h="886459">
                <a:moveTo>
                  <a:pt x="5242456" y="229869"/>
                </a:moveTo>
                <a:lnTo>
                  <a:pt x="5217033" y="238759"/>
                </a:lnTo>
                <a:lnTo>
                  <a:pt x="5262623" y="238759"/>
                </a:lnTo>
                <a:lnTo>
                  <a:pt x="5257450" y="234950"/>
                </a:lnTo>
                <a:lnTo>
                  <a:pt x="5242456" y="229869"/>
                </a:lnTo>
                <a:close/>
              </a:path>
              <a:path w="9968230" h="886459">
                <a:moveTo>
                  <a:pt x="4910836" y="234950"/>
                </a:moveTo>
                <a:lnTo>
                  <a:pt x="4909439" y="236219"/>
                </a:lnTo>
                <a:lnTo>
                  <a:pt x="4909283" y="236502"/>
                </a:lnTo>
                <a:lnTo>
                  <a:pt x="4910836" y="234950"/>
                </a:lnTo>
                <a:close/>
              </a:path>
              <a:path w="9968230" h="886459">
                <a:moveTo>
                  <a:pt x="6143435" y="140969"/>
                </a:moveTo>
                <a:lnTo>
                  <a:pt x="6101715" y="143509"/>
                </a:lnTo>
                <a:lnTo>
                  <a:pt x="6007351" y="156209"/>
                </a:lnTo>
                <a:lnTo>
                  <a:pt x="5958770" y="163829"/>
                </a:lnTo>
                <a:lnTo>
                  <a:pt x="5909379" y="172719"/>
                </a:lnTo>
                <a:lnTo>
                  <a:pt x="5859274" y="185419"/>
                </a:lnTo>
                <a:lnTo>
                  <a:pt x="5808547" y="200659"/>
                </a:lnTo>
                <a:lnTo>
                  <a:pt x="5757291" y="220979"/>
                </a:lnTo>
                <a:lnTo>
                  <a:pt x="5738703" y="228600"/>
                </a:lnTo>
                <a:lnTo>
                  <a:pt x="7523708" y="228600"/>
                </a:lnTo>
                <a:lnTo>
                  <a:pt x="7440938" y="224789"/>
                </a:lnTo>
                <a:lnTo>
                  <a:pt x="7399401" y="219709"/>
                </a:lnTo>
                <a:lnTo>
                  <a:pt x="7365581" y="209550"/>
                </a:lnTo>
                <a:lnTo>
                  <a:pt x="7352585" y="196850"/>
                </a:lnTo>
                <a:lnTo>
                  <a:pt x="7339947" y="185419"/>
                </a:lnTo>
                <a:lnTo>
                  <a:pt x="7323573" y="181609"/>
                </a:lnTo>
                <a:lnTo>
                  <a:pt x="6605865" y="181609"/>
                </a:lnTo>
                <a:lnTo>
                  <a:pt x="6578473" y="175259"/>
                </a:lnTo>
                <a:lnTo>
                  <a:pt x="6573331" y="162559"/>
                </a:lnTo>
                <a:lnTo>
                  <a:pt x="6501802" y="157479"/>
                </a:lnTo>
                <a:lnTo>
                  <a:pt x="6453215" y="157479"/>
                </a:lnTo>
                <a:lnTo>
                  <a:pt x="6447199" y="156209"/>
                </a:lnTo>
                <a:lnTo>
                  <a:pt x="6215987" y="156209"/>
                </a:lnTo>
                <a:lnTo>
                  <a:pt x="6197389" y="154939"/>
                </a:lnTo>
                <a:lnTo>
                  <a:pt x="6168417" y="144779"/>
                </a:lnTo>
                <a:lnTo>
                  <a:pt x="6143435" y="140969"/>
                </a:lnTo>
                <a:close/>
              </a:path>
              <a:path w="9968230" h="886459">
                <a:moveTo>
                  <a:pt x="8342376" y="184150"/>
                </a:moveTo>
                <a:lnTo>
                  <a:pt x="8321982" y="191769"/>
                </a:lnTo>
                <a:lnTo>
                  <a:pt x="8308313" y="205739"/>
                </a:lnTo>
                <a:lnTo>
                  <a:pt x="8290108" y="217169"/>
                </a:lnTo>
                <a:lnTo>
                  <a:pt x="8256109" y="224789"/>
                </a:lnTo>
                <a:lnTo>
                  <a:pt x="9967722" y="224789"/>
                </a:lnTo>
                <a:lnTo>
                  <a:pt x="9967722" y="204469"/>
                </a:lnTo>
                <a:lnTo>
                  <a:pt x="8687252" y="204469"/>
                </a:lnTo>
                <a:lnTo>
                  <a:pt x="8672667" y="198119"/>
                </a:lnTo>
                <a:lnTo>
                  <a:pt x="8532622" y="198119"/>
                </a:lnTo>
                <a:lnTo>
                  <a:pt x="8476732" y="194309"/>
                </a:lnTo>
                <a:lnTo>
                  <a:pt x="8392336" y="194309"/>
                </a:lnTo>
                <a:lnTo>
                  <a:pt x="8342376" y="184150"/>
                </a:lnTo>
                <a:close/>
              </a:path>
              <a:path w="9968230" h="886459">
                <a:moveTo>
                  <a:pt x="8808339" y="166369"/>
                </a:moveTo>
                <a:lnTo>
                  <a:pt x="8764500" y="179069"/>
                </a:lnTo>
                <a:lnTo>
                  <a:pt x="8725376" y="196850"/>
                </a:lnTo>
                <a:lnTo>
                  <a:pt x="8687252" y="204469"/>
                </a:lnTo>
                <a:lnTo>
                  <a:pt x="9967722" y="204469"/>
                </a:lnTo>
                <a:lnTo>
                  <a:pt x="9967722" y="179069"/>
                </a:lnTo>
                <a:lnTo>
                  <a:pt x="9153223" y="179069"/>
                </a:lnTo>
                <a:lnTo>
                  <a:pt x="9141652" y="177800"/>
                </a:lnTo>
                <a:lnTo>
                  <a:pt x="9134825" y="175259"/>
                </a:lnTo>
                <a:lnTo>
                  <a:pt x="8946559" y="175259"/>
                </a:lnTo>
                <a:lnTo>
                  <a:pt x="8898281" y="172719"/>
                </a:lnTo>
                <a:lnTo>
                  <a:pt x="8850576" y="167639"/>
                </a:lnTo>
                <a:lnTo>
                  <a:pt x="8808339" y="166369"/>
                </a:lnTo>
                <a:close/>
              </a:path>
              <a:path w="9968230" h="886459">
                <a:moveTo>
                  <a:pt x="8646414" y="186689"/>
                </a:moveTo>
                <a:lnTo>
                  <a:pt x="8617721" y="193039"/>
                </a:lnTo>
                <a:lnTo>
                  <a:pt x="8554241" y="195579"/>
                </a:lnTo>
                <a:lnTo>
                  <a:pt x="8532622" y="198119"/>
                </a:lnTo>
                <a:lnTo>
                  <a:pt x="8672667" y="198119"/>
                </a:lnTo>
                <a:lnTo>
                  <a:pt x="8646414" y="186689"/>
                </a:lnTo>
                <a:close/>
              </a:path>
              <a:path w="9968230" h="886459">
                <a:moveTo>
                  <a:pt x="6649553" y="170179"/>
                </a:moveTo>
                <a:lnTo>
                  <a:pt x="6627780" y="175259"/>
                </a:lnTo>
                <a:lnTo>
                  <a:pt x="6605865" y="181609"/>
                </a:lnTo>
                <a:lnTo>
                  <a:pt x="7323573" y="181609"/>
                </a:lnTo>
                <a:lnTo>
                  <a:pt x="7307199" y="177800"/>
                </a:lnTo>
                <a:lnTo>
                  <a:pt x="7252974" y="175259"/>
                </a:lnTo>
                <a:lnTo>
                  <a:pt x="7240117" y="173989"/>
                </a:lnTo>
                <a:lnTo>
                  <a:pt x="6676517" y="173989"/>
                </a:lnTo>
                <a:lnTo>
                  <a:pt x="6649553" y="170179"/>
                </a:lnTo>
                <a:close/>
              </a:path>
              <a:path w="9968230" h="886459">
                <a:moveTo>
                  <a:pt x="9460374" y="76200"/>
                </a:moveTo>
                <a:lnTo>
                  <a:pt x="9436354" y="88900"/>
                </a:lnTo>
                <a:lnTo>
                  <a:pt x="9428763" y="114300"/>
                </a:lnTo>
                <a:lnTo>
                  <a:pt x="9397880" y="124459"/>
                </a:lnTo>
                <a:lnTo>
                  <a:pt x="9353024" y="128269"/>
                </a:lnTo>
                <a:lnTo>
                  <a:pt x="9303518" y="130809"/>
                </a:lnTo>
                <a:lnTo>
                  <a:pt x="9258681" y="138429"/>
                </a:lnTo>
                <a:lnTo>
                  <a:pt x="9250602" y="151129"/>
                </a:lnTo>
                <a:lnTo>
                  <a:pt x="9224260" y="154939"/>
                </a:lnTo>
                <a:lnTo>
                  <a:pt x="9195468" y="154939"/>
                </a:lnTo>
                <a:lnTo>
                  <a:pt x="9180038" y="157479"/>
                </a:lnTo>
                <a:lnTo>
                  <a:pt x="9193784" y="167639"/>
                </a:lnTo>
                <a:lnTo>
                  <a:pt x="9168628" y="176529"/>
                </a:lnTo>
                <a:lnTo>
                  <a:pt x="9153223" y="179069"/>
                </a:lnTo>
                <a:lnTo>
                  <a:pt x="9967722" y="179069"/>
                </a:lnTo>
                <a:lnTo>
                  <a:pt x="9967722" y="82550"/>
                </a:lnTo>
                <a:lnTo>
                  <a:pt x="9528276" y="82550"/>
                </a:lnTo>
                <a:lnTo>
                  <a:pt x="9496123" y="80009"/>
                </a:lnTo>
                <a:lnTo>
                  <a:pt x="9460374" y="76200"/>
                </a:lnTo>
                <a:close/>
              </a:path>
              <a:path w="9968230" h="886459">
                <a:moveTo>
                  <a:pt x="9025255" y="149859"/>
                </a:moveTo>
                <a:lnTo>
                  <a:pt x="8990515" y="170179"/>
                </a:lnTo>
                <a:lnTo>
                  <a:pt x="8946559" y="175259"/>
                </a:lnTo>
                <a:lnTo>
                  <a:pt x="9134825" y="175259"/>
                </a:lnTo>
                <a:lnTo>
                  <a:pt x="9127998" y="172719"/>
                </a:lnTo>
                <a:lnTo>
                  <a:pt x="9093531" y="171450"/>
                </a:lnTo>
                <a:lnTo>
                  <a:pt x="9067625" y="165100"/>
                </a:lnTo>
                <a:lnTo>
                  <a:pt x="9046219" y="156209"/>
                </a:lnTo>
                <a:lnTo>
                  <a:pt x="9025255" y="149859"/>
                </a:lnTo>
                <a:close/>
              </a:path>
              <a:path w="9968230" h="886459">
                <a:moveTo>
                  <a:pt x="6824221" y="138429"/>
                </a:moveTo>
                <a:lnTo>
                  <a:pt x="6805961" y="139700"/>
                </a:lnTo>
                <a:lnTo>
                  <a:pt x="6786701" y="151129"/>
                </a:lnTo>
                <a:lnTo>
                  <a:pt x="6753606" y="158750"/>
                </a:lnTo>
                <a:lnTo>
                  <a:pt x="6727451" y="163829"/>
                </a:lnTo>
                <a:lnTo>
                  <a:pt x="6713632" y="168909"/>
                </a:lnTo>
                <a:lnTo>
                  <a:pt x="6700527" y="172719"/>
                </a:lnTo>
                <a:lnTo>
                  <a:pt x="6676517" y="173989"/>
                </a:lnTo>
                <a:lnTo>
                  <a:pt x="7240117" y="173989"/>
                </a:lnTo>
                <a:lnTo>
                  <a:pt x="7201547" y="170179"/>
                </a:lnTo>
                <a:lnTo>
                  <a:pt x="7168514" y="167639"/>
                </a:lnTo>
                <a:lnTo>
                  <a:pt x="7054850" y="167639"/>
                </a:lnTo>
                <a:lnTo>
                  <a:pt x="7051148" y="166369"/>
                </a:lnTo>
                <a:lnTo>
                  <a:pt x="6962775" y="166369"/>
                </a:lnTo>
                <a:lnTo>
                  <a:pt x="6926929" y="161289"/>
                </a:lnTo>
                <a:lnTo>
                  <a:pt x="6854317" y="161289"/>
                </a:lnTo>
                <a:lnTo>
                  <a:pt x="6824221" y="138429"/>
                </a:lnTo>
                <a:close/>
              </a:path>
              <a:path w="9968230" h="886459">
                <a:moveTo>
                  <a:pt x="7103405" y="165100"/>
                </a:moveTo>
                <a:lnTo>
                  <a:pt x="7054850" y="167639"/>
                </a:lnTo>
                <a:lnTo>
                  <a:pt x="7168514" y="167639"/>
                </a:lnTo>
                <a:lnTo>
                  <a:pt x="7151997" y="166369"/>
                </a:lnTo>
                <a:lnTo>
                  <a:pt x="7103405" y="165100"/>
                </a:lnTo>
                <a:close/>
              </a:path>
              <a:path w="9968230" h="886459">
                <a:moveTo>
                  <a:pt x="7010146" y="156209"/>
                </a:moveTo>
                <a:lnTo>
                  <a:pt x="6986984" y="157479"/>
                </a:lnTo>
                <a:lnTo>
                  <a:pt x="6962775" y="166369"/>
                </a:lnTo>
                <a:lnTo>
                  <a:pt x="7051148" y="166369"/>
                </a:lnTo>
                <a:lnTo>
                  <a:pt x="7032640" y="160019"/>
                </a:lnTo>
                <a:lnTo>
                  <a:pt x="7010146" y="156209"/>
                </a:lnTo>
                <a:close/>
              </a:path>
              <a:path w="9968230" h="886459">
                <a:moveTo>
                  <a:pt x="6884265" y="153669"/>
                </a:moveTo>
                <a:lnTo>
                  <a:pt x="6854317" y="161289"/>
                </a:lnTo>
                <a:lnTo>
                  <a:pt x="6926929" y="161289"/>
                </a:lnTo>
                <a:lnTo>
                  <a:pt x="6917967" y="160019"/>
                </a:lnTo>
                <a:lnTo>
                  <a:pt x="6898640" y="154939"/>
                </a:lnTo>
                <a:lnTo>
                  <a:pt x="6884265" y="153669"/>
                </a:lnTo>
                <a:close/>
              </a:path>
              <a:path w="9968230" h="886459">
                <a:moveTo>
                  <a:pt x="6487160" y="147319"/>
                </a:moveTo>
                <a:lnTo>
                  <a:pt x="6453215" y="157479"/>
                </a:lnTo>
                <a:lnTo>
                  <a:pt x="6501802" y="157479"/>
                </a:lnTo>
                <a:lnTo>
                  <a:pt x="6487160" y="147319"/>
                </a:lnTo>
                <a:close/>
              </a:path>
              <a:path w="9968230" h="886459">
                <a:moveTo>
                  <a:pt x="6297930" y="133350"/>
                </a:moveTo>
                <a:lnTo>
                  <a:pt x="6247065" y="149859"/>
                </a:lnTo>
                <a:lnTo>
                  <a:pt x="6215987" y="156209"/>
                </a:lnTo>
                <a:lnTo>
                  <a:pt x="6447199" y="156209"/>
                </a:lnTo>
                <a:lnTo>
                  <a:pt x="6429152" y="152400"/>
                </a:lnTo>
                <a:lnTo>
                  <a:pt x="6415440" y="146050"/>
                </a:lnTo>
                <a:lnTo>
                  <a:pt x="6328727" y="146050"/>
                </a:lnTo>
                <a:lnTo>
                  <a:pt x="6312733" y="142239"/>
                </a:lnTo>
                <a:lnTo>
                  <a:pt x="6297930" y="133350"/>
                </a:lnTo>
                <a:close/>
              </a:path>
              <a:path w="9968230" h="886459">
                <a:moveTo>
                  <a:pt x="6368669" y="138429"/>
                </a:moveTo>
                <a:lnTo>
                  <a:pt x="6347007" y="144779"/>
                </a:lnTo>
                <a:lnTo>
                  <a:pt x="6328727" y="146050"/>
                </a:lnTo>
                <a:lnTo>
                  <a:pt x="6415440" y="146050"/>
                </a:lnTo>
                <a:lnTo>
                  <a:pt x="6404471" y="140969"/>
                </a:lnTo>
                <a:lnTo>
                  <a:pt x="6368669" y="138429"/>
                </a:lnTo>
                <a:close/>
              </a:path>
              <a:path w="9968230" h="886459">
                <a:moveTo>
                  <a:pt x="9541510" y="68579"/>
                </a:moveTo>
                <a:lnTo>
                  <a:pt x="9528276" y="82550"/>
                </a:lnTo>
                <a:lnTo>
                  <a:pt x="9967722" y="82550"/>
                </a:lnTo>
                <a:lnTo>
                  <a:pt x="9967722" y="74929"/>
                </a:lnTo>
                <a:lnTo>
                  <a:pt x="9575170" y="74929"/>
                </a:lnTo>
                <a:lnTo>
                  <a:pt x="9541510" y="68579"/>
                </a:lnTo>
                <a:close/>
              </a:path>
              <a:path w="9968230" h="886459">
                <a:moveTo>
                  <a:pt x="9726676" y="38100"/>
                </a:moveTo>
                <a:lnTo>
                  <a:pt x="9715845" y="41909"/>
                </a:lnTo>
                <a:lnTo>
                  <a:pt x="9706991" y="50800"/>
                </a:lnTo>
                <a:lnTo>
                  <a:pt x="9660542" y="57150"/>
                </a:lnTo>
                <a:lnTo>
                  <a:pt x="9615725" y="68579"/>
                </a:lnTo>
                <a:lnTo>
                  <a:pt x="9575170" y="74929"/>
                </a:lnTo>
                <a:lnTo>
                  <a:pt x="9967722" y="74929"/>
                </a:lnTo>
                <a:lnTo>
                  <a:pt x="9967722" y="43179"/>
                </a:lnTo>
                <a:lnTo>
                  <a:pt x="9757029" y="43179"/>
                </a:lnTo>
                <a:lnTo>
                  <a:pt x="9740173" y="39369"/>
                </a:lnTo>
                <a:lnTo>
                  <a:pt x="9726676" y="38100"/>
                </a:lnTo>
                <a:close/>
              </a:path>
              <a:path w="9968230" h="886459">
                <a:moveTo>
                  <a:pt x="9967722" y="0"/>
                </a:moveTo>
                <a:lnTo>
                  <a:pt x="9873869" y="29209"/>
                </a:lnTo>
                <a:lnTo>
                  <a:pt x="9843968" y="35559"/>
                </a:lnTo>
                <a:lnTo>
                  <a:pt x="9814401" y="40640"/>
                </a:lnTo>
                <a:lnTo>
                  <a:pt x="9785357" y="43179"/>
                </a:lnTo>
                <a:lnTo>
                  <a:pt x="9967722" y="43179"/>
                </a:lnTo>
                <a:lnTo>
                  <a:pt x="9967722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475" y="1583352"/>
            <a:ext cx="6814566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Monitoring</a:t>
            </a:r>
            <a:r>
              <a:rPr sz="3630" b="1" spc="-17" dirty="0">
                <a:solidFill>
                  <a:srgbClr val="303030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303030"/>
                </a:solidFill>
                <a:latin typeface="Arial"/>
                <a:cs typeface="Arial"/>
              </a:rPr>
              <a:t>and </a:t>
            </a:r>
            <a:r>
              <a:rPr sz="3630" b="1" dirty="0">
                <a:solidFill>
                  <a:srgbClr val="303030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475" y="2485359"/>
            <a:ext cx="8496729" cy="3460579"/>
          </a:xfrm>
          <a:prstGeom prst="rect">
            <a:avLst/>
          </a:prstGeom>
        </p:spPr>
        <p:txBody>
          <a:bodyPr vert="horz" wrap="square" lIns="0" tIns="46625" rIns="0" bIns="0" rtlCol="0">
            <a:spAutoFit/>
          </a:bodyPr>
          <a:lstStyle/>
          <a:p>
            <a:pPr marL="10478">
              <a:spcBef>
                <a:spcPts val="367"/>
              </a:spcBef>
            </a:pPr>
            <a:r>
              <a:rPr sz="1485" spc="-4" dirty="0">
                <a:latin typeface="Arial MT"/>
                <a:cs typeface="Arial MT"/>
              </a:rPr>
              <a:t>7.Performing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Quality Control</a:t>
            </a:r>
            <a:endParaRPr sz="1485">
              <a:latin typeface="Arial MT"/>
              <a:cs typeface="Arial MT"/>
            </a:endParaRPr>
          </a:p>
          <a:p>
            <a:pPr marL="199073" indent="-188595">
              <a:lnSpc>
                <a:spcPts val="1514"/>
              </a:lnSpc>
              <a:spcBef>
                <a:spcPts val="289"/>
              </a:spcBef>
              <a:buChar char="•"/>
              <a:tabLst>
                <a:tab pos="198549" algn="l"/>
                <a:tab pos="199073" algn="l"/>
              </a:tabLst>
            </a:pPr>
            <a:r>
              <a:rPr sz="1485" dirty="0">
                <a:latin typeface="Arial MT"/>
                <a:cs typeface="Arial MT"/>
              </a:rPr>
              <a:t>The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quality</a:t>
            </a:r>
            <a:r>
              <a:rPr sz="1485" spc="17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control</a:t>
            </a:r>
            <a:r>
              <a:rPr sz="1485" spc="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performance</a:t>
            </a:r>
            <a:r>
              <a:rPr sz="1485" spc="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process</a:t>
            </a:r>
            <a:r>
              <a:rPr sz="1485" spc="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measures</a:t>
            </a:r>
            <a:r>
              <a:rPr sz="1485" spc="17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specific</a:t>
            </a:r>
            <a:r>
              <a:rPr sz="1485" spc="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project</a:t>
            </a:r>
            <a:r>
              <a:rPr sz="1485" spc="21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results</a:t>
            </a:r>
            <a:r>
              <a:rPr sz="1485" spc="8" dirty="0">
                <a:latin typeface="Arial MT"/>
                <a:cs typeface="Arial MT"/>
              </a:rPr>
              <a:t> </a:t>
            </a:r>
            <a:r>
              <a:rPr sz="1485" dirty="0">
                <a:latin typeface="Arial MT"/>
                <a:cs typeface="Arial MT"/>
              </a:rPr>
              <a:t>to</a:t>
            </a:r>
            <a:r>
              <a:rPr sz="1485" spc="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determine</a:t>
            </a:r>
            <a:r>
              <a:rPr sz="1485" spc="17" dirty="0">
                <a:latin typeface="Arial MT"/>
                <a:cs typeface="Arial MT"/>
              </a:rPr>
              <a:t> </a:t>
            </a:r>
            <a:r>
              <a:rPr sz="1485" spc="-8" dirty="0">
                <a:latin typeface="Arial MT"/>
                <a:cs typeface="Arial MT"/>
              </a:rPr>
              <a:t>whether</a:t>
            </a:r>
            <a:r>
              <a:rPr sz="1485" spc="50" dirty="0">
                <a:latin typeface="Arial MT"/>
                <a:cs typeface="Arial MT"/>
              </a:rPr>
              <a:t> </a:t>
            </a:r>
            <a:r>
              <a:rPr sz="1485" dirty="0">
                <a:latin typeface="Arial MT"/>
                <a:cs typeface="Arial MT"/>
              </a:rPr>
              <a:t>the</a:t>
            </a:r>
            <a:endParaRPr sz="1485">
              <a:latin typeface="Arial MT"/>
              <a:cs typeface="Arial MT"/>
            </a:endParaRPr>
          </a:p>
          <a:p>
            <a:pPr marL="199073">
              <a:lnSpc>
                <a:spcPts val="1514"/>
              </a:lnSpc>
            </a:pPr>
            <a:r>
              <a:rPr sz="1485" spc="-4" dirty="0">
                <a:latin typeface="Arial MT"/>
                <a:cs typeface="Arial MT"/>
              </a:rPr>
              <a:t>project</a:t>
            </a:r>
            <a:r>
              <a:rPr sz="1485" dirty="0">
                <a:latin typeface="Arial MT"/>
                <a:cs typeface="Arial MT"/>
              </a:rPr>
              <a:t> is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meeting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quality</a:t>
            </a:r>
            <a:r>
              <a:rPr sz="1485" spc="4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standards.</a:t>
            </a:r>
            <a:endParaRPr sz="1485">
              <a:latin typeface="Arial MT"/>
              <a:cs typeface="Arial MT"/>
            </a:endParaRPr>
          </a:p>
          <a:p>
            <a:pPr>
              <a:spcBef>
                <a:spcPts val="41"/>
              </a:spcBef>
            </a:pPr>
            <a:endParaRPr sz="2021">
              <a:latin typeface="Arial MT"/>
              <a:cs typeface="Arial MT"/>
            </a:endParaRPr>
          </a:p>
          <a:p>
            <a:pPr marL="10478">
              <a:spcBef>
                <a:spcPts val="4"/>
              </a:spcBef>
            </a:pPr>
            <a:r>
              <a:rPr sz="1485" spc="-4" dirty="0">
                <a:latin typeface="Arial MT"/>
                <a:cs typeface="Arial MT"/>
              </a:rPr>
              <a:t>Outputs</a:t>
            </a:r>
            <a:r>
              <a:rPr sz="1485" spc="-25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include:</a:t>
            </a:r>
            <a:endParaRPr sz="1485">
              <a:latin typeface="Arial MT"/>
              <a:cs typeface="Arial MT"/>
            </a:endParaRPr>
          </a:p>
          <a:p>
            <a:pPr>
              <a:spcBef>
                <a:spcPts val="4"/>
              </a:spcBef>
            </a:pPr>
            <a:endParaRPr sz="1691">
              <a:latin typeface="Arial MT"/>
              <a:cs typeface="Arial MT"/>
            </a:endParaRPr>
          </a:p>
          <a:p>
            <a:pPr marL="576263" lvl="1" indent="-189119">
              <a:lnSpc>
                <a:spcPts val="1720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Quality</a:t>
            </a:r>
            <a:r>
              <a:rPr sz="1485" spc="-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control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measurements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58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17" dirty="0">
                <a:latin typeface="Arial MT"/>
                <a:cs typeface="Arial MT"/>
              </a:rPr>
              <a:t>Validated</a:t>
            </a:r>
            <a:r>
              <a:rPr sz="1485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defect</a:t>
            </a:r>
            <a:r>
              <a:rPr sz="1485" spc="-17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repair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62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Updates</a:t>
            </a:r>
            <a:r>
              <a:rPr sz="1485" dirty="0">
                <a:latin typeface="Arial MT"/>
                <a:cs typeface="Arial MT"/>
              </a:rPr>
              <a:t> to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the</a:t>
            </a:r>
            <a:r>
              <a:rPr sz="1485" spc="-17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quality</a:t>
            </a:r>
            <a:r>
              <a:rPr sz="1485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baseline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58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Recommended</a:t>
            </a:r>
            <a:r>
              <a:rPr sz="1485" spc="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corrective</a:t>
            </a:r>
            <a:r>
              <a:rPr sz="1485" spc="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and</a:t>
            </a:r>
            <a:r>
              <a:rPr sz="1485" spc="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preventive</a:t>
            </a:r>
            <a:r>
              <a:rPr sz="1485" spc="4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actions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58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Requested</a:t>
            </a:r>
            <a:r>
              <a:rPr sz="1485" spc="-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changes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67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Recommended defect</a:t>
            </a:r>
            <a:r>
              <a:rPr sz="1485" spc="-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repair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58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Updates</a:t>
            </a:r>
            <a:r>
              <a:rPr sz="1485" spc="4" dirty="0">
                <a:latin typeface="Arial MT"/>
                <a:cs typeface="Arial MT"/>
              </a:rPr>
              <a:t> </a:t>
            </a:r>
            <a:r>
              <a:rPr sz="1485" dirty="0">
                <a:latin typeface="Arial MT"/>
                <a:cs typeface="Arial MT"/>
              </a:rPr>
              <a:t>to</a:t>
            </a:r>
            <a:r>
              <a:rPr sz="1485" spc="-4" dirty="0">
                <a:latin typeface="Arial MT"/>
                <a:cs typeface="Arial MT"/>
              </a:rPr>
              <a:t> organizational</a:t>
            </a:r>
            <a:r>
              <a:rPr sz="1485" spc="21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process assets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658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17" dirty="0">
                <a:latin typeface="Arial MT"/>
                <a:cs typeface="Arial MT"/>
              </a:rPr>
              <a:t>Validated</a:t>
            </a:r>
            <a:r>
              <a:rPr sz="1485" spc="-12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deliverables</a:t>
            </a:r>
            <a:endParaRPr sz="1485">
              <a:latin typeface="Arial MT"/>
              <a:cs typeface="Arial MT"/>
            </a:endParaRPr>
          </a:p>
          <a:p>
            <a:pPr marL="576263" lvl="1" indent="-189119">
              <a:lnSpc>
                <a:spcPts val="1724"/>
              </a:lnSpc>
              <a:buChar char="•"/>
              <a:tabLst>
                <a:tab pos="576263" algn="l"/>
                <a:tab pos="576786" algn="l"/>
              </a:tabLst>
            </a:pPr>
            <a:r>
              <a:rPr sz="1485" spc="-4" dirty="0">
                <a:latin typeface="Arial MT"/>
                <a:cs typeface="Arial MT"/>
              </a:rPr>
              <a:t>Updates</a:t>
            </a:r>
            <a:r>
              <a:rPr sz="1485" spc="4" dirty="0">
                <a:latin typeface="Arial MT"/>
                <a:cs typeface="Arial MT"/>
              </a:rPr>
              <a:t> </a:t>
            </a:r>
            <a:r>
              <a:rPr sz="1485" dirty="0">
                <a:latin typeface="Arial MT"/>
                <a:cs typeface="Arial MT"/>
              </a:rPr>
              <a:t>to</a:t>
            </a:r>
            <a:r>
              <a:rPr sz="1485" spc="-4" dirty="0">
                <a:latin typeface="Arial MT"/>
                <a:cs typeface="Arial MT"/>
              </a:rPr>
              <a:t> the</a:t>
            </a:r>
            <a:r>
              <a:rPr sz="1485" spc="-8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Project</a:t>
            </a:r>
            <a:r>
              <a:rPr sz="1485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Management</a:t>
            </a:r>
            <a:r>
              <a:rPr sz="1485" spc="17" dirty="0">
                <a:latin typeface="Arial MT"/>
                <a:cs typeface="Arial MT"/>
              </a:rPr>
              <a:t> </a:t>
            </a:r>
            <a:r>
              <a:rPr sz="1485" spc="-4" dirty="0">
                <a:latin typeface="Arial MT"/>
                <a:cs typeface="Arial MT"/>
              </a:rPr>
              <a:t>Plan</a:t>
            </a:r>
            <a:endParaRPr sz="1485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F0FF04-54D2-4338-AA08-DAA547F90A17}"/>
                  </a:ext>
                </a:extLst>
              </p14:cNvPr>
              <p14:cNvContentPartPr/>
              <p14:nvPr/>
            </p14:nvContentPartPr>
            <p14:xfrm>
              <a:off x="1304640" y="2769480"/>
              <a:ext cx="5189760" cy="300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F0FF04-54D2-4338-AA08-DAA547F90A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280" y="2760120"/>
                <a:ext cx="5208480" cy="302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94" y="1060208"/>
            <a:ext cx="10059972" cy="1812608"/>
          </a:xfrm>
          <a:custGeom>
            <a:avLst/>
            <a:gdLst/>
            <a:ahLst/>
            <a:cxnLst/>
            <a:rect l="l" t="t" r="r" b="b"/>
            <a:pathLst>
              <a:path w="12193905" h="2197100">
                <a:moveTo>
                  <a:pt x="5970621" y="2184400"/>
                </a:moveTo>
                <a:lnTo>
                  <a:pt x="5470075" y="2184400"/>
                </a:lnTo>
                <a:lnTo>
                  <a:pt x="5472099" y="2197100"/>
                </a:lnTo>
                <a:lnTo>
                  <a:pt x="5958636" y="2197100"/>
                </a:lnTo>
                <a:lnTo>
                  <a:pt x="5970621" y="2184400"/>
                </a:lnTo>
                <a:close/>
              </a:path>
              <a:path w="12193905" h="2197100">
                <a:moveTo>
                  <a:pt x="6140353" y="2184400"/>
                </a:moveTo>
                <a:lnTo>
                  <a:pt x="6011341" y="2184400"/>
                </a:lnTo>
                <a:lnTo>
                  <a:pt x="6042583" y="2197100"/>
                </a:lnTo>
                <a:lnTo>
                  <a:pt x="6113576" y="2197100"/>
                </a:lnTo>
                <a:lnTo>
                  <a:pt x="6140353" y="2184400"/>
                </a:lnTo>
                <a:close/>
              </a:path>
              <a:path w="12193905" h="2197100">
                <a:moveTo>
                  <a:pt x="6370906" y="2171700"/>
                </a:moveTo>
                <a:lnTo>
                  <a:pt x="5410996" y="2171700"/>
                </a:lnTo>
                <a:lnTo>
                  <a:pt x="5426004" y="2184400"/>
                </a:lnTo>
                <a:lnTo>
                  <a:pt x="6318808" y="2184400"/>
                </a:lnTo>
                <a:lnTo>
                  <a:pt x="6370906" y="2171700"/>
                </a:lnTo>
                <a:close/>
              </a:path>
              <a:path w="12193905" h="2197100">
                <a:moveTo>
                  <a:pt x="6550710" y="2146300"/>
                </a:moveTo>
                <a:lnTo>
                  <a:pt x="5224195" y="2146300"/>
                </a:lnTo>
                <a:lnTo>
                  <a:pt x="5232035" y="2159000"/>
                </a:lnTo>
                <a:lnTo>
                  <a:pt x="5263057" y="2159000"/>
                </a:lnTo>
                <a:lnTo>
                  <a:pt x="5382945" y="2171700"/>
                </a:lnTo>
                <a:lnTo>
                  <a:pt x="6462222" y="2171700"/>
                </a:lnTo>
                <a:lnTo>
                  <a:pt x="6550710" y="2146300"/>
                </a:lnTo>
                <a:close/>
              </a:path>
              <a:path w="12193905" h="2197100">
                <a:moveTo>
                  <a:pt x="6670796" y="2133600"/>
                </a:moveTo>
                <a:lnTo>
                  <a:pt x="5135168" y="2133600"/>
                </a:lnTo>
                <a:lnTo>
                  <a:pt x="5140883" y="2146300"/>
                </a:lnTo>
                <a:lnTo>
                  <a:pt x="6637419" y="2146300"/>
                </a:lnTo>
                <a:lnTo>
                  <a:pt x="6670796" y="2133600"/>
                </a:lnTo>
                <a:close/>
              </a:path>
              <a:path w="12193905" h="2197100">
                <a:moveTo>
                  <a:pt x="6872409" y="2108200"/>
                </a:moveTo>
                <a:lnTo>
                  <a:pt x="4841671" y="2108200"/>
                </a:lnTo>
                <a:lnTo>
                  <a:pt x="4889957" y="2120900"/>
                </a:lnTo>
                <a:lnTo>
                  <a:pt x="4927729" y="2133600"/>
                </a:lnTo>
                <a:lnTo>
                  <a:pt x="4965240" y="2133600"/>
                </a:lnTo>
                <a:lnTo>
                  <a:pt x="5012740" y="2120900"/>
                </a:lnTo>
                <a:lnTo>
                  <a:pt x="6825252" y="2120900"/>
                </a:lnTo>
                <a:lnTo>
                  <a:pt x="6872409" y="2108200"/>
                </a:lnTo>
                <a:close/>
              </a:path>
              <a:path w="12193905" h="2197100">
                <a:moveTo>
                  <a:pt x="6769190" y="2120900"/>
                </a:moveTo>
                <a:lnTo>
                  <a:pt x="5012740" y="2120900"/>
                </a:lnTo>
                <a:lnTo>
                  <a:pt x="5027500" y="2133600"/>
                </a:lnTo>
                <a:lnTo>
                  <a:pt x="6709460" y="2133600"/>
                </a:lnTo>
                <a:lnTo>
                  <a:pt x="6769190" y="2120900"/>
                </a:lnTo>
                <a:close/>
              </a:path>
              <a:path w="12193905" h="2197100">
                <a:moveTo>
                  <a:pt x="6973286" y="2095500"/>
                </a:moveTo>
                <a:lnTo>
                  <a:pt x="4798157" y="2095500"/>
                </a:lnTo>
                <a:lnTo>
                  <a:pt x="4818325" y="2108200"/>
                </a:lnTo>
                <a:lnTo>
                  <a:pt x="6947045" y="2108200"/>
                </a:lnTo>
                <a:lnTo>
                  <a:pt x="6973286" y="2095500"/>
                </a:lnTo>
                <a:close/>
              </a:path>
              <a:path w="12193905" h="2197100">
                <a:moveTo>
                  <a:pt x="7172121" y="2082800"/>
                </a:moveTo>
                <a:lnTo>
                  <a:pt x="4749489" y="2082800"/>
                </a:lnTo>
                <a:lnTo>
                  <a:pt x="4763693" y="2095500"/>
                </a:lnTo>
                <a:lnTo>
                  <a:pt x="7098334" y="2095500"/>
                </a:lnTo>
                <a:lnTo>
                  <a:pt x="7172121" y="2082800"/>
                </a:lnTo>
                <a:close/>
              </a:path>
              <a:path w="12193905" h="2197100">
                <a:moveTo>
                  <a:pt x="7202347" y="2070100"/>
                </a:moveTo>
                <a:lnTo>
                  <a:pt x="4483727" y="2070100"/>
                </a:lnTo>
                <a:lnTo>
                  <a:pt x="4517059" y="2082800"/>
                </a:lnTo>
                <a:lnTo>
                  <a:pt x="7198283" y="2082800"/>
                </a:lnTo>
                <a:lnTo>
                  <a:pt x="7202347" y="2070100"/>
                </a:lnTo>
                <a:close/>
              </a:path>
              <a:path w="12193905" h="2197100">
                <a:moveTo>
                  <a:pt x="7615605" y="2057400"/>
                </a:moveTo>
                <a:lnTo>
                  <a:pt x="4192939" y="2057400"/>
                </a:lnTo>
                <a:lnTo>
                  <a:pt x="4192447" y="2070100"/>
                </a:lnTo>
                <a:lnTo>
                  <a:pt x="7528864" y="2070100"/>
                </a:lnTo>
                <a:lnTo>
                  <a:pt x="7615605" y="2057400"/>
                </a:lnTo>
                <a:close/>
              </a:path>
              <a:path w="12193905" h="2197100">
                <a:moveTo>
                  <a:pt x="7906689" y="2044700"/>
                </a:moveTo>
                <a:lnTo>
                  <a:pt x="4097784" y="2044700"/>
                </a:lnTo>
                <a:lnTo>
                  <a:pt x="4129248" y="2057400"/>
                </a:lnTo>
                <a:lnTo>
                  <a:pt x="7856641" y="2057400"/>
                </a:lnTo>
                <a:lnTo>
                  <a:pt x="7906689" y="2044700"/>
                </a:lnTo>
                <a:close/>
              </a:path>
              <a:path w="12193905" h="2197100">
                <a:moveTo>
                  <a:pt x="7998002" y="2032000"/>
                </a:moveTo>
                <a:lnTo>
                  <a:pt x="4075607" y="2032000"/>
                </a:lnTo>
                <a:lnTo>
                  <a:pt x="4075607" y="2044700"/>
                </a:lnTo>
                <a:lnTo>
                  <a:pt x="7952512" y="2044700"/>
                </a:lnTo>
                <a:lnTo>
                  <a:pt x="7998002" y="2032000"/>
                </a:lnTo>
                <a:close/>
              </a:path>
              <a:path w="12193905" h="2197100">
                <a:moveTo>
                  <a:pt x="8203865" y="1981200"/>
                </a:moveTo>
                <a:lnTo>
                  <a:pt x="3759659" y="1981200"/>
                </a:lnTo>
                <a:lnTo>
                  <a:pt x="3791000" y="1993900"/>
                </a:lnTo>
                <a:lnTo>
                  <a:pt x="3819521" y="1993900"/>
                </a:lnTo>
                <a:lnTo>
                  <a:pt x="3846102" y="2006600"/>
                </a:lnTo>
                <a:lnTo>
                  <a:pt x="3938066" y="2006600"/>
                </a:lnTo>
                <a:lnTo>
                  <a:pt x="4005757" y="2019300"/>
                </a:lnTo>
                <a:lnTo>
                  <a:pt x="4013786" y="2032000"/>
                </a:lnTo>
                <a:lnTo>
                  <a:pt x="8044063" y="2032000"/>
                </a:lnTo>
                <a:lnTo>
                  <a:pt x="8091601" y="2019300"/>
                </a:lnTo>
                <a:lnTo>
                  <a:pt x="8130911" y="2006600"/>
                </a:lnTo>
                <a:lnTo>
                  <a:pt x="8166721" y="1993900"/>
                </a:lnTo>
                <a:lnTo>
                  <a:pt x="8203865" y="1981200"/>
                </a:lnTo>
                <a:close/>
              </a:path>
              <a:path w="12193905" h="2197100">
                <a:moveTo>
                  <a:pt x="3938066" y="2006600"/>
                </a:moveTo>
                <a:lnTo>
                  <a:pt x="3907098" y="2006600"/>
                </a:lnTo>
                <a:lnTo>
                  <a:pt x="3916349" y="2019300"/>
                </a:lnTo>
                <a:lnTo>
                  <a:pt x="3926553" y="2019300"/>
                </a:lnTo>
                <a:lnTo>
                  <a:pt x="3938066" y="2006600"/>
                </a:lnTo>
                <a:close/>
              </a:path>
              <a:path w="12193905" h="2197100">
                <a:moveTo>
                  <a:pt x="1830437" y="1981200"/>
                </a:moveTo>
                <a:lnTo>
                  <a:pt x="1724666" y="1981200"/>
                </a:lnTo>
                <a:lnTo>
                  <a:pt x="1739315" y="1993900"/>
                </a:lnTo>
                <a:lnTo>
                  <a:pt x="1808966" y="1993900"/>
                </a:lnTo>
                <a:lnTo>
                  <a:pt x="1830437" y="1981200"/>
                </a:lnTo>
                <a:close/>
              </a:path>
              <a:path w="12193905" h="2197100">
                <a:moveTo>
                  <a:pt x="1874189" y="1968500"/>
                </a:moveTo>
                <a:lnTo>
                  <a:pt x="1609775" y="1968500"/>
                </a:lnTo>
                <a:lnTo>
                  <a:pt x="1625422" y="1981200"/>
                </a:lnTo>
                <a:lnTo>
                  <a:pt x="1852194" y="1981200"/>
                </a:lnTo>
                <a:lnTo>
                  <a:pt x="1874189" y="1968500"/>
                </a:lnTo>
                <a:close/>
              </a:path>
              <a:path w="12193905" h="2197100">
                <a:moveTo>
                  <a:pt x="1952980" y="1968500"/>
                </a:moveTo>
                <a:lnTo>
                  <a:pt x="1927529" y="1968500"/>
                </a:lnTo>
                <a:lnTo>
                  <a:pt x="1929307" y="1981200"/>
                </a:lnTo>
                <a:lnTo>
                  <a:pt x="1952980" y="1968500"/>
                </a:lnTo>
                <a:close/>
              </a:path>
              <a:path w="12193905" h="2197100">
                <a:moveTo>
                  <a:pt x="2569133" y="1968500"/>
                </a:moveTo>
                <a:lnTo>
                  <a:pt x="2152192" y="1968500"/>
                </a:lnTo>
                <a:lnTo>
                  <a:pt x="2181386" y="1981200"/>
                </a:lnTo>
                <a:lnTo>
                  <a:pt x="2444419" y="1981200"/>
                </a:lnTo>
                <a:lnTo>
                  <a:pt x="2569133" y="1968500"/>
                </a:lnTo>
                <a:close/>
              </a:path>
              <a:path w="12193905" h="2197100">
                <a:moveTo>
                  <a:pt x="3031413" y="1955800"/>
                </a:moveTo>
                <a:lnTo>
                  <a:pt x="2599660" y="1955800"/>
                </a:lnTo>
                <a:lnTo>
                  <a:pt x="2614085" y="1968500"/>
                </a:lnTo>
                <a:lnTo>
                  <a:pt x="2647619" y="1981200"/>
                </a:lnTo>
                <a:lnTo>
                  <a:pt x="2782747" y="1981200"/>
                </a:lnTo>
                <a:lnTo>
                  <a:pt x="3031413" y="1955800"/>
                </a:lnTo>
                <a:close/>
              </a:path>
              <a:path w="12193905" h="2197100">
                <a:moveTo>
                  <a:pt x="8285657" y="1955800"/>
                </a:moveTo>
                <a:lnTo>
                  <a:pt x="3611168" y="1955800"/>
                </a:lnTo>
                <a:lnTo>
                  <a:pt x="3683685" y="1981200"/>
                </a:lnTo>
                <a:lnTo>
                  <a:pt x="8253399" y="1981200"/>
                </a:lnTo>
                <a:lnTo>
                  <a:pt x="8264702" y="1968500"/>
                </a:lnTo>
                <a:lnTo>
                  <a:pt x="8284514" y="1968500"/>
                </a:lnTo>
                <a:lnTo>
                  <a:pt x="8285657" y="1955800"/>
                </a:lnTo>
                <a:close/>
              </a:path>
              <a:path w="12193905" h="2197100">
                <a:moveTo>
                  <a:pt x="1998522" y="1955800"/>
                </a:moveTo>
                <a:lnTo>
                  <a:pt x="1497253" y="1955800"/>
                </a:lnTo>
                <a:lnTo>
                  <a:pt x="1521246" y="1968500"/>
                </a:lnTo>
                <a:lnTo>
                  <a:pt x="1984992" y="1968500"/>
                </a:lnTo>
                <a:lnTo>
                  <a:pt x="1998522" y="1955800"/>
                </a:lnTo>
                <a:close/>
              </a:path>
              <a:path w="12193905" h="2197100">
                <a:moveTo>
                  <a:pt x="2599660" y="1955800"/>
                </a:moveTo>
                <a:lnTo>
                  <a:pt x="1998522" y="1955800"/>
                </a:lnTo>
                <a:lnTo>
                  <a:pt x="2031617" y="1968500"/>
                </a:lnTo>
                <a:lnTo>
                  <a:pt x="2589594" y="1968500"/>
                </a:lnTo>
                <a:lnTo>
                  <a:pt x="2599660" y="1955800"/>
                </a:lnTo>
                <a:close/>
              </a:path>
              <a:path w="12193905" h="2197100">
                <a:moveTo>
                  <a:pt x="3106815" y="1955800"/>
                </a:moveTo>
                <a:lnTo>
                  <a:pt x="3031413" y="1955800"/>
                </a:lnTo>
                <a:lnTo>
                  <a:pt x="3058277" y="1968500"/>
                </a:lnTo>
                <a:lnTo>
                  <a:pt x="3080879" y="1968500"/>
                </a:lnTo>
                <a:lnTo>
                  <a:pt x="3106815" y="1955800"/>
                </a:lnTo>
                <a:close/>
              </a:path>
              <a:path w="12193905" h="2197100">
                <a:moveTo>
                  <a:pt x="3401872" y="1943100"/>
                </a:moveTo>
                <a:lnTo>
                  <a:pt x="1414539" y="1943100"/>
                </a:lnTo>
                <a:lnTo>
                  <a:pt x="1459552" y="1955800"/>
                </a:lnTo>
                <a:lnTo>
                  <a:pt x="3365042" y="1955800"/>
                </a:lnTo>
                <a:lnTo>
                  <a:pt x="3401872" y="1943100"/>
                </a:lnTo>
                <a:close/>
              </a:path>
              <a:path w="12193905" h="2197100">
                <a:moveTo>
                  <a:pt x="8315756" y="1943100"/>
                </a:moveTo>
                <a:lnTo>
                  <a:pt x="3537254" y="1943100"/>
                </a:lnTo>
                <a:lnTo>
                  <a:pt x="3548660" y="1955800"/>
                </a:lnTo>
                <a:lnTo>
                  <a:pt x="8296452" y="1955800"/>
                </a:lnTo>
                <a:lnTo>
                  <a:pt x="8315756" y="1943100"/>
                </a:lnTo>
                <a:close/>
              </a:path>
              <a:path w="12193905" h="2197100">
                <a:moveTo>
                  <a:pt x="8355126" y="1930400"/>
                </a:moveTo>
                <a:lnTo>
                  <a:pt x="1310722" y="1930400"/>
                </a:lnTo>
                <a:lnTo>
                  <a:pt x="1364249" y="1943100"/>
                </a:lnTo>
                <a:lnTo>
                  <a:pt x="8321471" y="1943100"/>
                </a:lnTo>
                <a:lnTo>
                  <a:pt x="8355126" y="1930400"/>
                </a:lnTo>
                <a:close/>
              </a:path>
              <a:path w="12193905" h="2197100">
                <a:moveTo>
                  <a:pt x="8498890" y="1917700"/>
                </a:moveTo>
                <a:lnTo>
                  <a:pt x="1151089" y="1917700"/>
                </a:lnTo>
                <a:lnTo>
                  <a:pt x="1202104" y="1930400"/>
                </a:lnTo>
                <a:lnTo>
                  <a:pt x="8491524" y="1930400"/>
                </a:lnTo>
                <a:lnTo>
                  <a:pt x="8498890" y="1917700"/>
                </a:lnTo>
                <a:close/>
              </a:path>
              <a:path w="12193905" h="2197100">
                <a:moveTo>
                  <a:pt x="8709202" y="1917700"/>
                </a:moveTo>
                <a:lnTo>
                  <a:pt x="8526576" y="1917700"/>
                </a:lnTo>
                <a:lnTo>
                  <a:pt x="8597442" y="1930400"/>
                </a:lnTo>
                <a:lnTo>
                  <a:pt x="8682524" y="1930400"/>
                </a:lnTo>
                <a:lnTo>
                  <a:pt x="8709202" y="1917700"/>
                </a:lnTo>
                <a:close/>
              </a:path>
              <a:path w="12193905" h="2197100">
                <a:moveTo>
                  <a:pt x="8844235" y="1905000"/>
                </a:moveTo>
                <a:lnTo>
                  <a:pt x="716089" y="1905000"/>
                </a:lnTo>
                <a:lnTo>
                  <a:pt x="719162" y="1917700"/>
                </a:lnTo>
                <a:lnTo>
                  <a:pt x="8792542" y="1917700"/>
                </a:lnTo>
                <a:lnTo>
                  <a:pt x="8844235" y="1905000"/>
                </a:lnTo>
                <a:close/>
              </a:path>
              <a:path w="12193905" h="2197100">
                <a:moveTo>
                  <a:pt x="8959277" y="1905000"/>
                </a:moveTo>
                <a:lnTo>
                  <a:pt x="8930309" y="1905000"/>
                </a:lnTo>
                <a:lnTo>
                  <a:pt x="8945664" y="1917700"/>
                </a:lnTo>
                <a:lnTo>
                  <a:pt x="8954185" y="1917700"/>
                </a:lnTo>
                <a:lnTo>
                  <a:pt x="8959277" y="1905000"/>
                </a:lnTo>
                <a:close/>
              </a:path>
              <a:path w="12193905" h="2197100">
                <a:moveTo>
                  <a:pt x="9156877" y="1892300"/>
                </a:moveTo>
                <a:lnTo>
                  <a:pt x="654389" y="1892300"/>
                </a:lnTo>
                <a:lnTo>
                  <a:pt x="686867" y="1905000"/>
                </a:lnTo>
                <a:lnTo>
                  <a:pt x="9054769" y="1905000"/>
                </a:lnTo>
                <a:lnTo>
                  <a:pt x="9156877" y="1892300"/>
                </a:lnTo>
                <a:close/>
              </a:path>
              <a:path w="12193905" h="2197100">
                <a:moveTo>
                  <a:pt x="9878233" y="1790700"/>
                </a:moveTo>
                <a:lnTo>
                  <a:pt x="86687" y="1790700"/>
                </a:lnTo>
                <a:lnTo>
                  <a:pt x="119455" y="1803400"/>
                </a:lnTo>
                <a:lnTo>
                  <a:pt x="293509" y="1828800"/>
                </a:lnTo>
                <a:lnTo>
                  <a:pt x="323118" y="1841500"/>
                </a:lnTo>
                <a:lnTo>
                  <a:pt x="377623" y="1841500"/>
                </a:lnTo>
                <a:lnTo>
                  <a:pt x="405104" y="1854200"/>
                </a:lnTo>
                <a:lnTo>
                  <a:pt x="474632" y="1854200"/>
                </a:lnTo>
                <a:lnTo>
                  <a:pt x="511636" y="1866900"/>
                </a:lnTo>
                <a:lnTo>
                  <a:pt x="547570" y="1879600"/>
                </a:lnTo>
                <a:lnTo>
                  <a:pt x="597877" y="1879600"/>
                </a:lnTo>
                <a:lnTo>
                  <a:pt x="621678" y="1892300"/>
                </a:lnTo>
                <a:lnTo>
                  <a:pt x="9232696" y="1892300"/>
                </a:lnTo>
                <a:lnTo>
                  <a:pt x="9338741" y="1879600"/>
                </a:lnTo>
                <a:lnTo>
                  <a:pt x="9388869" y="1866900"/>
                </a:lnTo>
                <a:lnTo>
                  <a:pt x="9448014" y="1866900"/>
                </a:lnTo>
                <a:lnTo>
                  <a:pt x="9509615" y="1854200"/>
                </a:lnTo>
                <a:lnTo>
                  <a:pt x="9567113" y="1841500"/>
                </a:lnTo>
                <a:lnTo>
                  <a:pt x="9613950" y="1828800"/>
                </a:lnTo>
                <a:lnTo>
                  <a:pt x="9631938" y="1828800"/>
                </a:lnTo>
                <a:lnTo>
                  <a:pt x="9658416" y="1816100"/>
                </a:lnTo>
                <a:lnTo>
                  <a:pt x="9729647" y="1816100"/>
                </a:lnTo>
                <a:lnTo>
                  <a:pt x="9849154" y="1803400"/>
                </a:lnTo>
                <a:lnTo>
                  <a:pt x="9878233" y="1790700"/>
                </a:lnTo>
                <a:close/>
              </a:path>
              <a:path w="12193905" h="2197100">
                <a:moveTo>
                  <a:pt x="1071" y="0"/>
                </a:moveTo>
                <a:lnTo>
                  <a:pt x="1054" y="762000"/>
                </a:lnTo>
                <a:lnTo>
                  <a:pt x="935" y="838200"/>
                </a:lnTo>
                <a:lnTo>
                  <a:pt x="257" y="1181100"/>
                </a:lnTo>
                <a:lnTo>
                  <a:pt x="77" y="1295400"/>
                </a:lnTo>
                <a:lnTo>
                  <a:pt x="0" y="1587500"/>
                </a:lnTo>
                <a:lnTo>
                  <a:pt x="104" y="1638300"/>
                </a:lnTo>
                <a:lnTo>
                  <a:pt x="219" y="1676400"/>
                </a:lnTo>
                <a:lnTo>
                  <a:pt x="468" y="1727200"/>
                </a:lnTo>
                <a:lnTo>
                  <a:pt x="738" y="1765300"/>
                </a:lnTo>
                <a:lnTo>
                  <a:pt x="1073" y="1790700"/>
                </a:lnTo>
                <a:lnTo>
                  <a:pt x="10083596" y="1790700"/>
                </a:lnTo>
                <a:lnTo>
                  <a:pt x="10118521" y="1778000"/>
                </a:lnTo>
                <a:lnTo>
                  <a:pt x="10130812" y="1778000"/>
                </a:lnTo>
                <a:lnTo>
                  <a:pt x="10140460" y="1765300"/>
                </a:lnTo>
                <a:lnTo>
                  <a:pt x="10156494" y="1765300"/>
                </a:lnTo>
                <a:lnTo>
                  <a:pt x="10165257" y="1752600"/>
                </a:lnTo>
                <a:lnTo>
                  <a:pt x="10201192" y="1752600"/>
                </a:lnTo>
                <a:lnTo>
                  <a:pt x="10205643" y="1739900"/>
                </a:lnTo>
                <a:lnTo>
                  <a:pt x="10313349" y="1739900"/>
                </a:lnTo>
                <a:lnTo>
                  <a:pt x="10319562" y="1727200"/>
                </a:lnTo>
                <a:lnTo>
                  <a:pt x="10365693" y="1727200"/>
                </a:lnTo>
                <a:lnTo>
                  <a:pt x="10377347" y="1714500"/>
                </a:lnTo>
                <a:lnTo>
                  <a:pt x="10399288" y="1701800"/>
                </a:lnTo>
                <a:lnTo>
                  <a:pt x="10451981" y="1701800"/>
                </a:lnTo>
                <a:lnTo>
                  <a:pt x="10471708" y="1689100"/>
                </a:lnTo>
                <a:lnTo>
                  <a:pt x="10485424" y="1689100"/>
                </a:lnTo>
                <a:lnTo>
                  <a:pt x="10492028" y="1676400"/>
                </a:lnTo>
                <a:lnTo>
                  <a:pt x="10582539" y="1676400"/>
                </a:lnTo>
                <a:lnTo>
                  <a:pt x="10582198" y="1663700"/>
                </a:lnTo>
                <a:lnTo>
                  <a:pt x="10597485" y="1663700"/>
                </a:lnTo>
                <a:lnTo>
                  <a:pt x="10602962" y="1651000"/>
                </a:lnTo>
                <a:lnTo>
                  <a:pt x="10741057" y="1651000"/>
                </a:lnTo>
                <a:lnTo>
                  <a:pt x="10806666" y="1625600"/>
                </a:lnTo>
                <a:lnTo>
                  <a:pt x="10838579" y="1612900"/>
                </a:lnTo>
                <a:lnTo>
                  <a:pt x="10868349" y="1612900"/>
                </a:lnTo>
                <a:lnTo>
                  <a:pt x="10894999" y="1600200"/>
                </a:lnTo>
                <a:lnTo>
                  <a:pt x="10936955" y="1587500"/>
                </a:lnTo>
                <a:lnTo>
                  <a:pt x="10988298" y="1562100"/>
                </a:lnTo>
                <a:lnTo>
                  <a:pt x="11041257" y="1549400"/>
                </a:lnTo>
                <a:lnTo>
                  <a:pt x="11088059" y="1524000"/>
                </a:lnTo>
                <a:lnTo>
                  <a:pt x="11120932" y="1511300"/>
                </a:lnTo>
                <a:lnTo>
                  <a:pt x="11122583" y="1511300"/>
                </a:lnTo>
                <a:lnTo>
                  <a:pt x="11125250" y="1498600"/>
                </a:lnTo>
                <a:lnTo>
                  <a:pt x="11153317" y="1498600"/>
                </a:lnTo>
                <a:lnTo>
                  <a:pt x="11155730" y="1485900"/>
                </a:lnTo>
                <a:lnTo>
                  <a:pt x="11167160" y="1485900"/>
                </a:lnTo>
                <a:lnTo>
                  <a:pt x="11184813" y="1473200"/>
                </a:lnTo>
                <a:lnTo>
                  <a:pt x="11189131" y="1473200"/>
                </a:lnTo>
                <a:lnTo>
                  <a:pt x="11217452" y="1460500"/>
                </a:lnTo>
                <a:lnTo>
                  <a:pt x="11235279" y="1460500"/>
                </a:lnTo>
                <a:lnTo>
                  <a:pt x="11250123" y="1447800"/>
                </a:lnTo>
                <a:lnTo>
                  <a:pt x="11267204" y="1435100"/>
                </a:lnTo>
                <a:lnTo>
                  <a:pt x="11280571" y="1422400"/>
                </a:lnTo>
                <a:lnTo>
                  <a:pt x="11320471" y="1409700"/>
                </a:lnTo>
                <a:lnTo>
                  <a:pt x="11368461" y="1384300"/>
                </a:lnTo>
                <a:lnTo>
                  <a:pt x="11419157" y="1346200"/>
                </a:lnTo>
                <a:lnTo>
                  <a:pt x="11467178" y="1320800"/>
                </a:lnTo>
                <a:lnTo>
                  <a:pt x="11507139" y="1295400"/>
                </a:lnTo>
                <a:lnTo>
                  <a:pt x="11529648" y="1257300"/>
                </a:lnTo>
                <a:lnTo>
                  <a:pt x="11565807" y="1257300"/>
                </a:lnTo>
                <a:lnTo>
                  <a:pt x="11813717" y="1130300"/>
                </a:lnTo>
                <a:lnTo>
                  <a:pt x="11871121" y="1117600"/>
                </a:lnTo>
                <a:lnTo>
                  <a:pt x="11878683" y="1117600"/>
                </a:lnTo>
                <a:lnTo>
                  <a:pt x="11882757" y="1104900"/>
                </a:lnTo>
                <a:lnTo>
                  <a:pt x="11892203" y="1104900"/>
                </a:lnTo>
                <a:lnTo>
                  <a:pt x="11895378" y="1092200"/>
                </a:lnTo>
                <a:lnTo>
                  <a:pt x="11919381" y="1092200"/>
                </a:lnTo>
                <a:lnTo>
                  <a:pt x="11920778" y="1079500"/>
                </a:lnTo>
                <a:lnTo>
                  <a:pt x="11963279" y="1079500"/>
                </a:lnTo>
                <a:lnTo>
                  <a:pt x="11967958" y="1066800"/>
                </a:lnTo>
                <a:lnTo>
                  <a:pt x="12004588" y="1066800"/>
                </a:lnTo>
                <a:lnTo>
                  <a:pt x="12015218" y="1054100"/>
                </a:lnTo>
                <a:lnTo>
                  <a:pt x="12031395" y="1054100"/>
                </a:lnTo>
                <a:lnTo>
                  <a:pt x="12042950" y="1041400"/>
                </a:lnTo>
                <a:lnTo>
                  <a:pt x="12059827" y="1028700"/>
                </a:lnTo>
                <a:lnTo>
                  <a:pt x="12076490" y="1028700"/>
                </a:lnTo>
                <a:lnTo>
                  <a:pt x="12087402" y="1016000"/>
                </a:lnTo>
                <a:lnTo>
                  <a:pt x="12131090" y="1016000"/>
                </a:lnTo>
                <a:lnTo>
                  <a:pt x="12135408" y="1003300"/>
                </a:lnTo>
                <a:lnTo>
                  <a:pt x="12149806" y="1003300"/>
                </a:lnTo>
                <a:lnTo>
                  <a:pt x="12159099" y="990600"/>
                </a:lnTo>
                <a:lnTo>
                  <a:pt x="12165832" y="990600"/>
                </a:lnTo>
                <a:lnTo>
                  <a:pt x="12168142" y="977900"/>
                </a:lnTo>
                <a:lnTo>
                  <a:pt x="12193447" y="977900"/>
                </a:lnTo>
                <a:lnTo>
                  <a:pt x="12193356" y="952500"/>
                </a:lnTo>
                <a:lnTo>
                  <a:pt x="12193098" y="914400"/>
                </a:lnTo>
                <a:lnTo>
                  <a:pt x="12192155" y="825500"/>
                </a:lnTo>
                <a:lnTo>
                  <a:pt x="12191511" y="774700"/>
                </a:lnTo>
                <a:lnTo>
                  <a:pt x="12189975" y="660400"/>
                </a:lnTo>
                <a:lnTo>
                  <a:pt x="12185616" y="330200"/>
                </a:lnTo>
                <a:lnTo>
                  <a:pt x="12184080" y="215900"/>
                </a:lnTo>
                <a:lnTo>
                  <a:pt x="12183436" y="152400"/>
                </a:lnTo>
                <a:lnTo>
                  <a:pt x="12182900" y="114300"/>
                </a:lnTo>
                <a:lnTo>
                  <a:pt x="12182493" y="63500"/>
                </a:lnTo>
                <a:lnTo>
                  <a:pt x="12182235" y="38100"/>
                </a:lnTo>
                <a:lnTo>
                  <a:pt x="12182144" y="12700"/>
                </a:lnTo>
                <a:lnTo>
                  <a:pt x="1071" y="0"/>
                </a:lnTo>
                <a:close/>
              </a:path>
              <a:path w="12193905" h="2197100">
                <a:moveTo>
                  <a:pt x="10552694" y="1676400"/>
                </a:moveTo>
                <a:lnTo>
                  <a:pt x="10492028" y="1676400"/>
                </a:lnTo>
                <a:lnTo>
                  <a:pt x="10515396" y="1689100"/>
                </a:lnTo>
                <a:lnTo>
                  <a:pt x="10548035" y="1689100"/>
                </a:lnTo>
                <a:lnTo>
                  <a:pt x="10552694" y="1676400"/>
                </a:lnTo>
                <a:close/>
              </a:path>
              <a:path w="12193905" h="2197100">
                <a:moveTo>
                  <a:pt x="10666234" y="1651000"/>
                </a:moveTo>
                <a:lnTo>
                  <a:pt x="10609487" y="1651000"/>
                </a:lnTo>
                <a:lnTo>
                  <a:pt x="10627918" y="1663700"/>
                </a:lnTo>
                <a:lnTo>
                  <a:pt x="10666234" y="165100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48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3157" y="1678110"/>
            <a:ext cx="6809327" cy="569723"/>
          </a:xfrm>
          <a:prstGeom prst="rect">
            <a:avLst/>
          </a:prstGeom>
        </p:spPr>
        <p:txBody>
          <a:bodyPr vert="horz" wrap="square" lIns="0" tIns="11001" rIns="0" bIns="0" rtlCol="0" anchor="b">
            <a:spAutoFit/>
          </a:bodyPr>
          <a:lstStyle/>
          <a:p>
            <a:pPr marL="10478">
              <a:lnSpc>
                <a:spcPct val="100000"/>
              </a:lnSpc>
              <a:spcBef>
                <a:spcPts val="87"/>
              </a:spcBef>
            </a:pP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Monitoring</a:t>
            </a:r>
            <a:r>
              <a:rPr sz="363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3630" b="1" spc="-8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630" b="1" spc="-4" dirty="0">
                <a:solidFill>
                  <a:srgbClr val="252525"/>
                </a:solidFill>
                <a:latin typeface="Arial"/>
                <a:cs typeface="Arial"/>
              </a:rPr>
              <a:t>Control</a:t>
            </a:r>
            <a:endParaRPr sz="363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0360" y="2731035"/>
            <a:ext cx="6467760" cy="2577805"/>
          </a:xfrm>
          <a:prstGeom prst="rect">
            <a:avLst/>
          </a:prstGeom>
        </p:spPr>
        <p:txBody>
          <a:bodyPr vert="horz" wrap="square" lIns="0" tIns="89583" rIns="0" bIns="0" rtlCol="0">
            <a:spAutoFit/>
          </a:bodyPr>
          <a:lstStyle/>
          <a:p>
            <a:pPr marL="10478">
              <a:spcBef>
                <a:spcPts val="705"/>
              </a:spcBef>
            </a:pPr>
            <a:r>
              <a:rPr sz="1650" b="1" dirty="0">
                <a:solidFill>
                  <a:srgbClr val="252525"/>
                </a:solidFill>
                <a:latin typeface="Arial"/>
                <a:cs typeface="Arial"/>
              </a:rPr>
              <a:t>8.</a:t>
            </a:r>
            <a:r>
              <a:rPr sz="165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252525"/>
                </a:solidFill>
                <a:latin typeface="Arial"/>
                <a:cs typeface="Arial"/>
              </a:rPr>
              <a:t>Managing</a:t>
            </a:r>
            <a:r>
              <a:rPr sz="1650" b="1" spc="-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650" b="1" spc="-21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50" b="1" dirty="0">
                <a:solidFill>
                  <a:srgbClr val="252525"/>
                </a:solidFill>
                <a:latin typeface="Arial"/>
                <a:cs typeface="Arial"/>
              </a:rPr>
              <a:t>Project</a:t>
            </a:r>
            <a:r>
              <a:rPr sz="1650" b="1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50" b="1" spc="-29" dirty="0">
                <a:solidFill>
                  <a:srgbClr val="252525"/>
                </a:solidFill>
                <a:latin typeface="Arial"/>
                <a:cs typeface="Arial"/>
              </a:rPr>
              <a:t>Team</a:t>
            </a:r>
            <a:endParaRPr sz="1650">
              <a:latin typeface="Arial"/>
              <a:cs typeface="Arial"/>
            </a:endParaRPr>
          </a:p>
          <a:p>
            <a:pPr marL="199073" marR="4191" indent="-188595">
              <a:lnSpc>
                <a:spcPts val="1782"/>
              </a:lnSpc>
              <a:spcBef>
                <a:spcPts val="846"/>
              </a:spcBef>
              <a:buChar char="•"/>
              <a:tabLst>
                <a:tab pos="198549" algn="l"/>
                <a:tab pos="199073" algn="l"/>
              </a:tabLst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This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process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tracks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team</a:t>
            </a:r>
            <a:r>
              <a:rPr sz="1650" spc="-1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member</a:t>
            </a:r>
            <a:r>
              <a:rPr sz="1650" spc="-29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performance,</a:t>
            </a:r>
            <a:r>
              <a:rPr sz="1650" spc="-4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provides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feedback, </a:t>
            </a:r>
            <a:r>
              <a:rPr sz="1650" spc="-4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resolves issues and coordinates changes to maintain and improve </a:t>
            </a:r>
            <a:r>
              <a:rPr sz="165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performance.</a:t>
            </a:r>
            <a:endParaRPr sz="1650">
              <a:latin typeface="Arial MT"/>
              <a:cs typeface="Arial MT"/>
            </a:endParaRPr>
          </a:p>
          <a:p>
            <a:pPr marL="387668" marR="4018645" indent="-377190">
              <a:lnSpc>
                <a:spcPct val="110500"/>
              </a:lnSpc>
              <a:spcBef>
                <a:spcPts val="404"/>
              </a:spcBef>
            </a:pP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Outputs include: </a:t>
            </a:r>
            <a:r>
              <a:rPr sz="165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spc="8" dirty="0">
                <a:solidFill>
                  <a:srgbClr val="252525"/>
                </a:solidFill>
                <a:latin typeface="Arial MT"/>
                <a:cs typeface="Arial MT"/>
              </a:rPr>
              <a:t>1.Requested</a:t>
            </a:r>
            <a:r>
              <a:rPr sz="1650" spc="-62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changes</a:t>
            </a:r>
            <a:endParaRPr sz="1650">
              <a:latin typeface="Arial MT"/>
              <a:cs typeface="Arial MT"/>
            </a:endParaRPr>
          </a:p>
          <a:p>
            <a:pPr marL="387668" marR="1344787">
              <a:lnSpc>
                <a:spcPct val="110800"/>
              </a:lnSpc>
              <a:spcBef>
                <a:spcPts val="4"/>
              </a:spcBef>
            </a:pPr>
            <a:r>
              <a:rPr sz="1650" spc="8" dirty="0">
                <a:solidFill>
                  <a:srgbClr val="252525"/>
                </a:solidFill>
                <a:latin typeface="Arial MT"/>
                <a:cs typeface="Arial MT"/>
              </a:rPr>
              <a:t>2.Recommended</a:t>
            </a:r>
            <a:r>
              <a:rPr sz="165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corrective</a:t>
            </a:r>
            <a:r>
              <a:rPr sz="1650" spc="-33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and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preventive</a:t>
            </a:r>
            <a:r>
              <a:rPr sz="1650" spc="-3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actions </a:t>
            </a:r>
            <a:r>
              <a:rPr sz="1650" spc="-450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spc="12" dirty="0">
                <a:solidFill>
                  <a:srgbClr val="252525"/>
                </a:solidFill>
                <a:latin typeface="Arial MT"/>
                <a:cs typeface="Arial MT"/>
              </a:rPr>
              <a:t>3.Updates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 organizational process assets </a:t>
            </a:r>
            <a:r>
              <a:rPr sz="1650" spc="4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spc="12" dirty="0">
                <a:solidFill>
                  <a:srgbClr val="252525"/>
                </a:solidFill>
                <a:latin typeface="Arial MT"/>
                <a:cs typeface="Arial MT"/>
              </a:rPr>
              <a:t>4.Updates</a:t>
            </a:r>
            <a:r>
              <a:rPr sz="1650" spc="-2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to</a:t>
            </a:r>
            <a:r>
              <a:rPr sz="1650" spc="-17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the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Project</a:t>
            </a:r>
            <a:r>
              <a:rPr sz="1650" spc="-21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Management</a:t>
            </a:r>
            <a:r>
              <a:rPr sz="1650" spc="-45" dirty="0">
                <a:solidFill>
                  <a:srgbClr val="252525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52525"/>
                </a:solidFill>
                <a:latin typeface="Arial MT"/>
                <a:cs typeface="Arial MT"/>
              </a:rPr>
              <a:t>Plan</a:t>
            </a:r>
            <a:endParaRPr sz="165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2BA591-5F65-4F70-8773-D6E6A5B0BD4C}"/>
                  </a:ext>
                </a:extLst>
              </p14:cNvPr>
              <p14:cNvContentPartPr/>
              <p14:nvPr/>
            </p14:nvContentPartPr>
            <p14:xfrm>
              <a:off x="1246680" y="4235400"/>
              <a:ext cx="237960" cy="121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2BA591-5F65-4F70-8773-D6E6A5B0BD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7320" y="4226040"/>
                <a:ext cx="256680" cy="123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1F4658D925EE4CB26ACC20E4E09D41" ma:contentTypeVersion="8" ma:contentTypeDescription="Create a new document." ma:contentTypeScope="" ma:versionID="3c94577caafcc40141226f2e6279cca9">
  <xsd:schema xmlns:xsd="http://www.w3.org/2001/XMLSchema" xmlns:xs="http://www.w3.org/2001/XMLSchema" xmlns:p="http://schemas.microsoft.com/office/2006/metadata/properties" xmlns:ns2="55ec3665-a5f8-49ad-8c46-fd62e848ea58" targetNamespace="http://schemas.microsoft.com/office/2006/metadata/properties" ma:root="true" ma:fieldsID="dfc572aa114fccf3e3f5dd8a7336aa46" ns2:_="">
    <xsd:import namespace="55ec3665-a5f8-49ad-8c46-fd62e848ea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ec3665-a5f8-49ad-8c46-fd62e848ea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CA1E38-B4EC-46D9-BE43-BEEFE6466A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ec3665-a5f8-49ad-8c46-fd62e848ea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858DEE-6621-4009-B62A-34C80CBA93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E402A8-CC8C-4104-8887-CC566DC3098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2195</TotalTime>
  <Words>2160</Words>
  <Application>Microsoft Office PowerPoint</Application>
  <PresentationFormat>Custom</PresentationFormat>
  <Paragraphs>346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Retrospect</vt:lpstr>
      <vt:lpstr>Project Monitoring 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Project Monitoring and Control</vt:lpstr>
      <vt:lpstr>Executing project /  EXECUTING PROCESS GROUP</vt:lpstr>
      <vt:lpstr>PowerPoint Presentation</vt:lpstr>
      <vt:lpstr>Information Needs And Reporting</vt:lpstr>
      <vt:lpstr>Types of project management reports</vt:lpstr>
      <vt:lpstr>Engaging With Stakeholders</vt:lpstr>
      <vt:lpstr>Ways to engage project stakeholders</vt:lpstr>
      <vt:lpstr>Characteristics of better team management</vt:lpstr>
      <vt:lpstr>PowerPoint Presentation</vt:lpstr>
      <vt:lpstr>Communication Methods</vt:lpstr>
      <vt:lpstr>Project Meeting</vt:lpstr>
      <vt:lpstr>PowerPoint Presentation</vt:lpstr>
      <vt:lpstr>Earned 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Milestones for Measurements</vt:lpstr>
      <vt:lpstr>Change Request</vt:lpstr>
      <vt:lpstr>PowerPoint Presentation</vt:lpstr>
      <vt:lpstr>Steps to avoid scope creep</vt:lpstr>
      <vt:lpstr>Project audit</vt:lpstr>
      <vt:lpstr>Plan</vt:lpstr>
      <vt:lpstr>Fixed price - FP</vt:lpstr>
      <vt:lpstr>PowerPoint Presentation</vt:lpstr>
      <vt:lpstr>PowerPoint Presentation</vt:lpstr>
      <vt:lpstr>PowerPoint Presentation</vt:lpstr>
      <vt:lpstr>OUTSOURCING</vt:lpstr>
      <vt:lpstr>Pros and Cons of Project Management  Outsourcing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PM-CH 5</dc:title>
  <dc:creator>DEEPLI</dc:creator>
  <cp:lastModifiedBy>Sneha Annappanavar</cp:lastModifiedBy>
  <cp:revision>17</cp:revision>
  <dcterms:created xsi:type="dcterms:W3CDTF">2022-04-07T21:54:47Z</dcterms:created>
  <dcterms:modified xsi:type="dcterms:W3CDTF">2025-04-30T06:15:31Z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2021-04-26T00:00:00Z</vt:filetime>
  </property>
  <property fmtid="{D5CDD505-2E9C-101B-9397-08002B2CF9AE}" pid="3" name="LastSaved">
    <vt:filetime>2022-04-07T00:00:00Z</vt:filetime>
  </property>
  <property fmtid="{D5CDD505-2E9C-101B-9397-08002B2CF9AE}" pid="4" name="ContentTypeId">
    <vt:lpwstr>0x010100EA1F4658D925EE4CB26ACC20E4E09D41</vt:lpwstr>
  </property>
</Properties>
</file>